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5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1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9689-B884-480B-BEB3-AB493AE96F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6457-0E2C-4C53-A172-E7D1D3D0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tro-choi-_637341213910963742_HasThumb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rong-ran-len-ma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76" y="-13648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45493"/>
            <a:ext cx="91440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2024-01-06T12:19:01Z</dcterms:created>
  <dcterms:modified xsi:type="dcterms:W3CDTF">2024-01-06T12:19:37Z</dcterms:modified>
</cp:coreProperties>
</file>