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Lst>
  <p:notesMasterIdLst>
    <p:notesMasterId r:id="rId40"/>
  </p:notesMasterIdLst>
  <p:sldIdLst>
    <p:sldId id="541" r:id="rId4"/>
    <p:sldId id="580" r:id="rId5"/>
    <p:sldId id="273" r:id="rId6"/>
    <p:sldId id="271" r:id="rId7"/>
    <p:sldId id="275" r:id="rId8"/>
    <p:sldId id="276" r:id="rId9"/>
    <p:sldId id="542" r:id="rId10"/>
    <p:sldId id="581" r:id="rId11"/>
    <p:sldId id="279" r:id="rId12"/>
    <p:sldId id="280" r:id="rId13"/>
    <p:sldId id="281" r:id="rId14"/>
    <p:sldId id="582" r:id="rId15"/>
    <p:sldId id="282" r:id="rId16"/>
    <p:sldId id="586" r:id="rId17"/>
    <p:sldId id="587" r:id="rId18"/>
    <p:sldId id="546" r:id="rId19"/>
    <p:sldId id="547" r:id="rId20"/>
    <p:sldId id="548" r:id="rId21"/>
    <p:sldId id="583" r:id="rId22"/>
    <p:sldId id="584" r:id="rId23"/>
    <p:sldId id="585" r:id="rId24"/>
    <p:sldId id="551" r:id="rId25"/>
    <p:sldId id="574" r:id="rId26"/>
    <p:sldId id="575" r:id="rId27"/>
    <p:sldId id="588" r:id="rId28"/>
    <p:sldId id="589" r:id="rId29"/>
    <p:sldId id="559" r:id="rId30"/>
    <p:sldId id="595" r:id="rId31"/>
    <p:sldId id="560" r:id="rId32"/>
    <p:sldId id="561" r:id="rId33"/>
    <p:sldId id="590" r:id="rId34"/>
    <p:sldId id="592" r:id="rId35"/>
    <p:sldId id="593" r:id="rId36"/>
    <p:sldId id="594" r:id="rId37"/>
    <p:sldId id="596" r:id="rId38"/>
    <p:sldId id="3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27</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30</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33</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21</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01174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23977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43303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316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9251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0957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17146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2530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76143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93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2023/12/17</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56701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1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5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856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12/17/2023</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jpe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92682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9.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8.wdp"/><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50.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2.png"/><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1792</Words>
  <Application>Microsoft Office PowerPoint</Application>
  <PresentationFormat>Widescreen</PresentationFormat>
  <Paragraphs>179</Paragraphs>
  <Slides>36</Slides>
  <Notes>15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微软雅黑</vt:lpstr>
      <vt:lpstr>Oi</vt:lpstr>
      <vt:lpstr>字魂70号-灵悦黑体</vt:lpstr>
      <vt:lpstr>Arial</vt:lpstr>
      <vt:lpstr>Calibri</vt:lpstr>
      <vt:lpstr>Calibri Light</vt:lpstr>
      <vt:lpstr>Cambria</vt:lpstr>
      <vt:lpstr>iCiel Crocante</vt:lpstr>
      <vt:lpstr>SVN-Hole Hearted</vt:lpstr>
      <vt:lpstr>Times New Roman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50</cp:revision>
  <dcterms:created xsi:type="dcterms:W3CDTF">2023-10-26T07:23:44Z</dcterms:created>
  <dcterms:modified xsi:type="dcterms:W3CDTF">2023-12-17T13:09:58Z</dcterms:modified>
</cp:coreProperties>
</file>