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6" r:id="rId2"/>
    <p:sldId id="307" r:id="rId3"/>
    <p:sldId id="308" r:id="rId4"/>
    <p:sldId id="309" r:id="rId5"/>
    <p:sldId id="310" r:id="rId6"/>
    <p:sldId id="317" r:id="rId7"/>
    <p:sldId id="311" r:id="rId8"/>
    <p:sldId id="318" r:id="rId9"/>
    <p:sldId id="316" r:id="rId10"/>
    <p:sldId id="319" r:id="rId11"/>
    <p:sldId id="315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0376-7C87-4052-BE74-6B32B4D8D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9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539" y="139487"/>
            <a:ext cx="11899893" cy="65687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5539" y="81929"/>
            <a:ext cx="11603421" cy="6243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81653" y="395656"/>
            <a:ext cx="7340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GIÁO DỤC VÀ  ĐÀO TẠO HUYỆN ĐẠI LỘC</a:t>
            </a:r>
          </a:p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TRƯỜNG TH NGUYỄN CÔNG SÁU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99446" y="1450456"/>
            <a:ext cx="10095561" cy="13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THẦY CÔ</a:t>
            </a:r>
          </a:p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3308" y="3203502"/>
            <a:ext cx="588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MÔN: MĨ THUẬT 3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4801" y="4823285"/>
            <a:ext cx="459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iáo viên: Trần Thị Diễm</a:t>
            </a:r>
          </a:p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2023 - 2024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385" y="4761425"/>
            <a:ext cx="2066192" cy="21269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221060" y="4791809"/>
            <a:ext cx="1970941" cy="2146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320236" cy="23884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69800" y="-144077"/>
            <a:ext cx="2365554" cy="247884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253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3.mm.bing.net/th?id=OIP.H006BjI9-e5QMlTge38EGgHaE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1" y="246181"/>
            <a:ext cx="4398841" cy="323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mm.bing.net/th?id=OIP.RSkv03sVMDu9JjotD1ffnwHaFj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46181"/>
            <a:ext cx="3768847" cy="31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se4.mm.bing.net/th?id=OIP.a39wXthCpSoV0q9fOMmwIgEsDh&amp;pid=Api&amp;P=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1" y="3780692"/>
            <a:ext cx="4214202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e4.mm.bing.net/th?id=OIP.KWscJnY2gV43ov6YIrFcVAHaEK&amp;pid=Api&amp;P=0&amp;h=18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18043" r="4143"/>
          <a:stretch/>
        </p:blipFill>
        <p:spPr bwMode="auto">
          <a:xfrm>
            <a:off x="4523642" y="3868615"/>
            <a:ext cx="4092819" cy="26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4.mm.bing.net/th?id=OIP.kA-k7LGd48YRf5i0-4oCAwHaEK&amp;pid=Api&amp;P=0&amp;h=1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452" y="3868615"/>
            <a:ext cx="3048000" cy="26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se2.mm.bing.net/th?id=OIP.V8Lj3rpg3f2F7BscNO2EkgHaEK&amp;pid=Api&amp;P=0&amp;h=18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r="9712"/>
          <a:stretch/>
        </p:blipFill>
        <p:spPr bwMode="auto">
          <a:xfrm>
            <a:off x="8616462" y="246181"/>
            <a:ext cx="3305908" cy="31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746" y="722955"/>
            <a:ext cx="112013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luận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Thông qua SPMT của cá nhân ở hoạt động thực hành, GV cho HS thực hiện thảo luận theo câu hỏi trong SGK MT3, trang 44: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Có những hình ảnh, màu sắc gì trong SPMT?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Chỉ ra các hình ảnh chính, phụ trong SPMT?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Chia sẻ cảm nhận về các sản phẩm?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SPMT của bạn, gợi cho em liên tưởng đến cảnh vật ở đâu?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Hãy chia sẻ về quá trình thực hiện SPMT của em?</a:t>
            </a:r>
          </a:p>
        </p:txBody>
      </p:sp>
    </p:spTree>
    <p:extLst>
      <p:ext uri="{BB962C8B-B14F-4D97-AF65-F5344CB8AC3E}">
        <p14:creationId xmlns:p14="http://schemas.microsoft.com/office/powerpoint/2010/main" val="32301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12192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023659" y="1988841"/>
            <a:ext cx="7872875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6548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593056" y="180979"/>
            <a:ext cx="9144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5898356" y="2438404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7912" y="1127440"/>
            <a:ext cx="4611599" cy="19628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2734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cách khởi động tiết học - Bài Mái trường nơi học bao điều hay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6768" y="492370"/>
            <a:ext cx="9504485" cy="52120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3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93939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847" y="538408"/>
            <a:ext cx="109728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95299" y="1377191"/>
            <a:ext cx="10972800" cy="25015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 CẢNH VẬT QUANH EM</a:t>
            </a:r>
          </a:p>
          <a:p>
            <a:pPr marL="45720" indent="0" algn="ctr">
              <a:buNone/>
            </a:pPr>
            <a:r>
              <a:rPr lang="en-US" sz="4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3420" y="145158"/>
            <a:ext cx="6141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hai ngày 22 tháng 01 năm 2024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046" y="362048"/>
            <a:ext cx="6340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TẬP, THỰC HÀNH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499" y="1329789"/>
            <a:ext cx="8925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HS nêu lại cách thực hiện sản phẩm về cảnh đẹp quanh em?</a:t>
            </a:r>
          </a:p>
        </p:txBody>
      </p:sp>
    </p:spTree>
    <p:extLst>
      <p:ext uri="{BB962C8B-B14F-4D97-AF65-F5344CB8AC3E}">
        <p14:creationId xmlns:p14="http://schemas.microsoft.com/office/powerpoint/2010/main" val="18758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108" y="1347291"/>
            <a:ext cx="10524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Lựa chọn nội dung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Vẽ, xé dán, sắp xếp các hình ảnh chính, phụ trước sau cho cân đối hợp lí, rõ trọng tâm nội dung chủ đề.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Hoàn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thiện sản phẩm( thể hiện màu sắc có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nhạt).</a:t>
            </a:r>
          </a:p>
        </p:txBody>
      </p:sp>
    </p:spTree>
    <p:extLst>
      <p:ext uri="{BB962C8B-B14F-4D97-AF65-F5344CB8AC3E}">
        <p14:creationId xmlns:p14="http://schemas.microsoft.com/office/powerpoint/2010/main" val="15640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6770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QUAN SÁT CÁC BƯỚC THỰC HIỆN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570" y="752562"/>
            <a:ext cx="7573939" cy="55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565032" y="386861"/>
            <a:ext cx="9135206" cy="52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030" y="140676"/>
            <a:ext cx="7110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TRANH THAM KHẢO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72" y="787007"/>
            <a:ext cx="10046001" cy="54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384</TotalTime>
  <Words>249</Words>
  <Application>Microsoft Office PowerPoint</Application>
  <PresentationFormat>Custom</PresentationFormat>
  <Paragraphs>27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PowerPoint Presentation</vt:lpstr>
      <vt:lpstr>PowerPoint Presentation</vt:lpstr>
      <vt:lpstr>PowerPoint Presentation</vt:lpstr>
      <vt:lpstr>MĨ THUẬT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50</cp:revision>
  <dcterms:created xsi:type="dcterms:W3CDTF">2022-09-04T02:35:10Z</dcterms:created>
  <dcterms:modified xsi:type="dcterms:W3CDTF">2024-01-21T11:38:48Z</dcterms:modified>
</cp:coreProperties>
</file>