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95" r:id="rId3"/>
    <p:sldId id="296" r:id="rId4"/>
    <p:sldId id="256" r:id="rId5"/>
    <p:sldId id="272" r:id="rId6"/>
    <p:sldId id="274" r:id="rId7"/>
    <p:sldId id="283" r:id="rId8"/>
    <p:sldId id="289" r:id="rId9"/>
    <p:sldId id="285" r:id="rId10"/>
    <p:sldId id="284" r:id="rId11"/>
    <p:sldId id="275" r:id="rId12"/>
    <p:sldId id="291" r:id="rId13"/>
    <p:sldId id="286" r:id="rId14"/>
    <p:sldId id="292" r:id="rId15"/>
    <p:sldId id="287" r:id="rId16"/>
    <p:sldId id="293" r:id="rId17"/>
    <p:sldId id="294" r:id="rId18"/>
    <p:sldId id="29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-720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C926CAD-5D2A-447C-B7F6-3FE82B687D4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926CAD-5D2A-447C-B7F6-3FE82B687D4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926CAD-5D2A-447C-B7F6-3FE82B687D4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926CAD-5D2A-447C-B7F6-3FE82B687D4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926CAD-5D2A-447C-B7F6-3FE82B687D4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926CAD-5D2A-447C-B7F6-3FE82B687D4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926CAD-5D2A-447C-B7F6-3FE82B687D4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926CAD-5D2A-447C-B7F6-3FE82B687D4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926CAD-5D2A-447C-B7F6-3FE82B687D4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6C926CAD-5D2A-447C-B7F6-3FE82B687D4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C926CAD-5D2A-447C-B7F6-3FE82B687D4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C926CAD-5D2A-447C-B7F6-3FE82B687D4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395" y="987854"/>
            <a:ext cx="6370320" cy="2387600"/>
          </a:xfrm>
        </p:spPr>
        <p:txBody>
          <a:bodyPr/>
          <a:lstStyle/>
          <a:p>
            <a:r>
              <a:rPr lang="en-US" sz="8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 THUẬT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800" dirty="0" smtClean="0">
                <a:solidFill>
                  <a:srgbClr val="FF0000"/>
                </a:solidFill>
                <a:latin typeface="+mn-lt"/>
              </a:rPr>
              <a:t>LỚP 3</a:t>
            </a:r>
            <a:endParaRPr lang="vi-VN"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888" y="3942653"/>
            <a:ext cx="6370320" cy="1655762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>
                <a:solidFill>
                  <a:srgbClr val="002060"/>
                </a:solidFill>
              </a:rPr>
              <a:t>Trường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:………………………………………………………………</a:t>
            </a:r>
          </a:p>
          <a:p>
            <a:r>
              <a:rPr lang="en-US" dirty="0" err="1" smtClean="0">
                <a:solidFill>
                  <a:srgbClr val="002060"/>
                </a:solidFill>
              </a:rPr>
              <a:t>Giáo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viên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:…………………………………………………………..</a:t>
            </a:r>
          </a:p>
          <a:p>
            <a:r>
              <a:rPr lang="en-US" dirty="0" err="1" smtClean="0">
                <a:solidFill>
                  <a:srgbClr val="002060"/>
                </a:solidFill>
              </a:rPr>
              <a:t>Lớp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:……………………………………………………………………</a:t>
            </a:r>
            <a:endParaRPr lang="vi-VN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FF09CC-6C4D-4D99-9228-83B9BB8F0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783" y="644274"/>
            <a:ext cx="5234400" cy="542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4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58" y="479739"/>
            <a:ext cx="6540395" cy="52929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645" y="479738"/>
            <a:ext cx="3342912" cy="52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81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49" y="166768"/>
            <a:ext cx="10629901" cy="1821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543" y="2756034"/>
            <a:ext cx="7382905" cy="36200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595" y="1865575"/>
            <a:ext cx="2362906" cy="7709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62059" y="438539"/>
            <a:ext cx="3017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2.2. THỂ HIỆN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755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3690" y="445272"/>
            <a:ext cx="1814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Phần</a:t>
            </a:r>
            <a:r>
              <a:rPr lang="en-US" b="1" dirty="0" smtClean="0"/>
              <a:t> </a:t>
            </a:r>
            <a:r>
              <a:rPr lang="en-US" b="1" dirty="0" err="1" smtClean="0"/>
              <a:t>tham</a:t>
            </a:r>
            <a:r>
              <a:rPr lang="en-US" b="1" dirty="0" smtClean="0"/>
              <a:t> </a:t>
            </a:r>
            <a:r>
              <a:rPr lang="en-US" b="1" dirty="0" err="1" smtClean="0"/>
              <a:t>khảo</a:t>
            </a:r>
            <a:r>
              <a:rPr lang="en-US" b="1" dirty="0" smtClean="0"/>
              <a:t>: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862" y="910823"/>
            <a:ext cx="7573939" cy="552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57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72" y="367911"/>
            <a:ext cx="10046001" cy="609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20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93" y="1343089"/>
            <a:ext cx="11591630" cy="389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15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5657" y="354563"/>
            <a:ext cx="3137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THỰC HÀNH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75657" y="1239713"/>
            <a:ext cx="85126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- HS thực hành: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Thể hiện sản phẩm mĩ thuật về chủ đề cảnh vật quanh em theo ý thích.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020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33" y="378681"/>
            <a:ext cx="2362906" cy="7709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596" y="1329181"/>
            <a:ext cx="11136404" cy="45627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5839" y="690465"/>
            <a:ext cx="308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VẬN DỤNG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825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33" y="378681"/>
            <a:ext cx="2362906" cy="7709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547" y="272461"/>
            <a:ext cx="6847050" cy="651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43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55"/>
            <a:ext cx="12192000" cy="6858000"/>
          </a:xfrm>
          <a:prstGeom prst="rect">
            <a:avLst/>
          </a:prstGeom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3023659" y="1988841"/>
            <a:ext cx="7872875" cy="1305593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Wave1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riblet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vi-VN" sz="3600" b="1" kern="1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Xin chân thành cảm ơn !</a:t>
            </a:r>
            <a:endParaRPr lang="vi-VN" sz="3600" b="1" kern="1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4141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441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ởi động tiết học - Bài 31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994.5904"/>
                </p14:media>
              </p:ext>
            </p:extLst>
          </p:nvPr>
        </p:nvPicPr>
        <p:blipFill rotWithShape="1">
          <a:blip r:embed="rId4"/>
          <a:srcRect t="17175"/>
          <a:stretch/>
        </p:blipFill>
        <p:spPr>
          <a:xfrm>
            <a:off x="613769" y="413238"/>
            <a:ext cx="11314819" cy="52753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6020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52" y="1045270"/>
            <a:ext cx="11180787" cy="42396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25105" y="4192292"/>
            <a:ext cx="1464590" cy="10848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70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60" y="1358075"/>
            <a:ext cx="11099311" cy="50891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1241" y="149290"/>
            <a:ext cx="6724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HÌNH THÀNH KIẾN THỨC MỚI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611241" y="734065"/>
            <a:ext cx="3826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2.1. QUAN SÁT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282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41" y="648631"/>
            <a:ext cx="11531142" cy="562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37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932" y="568153"/>
            <a:ext cx="8566240" cy="533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40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566" y="641291"/>
            <a:ext cx="8577975" cy="529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77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24" y="902848"/>
            <a:ext cx="5398654" cy="43469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127" y="1101553"/>
            <a:ext cx="4610280" cy="415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121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197</TotalTime>
  <Words>66</Words>
  <Application>Microsoft Office PowerPoint</Application>
  <PresentationFormat>Custom</PresentationFormat>
  <Paragraphs>13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Concourse</vt:lpstr>
      <vt:lpstr>MĨ THUẬT LỚP 3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3</dc:title>
  <dc:creator>21AK22.COM</dc:creator>
  <cp:lastModifiedBy>ADMIN</cp:lastModifiedBy>
  <cp:revision>24</cp:revision>
  <dcterms:created xsi:type="dcterms:W3CDTF">2022-09-04T02:35:10Z</dcterms:created>
  <dcterms:modified xsi:type="dcterms:W3CDTF">2024-01-01T09:18:23Z</dcterms:modified>
</cp:coreProperties>
</file>