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-2664" y="-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571624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en-US" sz="2400" dirty="0" err="1" smtClean="0"/>
                            <a:t>nhân</a:t>
                          </a:r>
                          <a:r>
                            <a:rPr lang="en-US" sz="2400" baseline="0" dirty="0" smtClean="0"/>
                            <a:t>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571624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en-US" sz="2400" dirty="0" err="1" smtClean="0"/>
                            <a:t>nhân</a:t>
                          </a:r>
                          <a:r>
                            <a:rPr lang="en-US" sz="2400" baseline="0" dirty="0" smtClean="0"/>
                            <a:t>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90217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192308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289130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389130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489130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589130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689130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797802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888043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988043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xmlns="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433</Words>
  <Application>Microsoft Office PowerPoint</Application>
  <PresentationFormat>Custom</PresentationFormat>
  <Paragraphs>130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2024-01-22T01:43:59Z</dcterms:modified>
</cp:coreProperties>
</file>