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41" r:id="rId3"/>
    <p:sldId id="316" r:id="rId4"/>
    <p:sldId id="317" r:id="rId5"/>
    <p:sldId id="342" r:id="rId6"/>
    <p:sldId id="321" r:id="rId7"/>
    <p:sldId id="318" r:id="rId8"/>
    <p:sldId id="328" r:id="rId9"/>
    <p:sldId id="319" r:id="rId10"/>
    <p:sldId id="326" r:id="rId11"/>
    <p:sldId id="327" r:id="rId12"/>
    <p:sldId id="325" r:id="rId13"/>
    <p:sldId id="330" r:id="rId14"/>
    <p:sldId id="338" r:id="rId15"/>
    <p:sldId id="333" r:id="rId16"/>
    <p:sldId id="322" r:id="rId17"/>
    <p:sldId id="323" r:id="rId18"/>
    <p:sldId id="337" r:id="rId19"/>
    <p:sldId id="335" r:id="rId20"/>
    <p:sldId id="334" r:id="rId21"/>
    <p:sldId id="329" r:id="rId22"/>
    <p:sldId id="331" r:id="rId23"/>
    <p:sldId id="339" r:id="rId24"/>
    <p:sldId id="324" r:id="rId25"/>
    <p:sldId id="343" r:id="rId26"/>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Black" pitchFamily="34" charset="0"/>
        <a:ea typeface="+mn-ea"/>
        <a:cs typeface="Arial" charset="0"/>
      </a:defRPr>
    </a:lvl1pPr>
    <a:lvl2pPr marL="457200" algn="l" rtl="0" fontAlgn="base">
      <a:spcBef>
        <a:spcPct val="0"/>
      </a:spcBef>
      <a:spcAft>
        <a:spcPct val="0"/>
      </a:spcAft>
      <a:defRPr sz="3200" kern="1200">
        <a:solidFill>
          <a:schemeClr val="tx1"/>
        </a:solidFill>
        <a:latin typeface="Arial Black" pitchFamily="34" charset="0"/>
        <a:ea typeface="+mn-ea"/>
        <a:cs typeface="Arial" charset="0"/>
      </a:defRPr>
    </a:lvl2pPr>
    <a:lvl3pPr marL="914400" algn="l" rtl="0" fontAlgn="base">
      <a:spcBef>
        <a:spcPct val="0"/>
      </a:spcBef>
      <a:spcAft>
        <a:spcPct val="0"/>
      </a:spcAft>
      <a:defRPr sz="3200" kern="1200">
        <a:solidFill>
          <a:schemeClr val="tx1"/>
        </a:solidFill>
        <a:latin typeface="Arial Black" pitchFamily="34" charset="0"/>
        <a:ea typeface="+mn-ea"/>
        <a:cs typeface="Arial" charset="0"/>
      </a:defRPr>
    </a:lvl3pPr>
    <a:lvl4pPr marL="1371600" algn="l" rtl="0" fontAlgn="base">
      <a:spcBef>
        <a:spcPct val="0"/>
      </a:spcBef>
      <a:spcAft>
        <a:spcPct val="0"/>
      </a:spcAft>
      <a:defRPr sz="3200" kern="1200">
        <a:solidFill>
          <a:schemeClr val="tx1"/>
        </a:solidFill>
        <a:latin typeface="Arial Black" pitchFamily="34" charset="0"/>
        <a:ea typeface="+mn-ea"/>
        <a:cs typeface="Arial" charset="0"/>
      </a:defRPr>
    </a:lvl4pPr>
    <a:lvl5pPr marL="1828800" algn="l" rtl="0" fontAlgn="base">
      <a:spcBef>
        <a:spcPct val="0"/>
      </a:spcBef>
      <a:spcAft>
        <a:spcPct val="0"/>
      </a:spcAft>
      <a:defRPr sz="3200" kern="1200">
        <a:solidFill>
          <a:schemeClr val="tx1"/>
        </a:solidFill>
        <a:latin typeface="Arial Black" pitchFamily="34" charset="0"/>
        <a:ea typeface="+mn-ea"/>
        <a:cs typeface="Arial" charset="0"/>
      </a:defRPr>
    </a:lvl5pPr>
    <a:lvl6pPr marL="2286000" algn="l" defTabSz="914400" rtl="0" eaLnBrk="1" latinLnBrk="0" hangingPunct="1">
      <a:defRPr sz="3200" kern="1200">
        <a:solidFill>
          <a:schemeClr val="tx1"/>
        </a:solidFill>
        <a:latin typeface="Arial Black" pitchFamily="34" charset="0"/>
        <a:ea typeface="+mn-ea"/>
        <a:cs typeface="Arial" charset="0"/>
      </a:defRPr>
    </a:lvl6pPr>
    <a:lvl7pPr marL="2743200" algn="l" defTabSz="914400" rtl="0" eaLnBrk="1" latinLnBrk="0" hangingPunct="1">
      <a:defRPr sz="3200" kern="1200">
        <a:solidFill>
          <a:schemeClr val="tx1"/>
        </a:solidFill>
        <a:latin typeface="Arial Black" pitchFamily="34" charset="0"/>
        <a:ea typeface="+mn-ea"/>
        <a:cs typeface="Arial" charset="0"/>
      </a:defRPr>
    </a:lvl7pPr>
    <a:lvl8pPr marL="3200400" algn="l" defTabSz="914400" rtl="0" eaLnBrk="1" latinLnBrk="0" hangingPunct="1">
      <a:defRPr sz="3200" kern="1200">
        <a:solidFill>
          <a:schemeClr val="tx1"/>
        </a:solidFill>
        <a:latin typeface="Arial Black" pitchFamily="34" charset="0"/>
        <a:ea typeface="+mn-ea"/>
        <a:cs typeface="Arial" charset="0"/>
      </a:defRPr>
    </a:lvl8pPr>
    <a:lvl9pPr marL="3657600" algn="l" defTabSz="914400" rtl="0" eaLnBrk="1" latinLnBrk="0" hangingPunct="1">
      <a:defRPr sz="3200"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FFFF3B"/>
    <a:srgbClr val="FF2525"/>
    <a:srgbClr val="6666FF"/>
    <a:srgbClr val="2DF2F7"/>
    <a:srgbClr val="00D1CC"/>
    <a:srgbClr val="CC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1" autoAdjust="0"/>
    <p:restoredTop sz="94660"/>
  </p:normalViewPr>
  <p:slideViewPr>
    <p:cSldViewPr>
      <p:cViewPr varScale="1">
        <p:scale>
          <a:sx n="75" d="100"/>
          <a:sy n="75" d="100"/>
        </p:scale>
        <p:origin x="-846"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EC09F8-86A3-4B5F-A3FD-63BC517F72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89A59-513F-400F-8269-A784ED3AF1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A80CF-C9FA-4DF1-8963-172CD4612F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EE99A-BBDD-4D4D-9E71-E0BE995FC8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DF1BF9-BA9E-44BE-B3D2-E0397F67C0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A4E0BA-DD23-4003-B0C6-F6D5163912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B828C-052C-47BC-9F91-37A50E2774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9B38C4-3D26-48DF-8CD2-1798666A13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8EED71-5018-4A87-939A-90590C04E2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81C4DD-110D-44EF-9E96-6F23192269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84648-722B-44D6-9D70-F29446BD6A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E470742-A1CA-4DB8-A13F-1AD45F0A33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audio" Target="../media/audio4.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3779838" y="1181100"/>
            <a:ext cx="3629025" cy="1414463"/>
          </a:xfrm>
          <a:prstGeom prst="rect">
            <a:avLst/>
          </a:prstGeom>
        </p:spPr>
        <p:txBody>
          <a:bodyPr wrap="none" fromWordArt="1">
            <a:prstTxWarp prst="textPlain">
              <a:avLst>
                <a:gd name="adj" fmla="val 50000"/>
              </a:avLst>
            </a:prstTxWarp>
          </a:bodyPr>
          <a:lstStyle/>
          <a:p>
            <a:pPr algn="ctr"/>
            <a:r>
              <a:rPr lang="en-US" sz="2700" kern="10">
                <a:ln w="0">
                  <a:noFill/>
                  <a:round/>
                  <a:headEnd/>
                  <a:tailEnd/>
                </a:ln>
                <a:effectLst>
                  <a:outerShdw dist="19049" dir="2700000" algn="tl" rotWithShape="0">
                    <a:schemeClr val="tx1">
                      <a:alpha val="39999"/>
                    </a:schemeClr>
                  </a:outerShdw>
                </a:effectLst>
                <a:latin typeface="Times New Roman"/>
                <a:cs typeface="Times New Roman"/>
              </a:rPr>
              <a:t>LỊCH SỬ</a:t>
            </a:r>
          </a:p>
          <a:p>
            <a:pPr algn="ctr"/>
            <a:r>
              <a:rPr lang="en-US" sz="2700" kern="10">
                <a:ln w="0">
                  <a:noFill/>
                  <a:round/>
                  <a:headEnd/>
                  <a:tailEnd/>
                </a:ln>
                <a:effectLst>
                  <a:outerShdw dist="19049" dir="2700000" algn="tl" rotWithShape="0">
                    <a:schemeClr val="tx1">
                      <a:alpha val="39999"/>
                    </a:schemeClr>
                  </a:outerShdw>
                </a:effectLst>
                <a:latin typeface="Times New Roman"/>
                <a:cs typeface="Times New Roman"/>
              </a:rPr>
              <a:t>LỚP 5</a:t>
            </a:r>
          </a:p>
        </p:txBody>
      </p:sp>
      <p:pic>
        <p:nvPicPr>
          <p:cNvPr id="13315" name="Picture 22"/>
          <p:cNvPicPr>
            <a:picLocks noChangeAspect="1" noChangeArrowheads="1"/>
          </p:cNvPicPr>
          <p:nvPr/>
        </p:nvPicPr>
        <p:blipFill>
          <a:blip r:embed="rId2"/>
          <a:srcRect/>
          <a:stretch>
            <a:fillRect/>
          </a:stretch>
        </p:blipFill>
        <p:spPr bwMode="auto">
          <a:xfrm>
            <a:off x="1308100" y="1331913"/>
            <a:ext cx="2005013" cy="1660525"/>
          </a:xfrm>
          <a:prstGeom prst="rect">
            <a:avLst/>
          </a:prstGeom>
          <a:noFill/>
          <a:ln w="9525">
            <a:noFill/>
            <a:miter lim="800000"/>
            <a:headEnd/>
            <a:tailEnd/>
          </a:ln>
        </p:spPr>
      </p:pic>
      <p:sp>
        <p:nvSpPr>
          <p:cNvPr id="2" name="Oval 1"/>
          <p:cNvSpPr/>
          <p:nvPr/>
        </p:nvSpPr>
        <p:spPr>
          <a:xfrm>
            <a:off x="9258300" y="5599113"/>
            <a:ext cx="384175" cy="33337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solidFill>
                <a:schemeClr val="bg1"/>
              </a:solidFill>
            </a:endParaRPr>
          </a:p>
        </p:txBody>
      </p:sp>
      <p:sp>
        <p:nvSpPr>
          <p:cNvPr id="3" name="TextBox 2"/>
          <p:cNvSpPr txBox="1"/>
          <p:nvPr/>
        </p:nvSpPr>
        <p:spPr>
          <a:xfrm>
            <a:off x="9317038" y="5608638"/>
            <a:ext cx="285750" cy="254000"/>
          </a:xfrm>
          <a:prstGeom prst="rect">
            <a:avLst/>
          </a:prstGeom>
          <a:noFill/>
        </p:spPr>
        <p:txBody>
          <a:bodyPr>
            <a:spAutoFit/>
          </a:bodyPr>
          <a:lstStyle/>
          <a:p>
            <a:pPr>
              <a:defRPr/>
            </a:pPr>
            <a:r>
              <a:rPr lang="en-US" sz="1050" dirty="0">
                <a:cs typeface="+mn-cs"/>
              </a:rPr>
              <a:t>1</a:t>
            </a:r>
          </a:p>
        </p:txBody>
      </p:sp>
      <p:sp>
        <p:nvSpPr>
          <p:cNvPr id="13318" name="WordArt 3"/>
          <p:cNvSpPr>
            <a:spLocks noChangeArrowheads="1" noChangeShapeType="1" noTextEdit="1"/>
          </p:cNvSpPr>
          <p:nvPr/>
        </p:nvSpPr>
        <p:spPr bwMode="auto">
          <a:xfrm>
            <a:off x="344488" y="3375025"/>
            <a:ext cx="8731250" cy="993775"/>
          </a:xfrm>
          <a:prstGeom prst="rect">
            <a:avLst/>
          </a:prstGeom>
        </p:spPr>
        <p:txBody>
          <a:bodyPr wrap="none" fromWordArt="1">
            <a:prstTxWarp prst="textPlain">
              <a:avLst>
                <a:gd name="adj" fmla="val 50000"/>
              </a:avLst>
            </a:prstTxWarp>
          </a:bodyPr>
          <a:lstStyle/>
          <a:p>
            <a:pPr algn="ctr"/>
            <a:r>
              <a:rPr lang="en-US" sz="27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 THẮNG LỊCH SỬ ĐIỆN BIÊN PHỦ</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2530"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2531"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22532"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2533" name="WordArt 6"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2534"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3432" name="Text Box 8"/>
          <p:cNvSpPr txBox="1">
            <a:spLocks noChangeArrowheads="1"/>
          </p:cNvSpPr>
          <p:nvPr/>
        </p:nvSpPr>
        <p:spPr bwMode="auto">
          <a:xfrm>
            <a:off x="762000" y="1644650"/>
            <a:ext cx="7912100" cy="946150"/>
          </a:xfrm>
          <a:prstGeom prst="rect">
            <a:avLst/>
          </a:prstGeom>
          <a:solidFill>
            <a:schemeClr val="accent1"/>
          </a:solidFill>
          <a:ln w="9525">
            <a:noFill/>
            <a:miter lim="800000"/>
            <a:headEnd/>
            <a:tailEnd/>
          </a:ln>
        </p:spPr>
        <p:txBody>
          <a:bodyPr>
            <a:spAutoFit/>
          </a:bodyPr>
          <a:lstStyle/>
          <a:p>
            <a:pPr algn="just"/>
            <a:r>
              <a:rPr lang="en-US" sz="2800">
                <a:solidFill>
                  <a:srgbClr val="0000FF"/>
                </a:solidFill>
                <a:latin typeface="Arial" charset="0"/>
              </a:rPr>
              <a:t>2. Điện Biên phủ Được thực dân Pháp đầu tư trang bị như thế nào? </a:t>
            </a:r>
          </a:p>
        </p:txBody>
      </p:sp>
      <p:sp>
        <p:nvSpPr>
          <p:cNvPr id="22536" name="Text Box 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103434" name="Text Box 10"/>
          <p:cNvSpPr txBox="1">
            <a:spLocks noChangeArrowheads="1"/>
          </p:cNvSpPr>
          <p:nvPr/>
        </p:nvSpPr>
        <p:spPr bwMode="auto">
          <a:xfrm>
            <a:off x="914400" y="3579813"/>
            <a:ext cx="7620000" cy="1800225"/>
          </a:xfrm>
          <a:prstGeom prst="rect">
            <a:avLst/>
          </a:prstGeom>
          <a:solidFill>
            <a:srgbClr val="CCECFF"/>
          </a:solidFill>
          <a:ln w="9525">
            <a:noFill/>
            <a:miter lim="800000"/>
            <a:headEnd/>
            <a:tailEnd/>
          </a:ln>
        </p:spPr>
        <p:txBody>
          <a:bodyPr>
            <a:spAutoFit/>
          </a:bodyPr>
          <a:lstStyle/>
          <a:p>
            <a:pPr algn="just"/>
            <a:r>
              <a:rPr lang="en-US" sz="2800">
                <a:solidFill>
                  <a:srgbClr val="FF0000"/>
                </a:solidFill>
                <a:latin typeface="Arial" charset="0"/>
              </a:rPr>
              <a:t>PhápTập trung xây dựng Điện Biên Phủ thành căn cứ quân sự mạnh nhất Đông Dương gồm 49 cứ điểm, 16000 quân có cả sân bay với 12 máy bay thường trực.</a:t>
            </a:r>
          </a:p>
        </p:txBody>
      </p:sp>
      <p:sp>
        <p:nvSpPr>
          <p:cNvPr id="22538" name="AutoShape 12">
            <a:hlinkClick r:id="" action="ppaction://noaction" highlightClick="1"/>
          </p:cNvPr>
          <p:cNvSpPr>
            <a:spLocks noChangeArrowheads="1"/>
          </p:cNvSpPr>
          <p:nvPr/>
        </p:nvSpPr>
        <p:spPr bwMode="auto">
          <a:xfrm>
            <a:off x="762000" y="5943600"/>
            <a:ext cx="685800" cy="4572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fade">
                                      <p:cBhvr>
                                        <p:cTn id="7" dur="1000"/>
                                        <p:tgtEl>
                                          <p:spTgt spid="103432"/>
                                        </p:tgtEl>
                                      </p:cBhvr>
                                    </p:animEffect>
                                    <p:anim calcmode="lin" valueType="num">
                                      <p:cBhvr>
                                        <p:cTn id="8" dur="1000" fill="hold"/>
                                        <p:tgtEl>
                                          <p:spTgt spid="103432"/>
                                        </p:tgtEl>
                                        <p:attrNameLst>
                                          <p:attrName>ppt_x</p:attrName>
                                        </p:attrNameLst>
                                      </p:cBhvr>
                                      <p:tavLst>
                                        <p:tav tm="0">
                                          <p:val>
                                            <p:strVal val="#ppt_x"/>
                                          </p:val>
                                        </p:tav>
                                        <p:tav tm="100000">
                                          <p:val>
                                            <p:strVal val="#ppt_x"/>
                                          </p:val>
                                        </p:tav>
                                      </p:tavLst>
                                    </p:anim>
                                    <p:anim calcmode="lin" valueType="num">
                                      <p:cBhvr>
                                        <p:cTn id="9" dur="1000" fill="hold"/>
                                        <p:tgtEl>
                                          <p:spTgt spid="10343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3434"/>
                                        </p:tgtEl>
                                        <p:attrNameLst>
                                          <p:attrName>style.visibility</p:attrName>
                                        </p:attrNameLst>
                                      </p:cBhvr>
                                      <p:to>
                                        <p:strVal val="visible"/>
                                      </p:to>
                                    </p:set>
                                    <p:animEffect transition="in" filter="fade">
                                      <p:cBhvr>
                                        <p:cTn id="14" dur="1000"/>
                                        <p:tgtEl>
                                          <p:spTgt spid="103434"/>
                                        </p:tgtEl>
                                      </p:cBhvr>
                                    </p:animEffect>
                                    <p:anim calcmode="lin" valueType="num">
                                      <p:cBhvr>
                                        <p:cTn id="15" dur="1000" fill="hold"/>
                                        <p:tgtEl>
                                          <p:spTgt spid="103434"/>
                                        </p:tgtEl>
                                        <p:attrNameLst>
                                          <p:attrName>ppt_x</p:attrName>
                                        </p:attrNameLst>
                                      </p:cBhvr>
                                      <p:tavLst>
                                        <p:tav tm="0">
                                          <p:val>
                                            <p:strVal val="#ppt_x"/>
                                          </p:val>
                                        </p:tav>
                                        <p:tav tm="100000">
                                          <p:val>
                                            <p:strVal val="#ppt_x"/>
                                          </p:val>
                                        </p:tav>
                                      </p:tavLst>
                                    </p:anim>
                                    <p:anim calcmode="lin" valueType="num">
                                      <p:cBhvr>
                                        <p:cTn id="16" dur="1000" fill="hold"/>
                                        <p:tgtEl>
                                          <p:spTgt spid="103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23554"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3555" name="Line 4"/>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23556"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3557" name="WordArt 6"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3558"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4456" name="Text Box 8"/>
          <p:cNvSpPr txBox="1">
            <a:spLocks noChangeArrowheads="1"/>
          </p:cNvSpPr>
          <p:nvPr/>
        </p:nvSpPr>
        <p:spPr bwMode="auto">
          <a:xfrm>
            <a:off x="838200" y="1644650"/>
            <a:ext cx="7912100" cy="946150"/>
          </a:xfrm>
          <a:prstGeom prst="rect">
            <a:avLst/>
          </a:prstGeom>
          <a:solidFill>
            <a:schemeClr val="accent1"/>
          </a:solidFill>
          <a:ln w="9525">
            <a:noFill/>
            <a:miter lim="800000"/>
            <a:headEnd/>
            <a:tailEnd/>
          </a:ln>
        </p:spPr>
        <p:txBody>
          <a:bodyPr>
            <a:spAutoFit/>
          </a:bodyPr>
          <a:lstStyle/>
          <a:p>
            <a:pPr algn="just"/>
            <a:r>
              <a:rPr lang="en-US" sz="2800">
                <a:solidFill>
                  <a:srgbClr val="0000FF"/>
                </a:solidFill>
                <a:latin typeface="Arial" charset="0"/>
              </a:rPr>
              <a:t>3. Tại sao thực dân Pháp chọn Điện Biên Phủ để xây dựng thành cứ điểm quân sự mạnh? </a:t>
            </a:r>
          </a:p>
        </p:txBody>
      </p:sp>
      <p:sp>
        <p:nvSpPr>
          <p:cNvPr id="23560" name="Text Box 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104458" name="Text Box 10"/>
          <p:cNvSpPr txBox="1">
            <a:spLocks noChangeArrowheads="1"/>
          </p:cNvSpPr>
          <p:nvPr/>
        </p:nvSpPr>
        <p:spPr bwMode="auto">
          <a:xfrm>
            <a:off x="914400" y="3200400"/>
            <a:ext cx="7620000" cy="2246313"/>
          </a:xfrm>
          <a:prstGeom prst="rect">
            <a:avLst/>
          </a:prstGeom>
          <a:solidFill>
            <a:srgbClr val="CCECFF"/>
          </a:solidFill>
          <a:ln w="9525">
            <a:noFill/>
            <a:miter lim="800000"/>
            <a:headEnd/>
            <a:tailEnd/>
          </a:ln>
        </p:spPr>
        <p:txBody>
          <a:bodyPr>
            <a:spAutoFit/>
          </a:bodyPr>
          <a:lstStyle/>
          <a:p>
            <a:pPr algn="just"/>
            <a:r>
              <a:rPr lang="en-US" sz="2800">
                <a:solidFill>
                  <a:srgbClr val="FF0000"/>
                </a:solidFill>
                <a:latin typeface="Arial" charset="0"/>
              </a:rPr>
              <a:t>Điện Biên Phủ có vị trí chiến lược quan trọng, từ vị trí này quân Pháp có thể bảo vệ và khống chế được cả Lai Châu và Thượng Lào, thực dân Pháp hi vọng sẽ “nghiền nát chủ lực Việt Minh” ở Mường Thanh.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p:cTn id="7" dur="500" fill="hold"/>
                                        <p:tgtEl>
                                          <p:spTgt spid="104456"/>
                                        </p:tgtEl>
                                        <p:attrNameLst>
                                          <p:attrName>ppt_w</p:attrName>
                                        </p:attrNameLst>
                                      </p:cBhvr>
                                      <p:tavLst>
                                        <p:tav tm="0">
                                          <p:val>
                                            <p:fltVal val="0"/>
                                          </p:val>
                                        </p:tav>
                                        <p:tav tm="100000">
                                          <p:val>
                                            <p:strVal val="#ppt_w"/>
                                          </p:val>
                                        </p:tav>
                                      </p:tavLst>
                                    </p:anim>
                                    <p:anim calcmode="lin" valueType="num">
                                      <p:cBhvr>
                                        <p:cTn id="8" dur="500" fill="hold"/>
                                        <p:tgtEl>
                                          <p:spTgt spid="104456"/>
                                        </p:tgtEl>
                                        <p:attrNameLst>
                                          <p:attrName>ppt_h</p:attrName>
                                        </p:attrNameLst>
                                      </p:cBhvr>
                                      <p:tavLst>
                                        <p:tav tm="0">
                                          <p:val>
                                            <p:fltVal val="0"/>
                                          </p:val>
                                        </p:tav>
                                        <p:tav tm="100000">
                                          <p:val>
                                            <p:strVal val="#ppt_h"/>
                                          </p:val>
                                        </p:tav>
                                      </p:tavLst>
                                    </p:anim>
                                    <p:animEffect transition="in" filter="fade">
                                      <p:cBhvr>
                                        <p:cTn id="9" dur="500"/>
                                        <p:tgtEl>
                                          <p:spTgt spid="1044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58"/>
                                        </p:tgtEl>
                                        <p:attrNameLst>
                                          <p:attrName>style.visibility</p:attrName>
                                        </p:attrNameLst>
                                      </p:cBhvr>
                                      <p:to>
                                        <p:strVal val="visible"/>
                                      </p:to>
                                    </p:set>
                                    <p:animEffect transition="in" filter="fade">
                                      <p:cBhvr>
                                        <p:cTn id="14" dur="1000"/>
                                        <p:tgtEl>
                                          <p:spTgt spid="104458"/>
                                        </p:tgtEl>
                                      </p:cBhvr>
                                    </p:animEffect>
                                    <p:anim calcmode="lin" valueType="num">
                                      <p:cBhvr>
                                        <p:cTn id="15" dur="1000" fill="hold"/>
                                        <p:tgtEl>
                                          <p:spTgt spid="104458"/>
                                        </p:tgtEl>
                                        <p:attrNameLst>
                                          <p:attrName>ppt_x</p:attrName>
                                        </p:attrNameLst>
                                      </p:cBhvr>
                                      <p:tavLst>
                                        <p:tav tm="0">
                                          <p:val>
                                            <p:strVal val="#ppt_x"/>
                                          </p:val>
                                        </p:tav>
                                        <p:tav tm="100000">
                                          <p:val>
                                            <p:strVal val="#ppt_x"/>
                                          </p:val>
                                        </p:tav>
                                      </p:tavLst>
                                    </p:anim>
                                    <p:anim calcmode="lin" valueType="num">
                                      <p:cBhvr>
                                        <p:cTn id="16" dur="1000" fill="hold"/>
                                        <p:tgtEl>
                                          <p:spTgt spid="104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P spid="1044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4578"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4579"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24580"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02407" name="Text Box 7"/>
          <p:cNvSpPr txBox="1">
            <a:spLocks noChangeArrowheads="1"/>
          </p:cNvSpPr>
          <p:nvPr/>
        </p:nvSpPr>
        <p:spPr bwMode="auto">
          <a:xfrm>
            <a:off x="609600" y="1981200"/>
            <a:ext cx="8153400" cy="830263"/>
          </a:xfrm>
          <a:prstGeom prst="rect">
            <a:avLst/>
          </a:prstGeom>
          <a:solidFill>
            <a:srgbClr val="FFFFFF"/>
          </a:solidFill>
          <a:ln w="9525">
            <a:noFill/>
            <a:miter lim="800000"/>
            <a:headEnd/>
            <a:tailEnd/>
          </a:ln>
        </p:spPr>
        <p:txBody>
          <a:bodyPr>
            <a:spAutoFit/>
          </a:bodyPr>
          <a:lstStyle/>
          <a:p>
            <a:pPr algn="just"/>
            <a:r>
              <a:rPr lang="en-US" sz="2400">
                <a:solidFill>
                  <a:srgbClr val="000099"/>
                </a:solidFill>
                <a:latin typeface="Arial" charset="0"/>
              </a:rPr>
              <a:t>4. Tinh thần tham gia chiến dịch của quân và dân ta được thể hiện như thế nào?</a:t>
            </a:r>
          </a:p>
        </p:txBody>
      </p:sp>
      <p:sp>
        <p:nvSpPr>
          <p:cNvPr id="24582" name="WordArt 8"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4583" name="WordArt 9"/>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24584" name="Text Box 11"/>
          <p:cNvSpPr txBox="1">
            <a:spLocks noChangeArrowheads="1"/>
          </p:cNvSpPr>
          <p:nvPr/>
        </p:nvSpPr>
        <p:spPr bwMode="auto">
          <a:xfrm>
            <a:off x="2362200" y="981075"/>
            <a:ext cx="4627563" cy="461963"/>
          </a:xfrm>
          <a:prstGeom prst="rect">
            <a:avLst/>
          </a:prstGeom>
          <a:solidFill>
            <a:srgbClr val="99FFCC"/>
          </a:solidFill>
          <a:ln w="9525">
            <a:noFill/>
            <a:miter lim="800000"/>
            <a:headEnd/>
            <a:tailEnd/>
          </a:ln>
        </p:spPr>
        <p:txBody>
          <a:bodyPr wrap="none">
            <a:spAutoFit/>
          </a:bodyPr>
          <a:lstStyle/>
          <a:p>
            <a:r>
              <a:rPr lang="en-US" sz="2400" b="1">
                <a:solidFill>
                  <a:srgbClr val="FF0000"/>
                </a:solidFill>
                <a:latin typeface="Arial" charset="0"/>
              </a:rPr>
              <a:t>Hoạt động1:</a:t>
            </a:r>
            <a:r>
              <a:rPr lang="en-US" sz="2400" b="1">
                <a:solidFill>
                  <a:srgbClr val="D60093"/>
                </a:solidFill>
                <a:latin typeface="Arial" charset="0"/>
              </a:rPr>
              <a:t> Làm việc cá nhân</a:t>
            </a:r>
          </a:p>
        </p:txBody>
      </p:sp>
      <p:sp>
        <p:nvSpPr>
          <p:cNvPr id="102413" name="Text Box 13"/>
          <p:cNvSpPr txBox="1">
            <a:spLocks noChangeArrowheads="1"/>
          </p:cNvSpPr>
          <p:nvPr/>
        </p:nvSpPr>
        <p:spPr bwMode="auto">
          <a:xfrm>
            <a:off x="558800" y="3200400"/>
            <a:ext cx="8305800" cy="1938338"/>
          </a:xfrm>
          <a:prstGeom prst="rect">
            <a:avLst/>
          </a:prstGeom>
          <a:solidFill>
            <a:srgbClr val="CCECFF"/>
          </a:solidFill>
          <a:ln w="9525">
            <a:noFill/>
            <a:miter lim="800000"/>
            <a:headEnd/>
            <a:tailEnd/>
          </a:ln>
        </p:spPr>
        <p:txBody>
          <a:bodyPr>
            <a:spAutoFit/>
          </a:bodyPr>
          <a:lstStyle/>
          <a:p>
            <a:pPr algn="just"/>
            <a:r>
              <a:rPr lang="en-US" sz="2400">
                <a:solidFill>
                  <a:srgbClr val="FF0000"/>
                </a:solidFill>
                <a:latin typeface="Arial" charset="0"/>
              </a:rPr>
              <a:t>Cả tiền tuyến và hậu phương đều sẵn sàng với tinh thần cao nhất. Hơn nửa triệu chiến sĩ từ các mặt trận hành quân về Điện Biên Phủ, hàng vạn tấn vũ khí được vần chuyển vào trận địa, gần ba vạn người từ hậu phương tham gia vận chuyển lương thực, thực phẩm…lên Điện Biên Phủ</a:t>
            </a:r>
          </a:p>
        </p:txBody>
      </p:sp>
      <p:sp>
        <p:nvSpPr>
          <p:cNvPr id="24586" name="AutoShape 14">
            <a:hlinkClick r:id="rId3" action="ppaction://hlinksldjump" highlightClick="1"/>
          </p:cNvPr>
          <p:cNvSpPr>
            <a:spLocks noChangeArrowheads="1"/>
          </p:cNvSpPr>
          <p:nvPr/>
        </p:nvSpPr>
        <p:spPr bwMode="auto">
          <a:xfrm>
            <a:off x="609600" y="5943600"/>
            <a:ext cx="533400" cy="533400"/>
          </a:xfrm>
          <a:prstGeom prst="actionButtonForwardNext">
            <a:avLst/>
          </a:prstGeom>
          <a:solidFill>
            <a:schemeClr val="accent1"/>
          </a:solidFill>
          <a:ln w="9525">
            <a:noFill/>
            <a:miter lim="800000"/>
            <a:headEnd/>
            <a:tailEnd/>
          </a:ln>
        </p:spPr>
        <p:txBody>
          <a:bodyPr wrap="none" anchor="ctr"/>
          <a:lstStyle/>
          <a:p>
            <a:endParaRPr lang="en-US" sz="2800">
              <a:latin typeface="Arial"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fade">
                                      <p:cBhvr>
                                        <p:cTn id="7" dur="100"/>
                                        <p:tgtEl>
                                          <p:spTgt spid="102407"/>
                                        </p:tgtEl>
                                      </p:cBhvr>
                                    </p:animEffect>
                                    <p:anim calcmode="lin" valueType="num">
                                      <p:cBhvr>
                                        <p:cTn id="8" dur="400" fill="hold"/>
                                        <p:tgtEl>
                                          <p:spTgt spid="102407"/>
                                        </p:tgtEl>
                                        <p:attrNameLst>
                                          <p:attrName>ppt_x</p:attrName>
                                        </p:attrNameLst>
                                      </p:cBhvr>
                                      <p:tavLst>
                                        <p:tav tm="0">
                                          <p:val>
                                            <p:strVal val="#ppt_x"/>
                                          </p:val>
                                        </p:tav>
                                        <p:tav tm="100000">
                                          <p:val>
                                            <p:strVal val="#ppt_x"/>
                                          </p:val>
                                        </p:tav>
                                      </p:tavLst>
                                    </p:anim>
                                    <p:anim calcmode="lin" valueType="num">
                                      <p:cBhvr>
                                        <p:cTn id="9" dur="400" fill="hold"/>
                                        <p:tgtEl>
                                          <p:spTgt spid="10240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0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0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02413"/>
                                        </p:tgtEl>
                                        <p:attrNameLst>
                                          <p:attrName>style.visibility</p:attrName>
                                        </p:attrNameLst>
                                      </p:cBhvr>
                                      <p:to>
                                        <p:strVal val="visible"/>
                                      </p:to>
                                    </p:set>
                                    <p:anim calcmode="lin" valueType="num">
                                      <p:cBhvr>
                                        <p:cTn id="16" dur="500" fill="hold"/>
                                        <p:tgtEl>
                                          <p:spTgt spid="102413"/>
                                        </p:tgtEl>
                                        <p:attrNameLst>
                                          <p:attrName>ppt_w</p:attrName>
                                        </p:attrNameLst>
                                      </p:cBhvr>
                                      <p:tavLst>
                                        <p:tav tm="0">
                                          <p:val>
                                            <p:fltVal val="0"/>
                                          </p:val>
                                        </p:tav>
                                        <p:tav tm="100000">
                                          <p:val>
                                            <p:strVal val="#ppt_w"/>
                                          </p:val>
                                        </p:tav>
                                      </p:tavLst>
                                    </p:anim>
                                    <p:anim calcmode="lin" valueType="num">
                                      <p:cBhvr>
                                        <p:cTn id="17" dur="500" fill="hold"/>
                                        <p:tgtEl>
                                          <p:spTgt spid="102413"/>
                                        </p:tgtEl>
                                        <p:attrNameLst>
                                          <p:attrName>ppt_h</p:attrName>
                                        </p:attrNameLst>
                                      </p:cBhvr>
                                      <p:tavLst>
                                        <p:tav tm="0">
                                          <p:val>
                                            <p:fltVal val="0"/>
                                          </p:val>
                                        </p:tav>
                                        <p:tav tm="100000">
                                          <p:val>
                                            <p:strVal val="#ppt_h"/>
                                          </p:val>
                                        </p:tav>
                                      </p:tavLst>
                                    </p:anim>
                                    <p:animEffect transition="in" filter="fade">
                                      <p:cBhvr>
                                        <p:cTn id="18" dur="5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2"/>
          <p:cNvSpPr>
            <a:spLocks noChangeShapeType="1"/>
          </p:cNvSpPr>
          <p:nvPr/>
        </p:nvSpPr>
        <p:spPr bwMode="auto">
          <a:xfrm>
            <a:off x="304800" y="381000"/>
            <a:ext cx="0" cy="6400800"/>
          </a:xfrm>
          <a:prstGeom prst="line">
            <a:avLst/>
          </a:prstGeom>
          <a:noFill/>
          <a:ln w="38100">
            <a:solidFill>
              <a:srgbClr val="FF00FF"/>
            </a:solidFill>
            <a:round/>
            <a:headEnd/>
            <a:tailEnd/>
          </a:ln>
        </p:spPr>
        <p:txBody>
          <a:bodyPr/>
          <a:lstStyle/>
          <a:p>
            <a:endParaRPr lang="en-US"/>
          </a:p>
        </p:txBody>
      </p:sp>
      <p:sp>
        <p:nvSpPr>
          <p:cNvPr id="36866"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36867"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36868"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36869"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6870"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36871" name="Picture 13" descr="xe dap tai hang"/>
          <p:cNvPicPr>
            <a:picLocks noChangeAspect="1" noChangeArrowheads="1"/>
          </p:cNvPicPr>
          <p:nvPr/>
        </p:nvPicPr>
        <p:blipFill>
          <a:blip r:embed="rId3"/>
          <a:srcRect/>
          <a:stretch>
            <a:fillRect/>
          </a:stretch>
        </p:blipFill>
        <p:spPr bwMode="auto">
          <a:xfrm>
            <a:off x="762000" y="1066800"/>
            <a:ext cx="8077200" cy="4953000"/>
          </a:xfrm>
          <a:prstGeom prst="rect">
            <a:avLst/>
          </a:prstGeom>
          <a:noFill/>
          <a:ln w="9525">
            <a:noFill/>
            <a:miter lim="800000"/>
            <a:headEnd/>
            <a:tailEnd/>
          </a:ln>
        </p:spPr>
      </p:pic>
      <p:sp>
        <p:nvSpPr>
          <p:cNvPr id="36872" name="Text Box 14"/>
          <p:cNvSpPr txBox="1">
            <a:spLocks noChangeArrowheads="1"/>
          </p:cNvSpPr>
          <p:nvPr/>
        </p:nvSpPr>
        <p:spPr bwMode="auto">
          <a:xfrm>
            <a:off x="530225" y="5897563"/>
            <a:ext cx="8636000" cy="584200"/>
          </a:xfrm>
          <a:prstGeom prst="rect">
            <a:avLst/>
          </a:prstGeom>
          <a:noFill/>
          <a:ln w="9525">
            <a:noFill/>
            <a:miter lim="800000"/>
            <a:headEnd/>
            <a:tailEnd/>
          </a:ln>
        </p:spPr>
        <p:txBody>
          <a:bodyPr wrap="none">
            <a:spAutoFit/>
          </a:bodyPr>
          <a:lstStyle/>
          <a:p>
            <a:r>
              <a:rPr lang="en-US">
                <a:solidFill>
                  <a:srgbClr val="CC3300"/>
                </a:solidFill>
                <a:latin typeface="Arial" charset="0"/>
              </a:rPr>
              <a:t>Đoàn xe thồ phục vụ chiến dịch Điện Biên Phủ</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2"/>
          <p:cNvSpPr>
            <a:spLocks noChangeShapeType="1"/>
          </p:cNvSpPr>
          <p:nvPr/>
        </p:nvSpPr>
        <p:spPr bwMode="auto">
          <a:xfrm>
            <a:off x="304800" y="381000"/>
            <a:ext cx="0" cy="6400800"/>
          </a:xfrm>
          <a:prstGeom prst="line">
            <a:avLst/>
          </a:prstGeom>
          <a:noFill/>
          <a:ln w="38100">
            <a:solidFill>
              <a:srgbClr val="FF00FF"/>
            </a:solidFill>
            <a:round/>
            <a:headEnd/>
            <a:tailEnd/>
          </a:ln>
        </p:spPr>
        <p:txBody>
          <a:bodyPr/>
          <a:lstStyle/>
          <a:p>
            <a:endParaRPr lang="en-US"/>
          </a:p>
        </p:txBody>
      </p:sp>
      <p:sp>
        <p:nvSpPr>
          <p:cNvPr id="37890"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37891"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37892"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37893"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7894"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37895" name="Text Box 9"/>
          <p:cNvSpPr txBox="1">
            <a:spLocks noChangeArrowheads="1"/>
          </p:cNvSpPr>
          <p:nvPr/>
        </p:nvSpPr>
        <p:spPr bwMode="auto">
          <a:xfrm>
            <a:off x="2133600" y="5897563"/>
            <a:ext cx="5854700" cy="584200"/>
          </a:xfrm>
          <a:prstGeom prst="rect">
            <a:avLst/>
          </a:prstGeom>
          <a:noFill/>
          <a:ln w="9525">
            <a:noFill/>
            <a:miter lim="800000"/>
            <a:headEnd/>
            <a:tailEnd/>
          </a:ln>
        </p:spPr>
        <p:txBody>
          <a:bodyPr wrap="none">
            <a:spAutoFit/>
          </a:bodyPr>
          <a:lstStyle/>
          <a:p>
            <a:r>
              <a:rPr lang="en-US">
                <a:solidFill>
                  <a:srgbClr val="CC3300"/>
                </a:solidFill>
                <a:latin typeface="Arial" charset="0"/>
              </a:rPr>
              <a:t>Bộ đội ta kéo pháo vào trận địa</a:t>
            </a:r>
          </a:p>
        </p:txBody>
      </p:sp>
      <p:pic>
        <p:nvPicPr>
          <p:cNvPr id="37896" name="Picture 10" descr="Keophaotavuotquadeo[1]"/>
          <p:cNvPicPr>
            <a:picLocks noChangeAspect="1" noChangeArrowheads="1"/>
          </p:cNvPicPr>
          <p:nvPr/>
        </p:nvPicPr>
        <p:blipFill>
          <a:blip r:embed="rId3"/>
          <a:srcRect/>
          <a:stretch>
            <a:fillRect/>
          </a:stretch>
        </p:blipFill>
        <p:spPr bwMode="auto">
          <a:xfrm>
            <a:off x="990600" y="10668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38914"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38915"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38916"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38917"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8918"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38919" name="Picture 13" descr="dua phao vao tran dia"/>
          <p:cNvPicPr>
            <a:picLocks noChangeAspect="1" noChangeArrowheads="1"/>
          </p:cNvPicPr>
          <p:nvPr/>
        </p:nvPicPr>
        <p:blipFill>
          <a:blip r:embed="rId3"/>
          <a:srcRect/>
          <a:stretch>
            <a:fillRect/>
          </a:stretch>
        </p:blipFill>
        <p:spPr bwMode="auto">
          <a:xfrm>
            <a:off x="1447800" y="1143000"/>
            <a:ext cx="7010400" cy="4648200"/>
          </a:xfrm>
          <a:prstGeom prst="rect">
            <a:avLst/>
          </a:prstGeom>
          <a:noFill/>
          <a:ln w="9525">
            <a:noFill/>
            <a:miter lim="800000"/>
            <a:headEnd/>
            <a:tailEnd/>
          </a:ln>
        </p:spPr>
      </p:pic>
      <p:sp>
        <p:nvSpPr>
          <p:cNvPr id="38920" name="Text Box 14"/>
          <p:cNvSpPr txBox="1">
            <a:spLocks noChangeArrowheads="1"/>
          </p:cNvSpPr>
          <p:nvPr/>
        </p:nvSpPr>
        <p:spPr bwMode="auto">
          <a:xfrm>
            <a:off x="2133600" y="5897563"/>
            <a:ext cx="6218238" cy="584200"/>
          </a:xfrm>
          <a:prstGeom prst="rect">
            <a:avLst/>
          </a:prstGeom>
          <a:noFill/>
          <a:ln w="9525">
            <a:noFill/>
            <a:miter lim="800000"/>
            <a:headEnd/>
            <a:tailEnd/>
          </a:ln>
        </p:spPr>
        <p:txBody>
          <a:bodyPr wrap="none">
            <a:spAutoFit/>
          </a:bodyPr>
          <a:lstStyle/>
          <a:p>
            <a:r>
              <a:rPr lang="en-US">
                <a:solidFill>
                  <a:srgbClr val="CC3300"/>
                </a:solidFill>
                <a:latin typeface="Arial" charset="0"/>
              </a:rPr>
              <a:t>Bộ đội ta mang pháo vào trận địa</a:t>
            </a:r>
          </a:p>
        </p:txBody>
      </p:sp>
      <p:sp>
        <p:nvSpPr>
          <p:cNvPr id="38921" name="AutoShape 16">
            <a:hlinkClick r:id="rId4" action="ppaction://hlinksldjump" highlightClick="1"/>
          </p:cNvPr>
          <p:cNvSpPr>
            <a:spLocks noChangeArrowheads="1"/>
          </p:cNvSpPr>
          <p:nvPr/>
        </p:nvSpPr>
        <p:spPr bwMode="auto">
          <a:xfrm>
            <a:off x="685800" y="5867400"/>
            <a:ext cx="914400" cy="6096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5602"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5603" name="Line 4"/>
          <p:cNvSpPr>
            <a:spLocks noChangeShapeType="1"/>
          </p:cNvSpPr>
          <p:nvPr/>
        </p:nvSpPr>
        <p:spPr bwMode="auto">
          <a:xfrm>
            <a:off x="0" y="6553200"/>
            <a:ext cx="7543800" cy="0"/>
          </a:xfrm>
          <a:prstGeom prst="line">
            <a:avLst/>
          </a:prstGeom>
          <a:noFill/>
          <a:ln w="57150">
            <a:solidFill>
              <a:srgbClr val="FF00FF"/>
            </a:solidFill>
            <a:round/>
            <a:headEnd/>
            <a:tailEnd/>
          </a:ln>
        </p:spPr>
        <p:txBody>
          <a:bodyPr/>
          <a:lstStyle/>
          <a:p>
            <a:endParaRPr lang="en-US"/>
          </a:p>
        </p:txBody>
      </p:sp>
      <p:sp>
        <p:nvSpPr>
          <p:cNvPr id="25604"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98310" name="Text Box 6"/>
          <p:cNvSpPr txBox="1">
            <a:spLocks noChangeArrowheads="1"/>
          </p:cNvSpPr>
          <p:nvPr/>
        </p:nvSpPr>
        <p:spPr bwMode="auto">
          <a:xfrm>
            <a:off x="914400" y="2254250"/>
            <a:ext cx="7162800" cy="1066800"/>
          </a:xfrm>
          <a:prstGeom prst="rect">
            <a:avLst/>
          </a:prstGeom>
          <a:solidFill>
            <a:srgbClr val="FFFF3B"/>
          </a:solidFill>
          <a:ln w="9525">
            <a:noFill/>
            <a:miter lim="800000"/>
            <a:headEnd/>
            <a:tailEnd/>
          </a:ln>
        </p:spPr>
        <p:txBody>
          <a:bodyPr>
            <a:spAutoFit/>
          </a:bodyPr>
          <a:lstStyle/>
          <a:p>
            <a:pPr algn="ctr"/>
            <a:r>
              <a:rPr lang="en-US" b="1">
                <a:solidFill>
                  <a:srgbClr val="FF3300"/>
                </a:solidFill>
                <a:latin typeface="Arial" charset="0"/>
              </a:rPr>
              <a:t>1.  Nêu diễn biến sơ lược của chiến dịch Điện Biên Phủ?</a:t>
            </a:r>
          </a:p>
        </p:txBody>
      </p:sp>
      <p:sp>
        <p:nvSpPr>
          <p:cNvPr id="25606" name="Text Box 9"/>
          <p:cNvSpPr txBox="1">
            <a:spLocks noChangeArrowheads="1"/>
          </p:cNvSpPr>
          <p:nvPr/>
        </p:nvSpPr>
        <p:spPr bwMode="auto">
          <a:xfrm>
            <a:off x="1066800" y="1143000"/>
            <a:ext cx="7010400" cy="954088"/>
          </a:xfrm>
          <a:prstGeom prst="rect">
            <a:avLst/>
          </a:prstGeom>
          <a:solidFill>
            <a:srgbClr val="99FFCC"/>
          </a:solidFill>
          <a:ln w="9525">
            <a:noFill/>
            <a:miter lim="800000"/>
            <a:headEnd/>
            <a:tailEnd/>
          </a:ln>
        </p:spPr>
        <p:txBody>
          <a:bodyPr>
            <a:spAutoFit/>
          </a:bodyPr>
          <a:lstStyle/>
          <a:p>
            <a:r>
              <a:rPr lang="en-US" sz="2800" b="1">
                <a:solidFill>
                  <a:srgbClr val="FF3300"/>
                </a:solidFill>
                <a:latin typeface="Arial" charset="0"/>
              </a:rPr>
              <a:t>Hoạt động 2:  </a:t>
            </a:r>
            <a:r>
              <a:rPr lang="en-US" sz="2800" b="1">
                <a:solidFill>
                  <a:srgbClr val="0000FF"/>
                </a:solidFill>
                <a:latin typeface="Arial" charset="0"/>
              </a:rPr>
              <a:t>Thảo luận theo nhóm</a:t>
            </a:r>
            <a:r>
              <a:rPr lang="en-US" sz="2800" b="1">
                <a:solidFill>
                  <a:srgbClr val="FF3300"/>
                </a:solidFill>
                <a:latin typeface="Arial" charset="0"/>
              </a:rPr>
              <a:t>	</a:t>
            </a:r>
            <a:r>
              <a:rPr lang="en-US" sz="2800" b="1">
                <a:latin typeface="Arial" charset="0"/>
              </a:rPr>
              <a:t>	</a:t>
            </a:r>
          </a:p>
        </p:txBody>
      </p:sp>
      <p:sp>
        <p:nvSpPr>
          <p:cNvPr id="25607"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5608"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fade">
                                      <p:cBhvr>
                                        <p:cTn id="7" dur="1000"/>
                                        <p:tgtEl>
                                          <p:spTgt spid="98310"/>
                                        </p:tgtEl>
                                      </p:cBhvr>
                                    </p:animEffect>
                                    <p:anim calcmode="lin" valueType="num">
                                      <p:cBhvr>
                                        <p:cTn id="8" dur="1000" fill="hold"/>
                                        <p:tgtEl>
                                          <p:spTgt spid="98310"/>
                                        </p:tgtEl>
                                        <p:attrNameLst>
                                          <p:attrName>ppt_x</p:attrName>
                                        </p:attrNameLst>
                                      </p:cBhvr>
                                      <p:tavLst>
                                        <p:tav tm="0">
                                          <p:val>
                                            <p:strVal val="#ppt_x"/>
                                          </p:val>
                                        </p:tav>
                                        <p:tav tm="100000">
                                          <p:val>
                                            <p:strVal val="#ppt_x"/>
                                          </p:val>
                                        </p:tav>
                                      </p:tavLst>
                                    </p:anim>
                                    <p:anim calcmode="lin" valueType="num">
                                      <p:cBhvr>
                                        <p:cTn id="9" dur="900" decel="100000" fill="hold"/>
                                        <p:tgtEl>
                                          <p:spTgt spid="983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83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6626"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26627" name="Line 4"/>
          <p:cNvSpPr>
            <a:spLocks noChangeShapeType="1"/>
          </p:cNvSpPr>
          <p:nvPr/>
        </p:nvSpPr>
        <p:spPr bwMode="auto">
          <a:xfrm>
            <a:off x="76200" y="6667500"/>
            <a:ext cx="7543800" cy="0"/>
          </a:xfrm>
          <a:prstGeom prst="line">
            <a:avLst/>
          </a:prstGeom>
          <a:noFill/>
          <a:ln w="57150">
            <a:solidFill>
              <a:srgbClr val="FF00FF"/>
            </a:solidFill>
            <a:round/>
            <a:headEnd/>
            <a:tailEnd/>
          </a:ln>
        </p:spPr>
        <p:txBody>
          <a:bodyPr/>
          <a:lstStyle/>
          <a:p>
            <a:endParaRPr lang="en-US"/>
          </a:p>
        </p:txBody>
      </p:sp>
      <p:sp>
        <p:nvSpPr>
          <p:cNvPr id="26628"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26629"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6"/>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6630"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6631" name="Picture 9" descr="Luoc_do_chien_dich_Dien_Bien_Phu_(1954)"/>
          <p:cNvPicPr>
            <a:picLocks noChangeAspect="1" noChangeArrowheads="1"/>
          </p:cNvPicPr>
          <p:nvPr/>
        </p:nvPicPr>
        <p:blipFill>
          <a:blip r:embed="rId7"/>
          <a:srcRect/>
          <a:stretch>
            <a:fillRect/>
          </a:stretch>
        </p:blipFill>
        <p:spPr bwMode="auto">
          <a:xfrm>
            <a:off x="3810000" y="830263"/>
            <a:ext cx="5029200" cy="5786437"/>
          </a:xfrm>
          <a:prstGeom prst="rect">
            <a:avLst/>
          </a:prstGeom>
          <a:noFill/>
          <a:ln w="9525">
            <a:noFill/>
            <a:miter lim="800000"/>
            <a:headEnd/>
            <a:tailEnd/>
          </a:ln>
        </p:spPr>
      </p:pic>
      <p:sp>
        <p:nvSpPr>
          <p:cNvPr id="100362" name="Freeform 10"/>
          <p:cNvSpPr>
            <a:spLocks/>
          </p:cNvSpPr>
          <p:nvPr/>
        </p:nvSpPr>
        <p:spPr bwMode="auto">
          <a:xfrm rot="18834320" flipV="1">
            <a:off x="5814219" y="924719"/>
            <a:ext cx="503238" cy="1778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63" name="Freeform 11"/>
          <p:cNvSpPr>
            <a:spLocks/>
          </p:cNvSpPr>
          <p:nvPr/>
        </p:nvSpPr>
        <p:spPr bwMode="auto">
          <a:xfrm rot="14658200" flipV="1">
            <a:off x="5516562" y="995363"/>
            <a:ext cx="384175" cy="14605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65" name="Freeform 13"/>
          <p:cNvSpPr>
            <a:spLocks/>
          </p:cNvSpPr>
          <p:nvPr/>
        </p:nvSpPr>
        <p:spPr bwMode="auto">
          <a:xfrm rot="9193610" flipV="1">
            <a:off x="4708525" y="6208713"/>
            <a:ext cx="89852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67" name="Freeform 15"/>
          <p:cNvSpPr>
            <a:spLocks/>
          </p:cNvSpPr>
          <p:nvPr/>
        </p:nvSpPr>
        <p:spPr bwMode="auto">
          <a:xfrm rot="18481275" flipV="1">
            <a:off x="6849269" y="2463006"/>
            <a:ext cx="765175" cy="233363"/>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26636" name="Line 16"/>
          <p:cNvSpPr>
            <a:spLocks noChangeShapeType="1"/>
          </p:cNvSpPr>
          <p:nvPr/>
        </p:nvSpPr>
        <p:spPr bwMode="auto">
          <a:xfrm flipH="1">
            <a:off x="5462588" y="3287713"/>
            <a:ext cx="358775" cy="0"/>
          </a:xfrm>
          <a:prstGeom prst="line">
            <a:avLst/>
          </a:prstGeom>
          <a:noFill/>
          <a:ln w="9525">
            <a:noFill/>
            <a:round/>
            <a:headEnd/>
            <a:tailEnd/>
          </a:ln>
        </p:spPr>
        <p:txBody>
          <a:bodyPr/>
          <a:lstStyle/>
          <a:p>
            <a:endParaRPr lang="en-US"/>
          </a:p>
        </p:txBody>
      </p:sp>
      <p:sp>
        <p:nvSpPr>
          <p:cNvPr id="100369" name="Freeform 17"/>
          <p:cNvSpPr>
            <a:spLocks/>
          </p:cNvSpPr>
          <p:nvPr/>
        </p:nvSpPr>
        <p:spPr bwMode="auto">
          <a:xfrm rot="3691077" flipH="1" flipV="1">
            <a:off x="6618288" y="1771650"/>
            <a:ext cx="444500" cy="20637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70" name="Freeform 18"/>
          <p:cNvSpPr>
            <a:spLocks/>
          </p:cNvSpPr>
          <p:nvPr/>
        </p:nvSpPr>
        <p:spPr bwMode="auto">
          <a:xfrm rot="2039531" flipV="1">
            <a:off x="5892800" y="1497013"/>
            <a:ext cx="655638" cy="15557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71" name="Freeform 19"/>
          <p:cNvSpPr>
            <a:spLocks/>
          </p:cNvSpPr>
          <p:nvPr/>
        </p:nvSpPr>
        <p:spPr bwMode="auto">
          <a:xfrm rot="17387671" flipV="1">
            <a:off x="7032625" y="1785938"/>
            <a:ext cx="382587" cy="217488"/>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72" name="Freeform 20"/>
          <p:cNvSpPr>
            <a:spLocks/>
          </p:cNvSpPr>
          <p:nvPr/>
        </p:nvSpPr>
        <p:spPr bwMode="auto">
          <a:xfrm rot="2509858" flipH="1" flipV="1">
            <a:off x="4090988" y="1497013"/>
            <a:ext cx="839787" cy="24288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73" name="Freeform 21"/>
          <p:cNvSpPr>
            <a:spLocks/>
          </p:cNvSpPr>
          <p:nvPr/>
        </p:nvSpPr>
        <p:spPr bwMode="auto">
          <a:xfrm rot="5969991" flipH="1" flipV="1">
            <a:off x="6186488" y="2301875"/>
            <a:ext cx="444500" cy="2286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4" name="Freeform 22"/>
          <p:cNvSpPr>
            <a:spLocks/>
          </p:cNvSpPr>
          <p:nvPr/>
        </p:nvSpPr>
        <p:spPr bwMode="auto">
          <a:xfrm rot="19152313" flipV="1">
            <a:off x="5827713" y="2281238"/>
            <a:ext cx="560387" cy="195262"/>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5" name="Freeform 23"/>
          <p:cNvSpPr>
            <a:spLocks/>
          </p:cNvSpPr>
          <p:nvPr/>
        </p:nvSpPr>
        <p:spPr bwMode="auto">
          <a:xfrm rot="17353463" flipV="1">
            <a:off x="4768850" y="2085975"/>
            <a:ext cx="412750" cy="2032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6" name="Freeform 24"/>
          <p:cNvSpPr>
            <a:spLocks/>
          </p:cNvSpPr>
          <p:nvPr/>
        </p:nvSpPr>
        <p:spPr bwMode="auto">
          <a:xfrm rot="14225962" flipV="1">
            <a:off x="5026025" y="2001838"/>
            <a:ext cx="482600" cy="2032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7" name="Freeform 25"/>
          <p:cNvSpPr>
            <a:spLocks/>
          </p:cNvSpPr>
          <p:nvPr/>
        </p:nvSpPr>
        <p:spPr bwMode="auto">
          <a:xfrm rot="10263401" flipV="1">
            <a:off x="4530725" y="2630488"/>
            <a:ext cx="85407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8" name="Freeform 26"/>
          <p:cNvSpPr>
            <a:spLocks/>
          </p:cNvSpPr>
          <p:nvPr/>
        </p:nvSpPr>
        <p:spPr bwMode="auto">
          <a:xfrm rot="8745956">
            <a:off x="4117975" y="2600325"/>
            <a:ext cx="698500" cy="2032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79" name="Freeform 27"/>
          <p:cNvSpPr>
            <a:spLocks/>
          </p:cNvSpPr>
          <p:nvPr/>
        </p:nvSpPr>
        <p:spPr bwMode="auto">
          <a:xfrm rot="21340352" flipV="1">
            <a:off x="6367463" y="2801938"/>
            <a:ext cx="458787" cy="8255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80" name="Freeform 28"/>
          <p:cNvSpPr>
            <a:spLocks/>
          </p:cNvSpPr>
          <p:nvPr/>
        </p:nvSpPr>
        <p:spPr bwMode="auto">
          <a:xfrm rot="20240279" flipV="1">
            <a:off x="6084888" y="5583238"/>
            <a:ext cx="673100" cy="195262"/>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81" name="Freeform 29"/>
          <p:cNvSpPr>
            <a:spLocks/>
          </p:cNvSpPr>
          <p:nvPr/>
        </p:nvSpPr>
        <p:spPr bwMode="auto">
          <a:xfrm rot="18481275" flipV="1">
            <a:off x="6770688" y="2336800"/>
            <a:ext cx="490537" cy="233363"/>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100382" name="Freeform 30"/>
          <p:cNvSpPr>
            <a:spLocks/>
          </p:cNvSpPr>
          <p:nvPr/>
        </p:nvSpPr>
        <p:spPr bwMode="auto">
          <a:xfrm rot="21591797" flipV="1">
            <a:off x="7202488" y="2085975"/>
            <a:ext cx="571500" cy="214313"/>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a:p>
        </p:txBody>
      </p:sp>
      <p:sp>
        <p:nvSpPr>
          <p:cNvPr id="100383" name="Freeform 31"/>
          <p:cNvSpPr>
            <a:spLocks/>
          </p:cNvSpPr>
          <p:nvPr/>
        </p:nvSpPr>
        <p:spPr bwMode="auto">
          <a:xfrm rot="11021725" flipV="1">
            <a:off x="4797425" y="2925763"/>
            <a:ext cx="676275" cy="1397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4" name="Freeform 32"/>
          <p:cNvSpPr>
            <a:spLocks/>
          </p:cNvSpPr>
          <p:nvPr/>
        </p:nvSpPr>
        <p:spPr bwMode="auto">
          <a:xfrm rot="-10242435">
            <a:off x="4787900" y="3114675"/>
            <a:ext cx="582613" cy="10160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5" name="Freeform 33"/>
          <p:cNvSpPr>
            <a:spLocks/>
          </p:cNvSpPr>
          <p:nvPr/>
        </p:nvSpPr>
        <p:spPr bwMode="auto">
          <a:xfrm rot="8571303" flipV="1">
            <a:off x="4864100" y="3563938"/>
            <a:ext cx="1041400"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6" name="Freeform 34"/>
          <p:cNvSpPr>
            <a:spLocks/>
          </p:cNvSpPr>
          <p:nvPr/>
        </p:nvSpPr>
        <p:spPr bwMode="auto">
          <a:xfrm rot="11021725" flipV="1">
            <a:off x="5292725" y="3154363"/>
            <a:ext cx="574675" cy="8255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7" name="Freeform 35"/>
          <p:cNvSpPr>
            <a:spLocks/>
          </p:cNvSpPr>
          <p:nvPr/>
        </p:nvSpPr>
        <p:spPr bwMode="auto">
          <a:xfrm rot="20105415" flipV="1">
            <a:off x="6694488" y="2943225"/>
            <a:ext cx="485775" cy="13652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8" name="Freeform 36"/>
          <p:cNvSpPr>
            <a:spLocks/>
          </p:cNvSpPr>
          <p:nvPr/>
        </p:nvSpPr>
        <p:spPr bwMode="auto">
          <a:xfrm rot="21072220" flipV="1">
            <a:off x="6253163" y="3287713"/>
            <a:ext cx="484187" cy="13652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89" name="Freeform 37"/>
          <p:cNvSpPr>
            <a:spLocks/>
          </p:cNvSpPr>
          <p:nvPr/>
        </p:nvSpPr>
        <p:spPr bwMode="auto">
          <a:xfrm rot="21072220" flipV="1">
            <a:off x="6181725" y="3149600"/>
            <a:ext cx="484188" cy="13652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90" name="Freeform 38"/>
          <p:cNvSpPr>
            <a:spLocks/>
          </p:cNvSpPr>
          <p:nvPr/>
        </p:nvSpPr>
        <p:spPr bwMode="auto">
          <a:xfrm rot="19426819" flipV="1">
            <a:off x="6046788" y="2935288"/>
            <a:ext cx="484187" cy="13652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91" name="Freeform 39"/>
          <p:cNvSpPr>
            <a:spLocks/>
          </p:cNvSpPr>
          <p:nvPr/>
        </p:nvSpPr>
        <p:spPr bwMode="auto">
          <a:xfrm rot="12318135" flipV="1">
            <a:off x="4754563" y="5649913"/>
            <a:ext cx="89852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92" name="Freeform 40"/>
          <p:cNvSpPr>
            <a:spLocks/>
          </p:cNvSpPr>
          <p:nvPr/>
        </p:nvSpPr>
        <p:spPr bwMode="auto">
          <a:xfrm rot="4413" flipV="1">
            <a:off x="6005513" y="6097588"/>
            <a:ext cx="898525" cy="20637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a:p>
        </p:txBody>
      </p:sp>
      <p:sp>
        <p:nvSpPr>
          <p:cNvPr id="100393" name="Freeform 41"/>
          <p:cNvSpPr>
            <a:spLocks/>
          </p:cNvSpPr>
          <p:nvPr/>
        </p:nvSpPr>
        <p:spPr bwMode="auto">
          <a:xfrm rot="637983">
            <a:off x="6919913" y="3254375"/>
            <a:ext cx="827087" cy="24765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2147483647 h 1071"/>
              <a:gd name="T16" fmla="*/ 2147483647 w 5052"/>
              <a:gd name="T17" fmla="*/ 2147483647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a:p>
        </p:txBody>
      </p:sp>
      <p:sp>
        <p:nvSpPr>
          <p:cNvPr id="26662" name="Text Box 42"/>
          <p:cNvSpPr txBox="1">
            <a:spLocks noChangeArrowheads="1"/>
          </p:cNvSpPr>
          <p:nvPr/>
        </p:nvSpPr>
        <p:spPr bwMode="auto">
          <a:xfrm>
            <a:off x="685800" y="1293813"/>
            <a:ext cx="3048000" cy="1200150"/>
          </a:xfrm>
          <a:prstGeom prst="rect">
            <a:avLst/>
          </a:prstGeom>
          <a:noFill/>
          <a:ln w="9525">
            <a:noFill/>
            <a:miter lim="800000"/>
            <a:headEnd/>
            <a:tailEnd/>
          </a:ln>
        </p:spPr>
        <p:txBody>
          <a:bodyPr>
            <a:spAutoFit/>
          </a:bodyPr>
          <a:lstStyle/>
          <a:p>
            <a:pPr algn="ctr"/>
            <a:r>
              <a:rPr lang="en-US" sz="2400" b="1">
                <a:solidFill>
                  <a:srgbClr val="FF3300"/>
                </a:solidFill>
                <a:latin typeface="Arial" charset="0"/>
              </a:rPr>
              <a:t>  Diễn biến sơ lược của chiến dịch Điện Biên Phủ</a:t>
            </a:r>
          </a:p>
        </p:txBody>
      </p:sp>
      <p:sp>
        <p:nvSpPr>
          <p:cNvPr id="26663" name="AutoShape 44">
            <a:hlinkClick r:id="rId8" action="ppaction://hlinksldjump" highlightClick="1"/>
          </p:cNvPr>
          <p:cNvSpPr>
            <a:spLocks noChangeArrowheads="1"/>
          </p:cNvSpPr>
          <p:nvPr/>
        </p:nvSpPr>
        <p:spPr bwMode="auto">
          <a:xfrm>
            <a:off x="762000" y="5791200"/>
            <a:ext cx="762000" cy="685800"/>
          </a:xfrm>
          <a:prstGeom prst="actionButtonForwardNext">
            <a:avLst/>
          </a:prstGeom>
          <a:solidFill>
            <a:schemeClr val="accent1"/>
          </a:solidFill>
          <a:ln w="9525">
            <a:noFill/>
            <a:miter lim="800000"/>
            <a:headEnd/>
            <a:tailEnd/>
          </a:ln>
        </p:spPr>
        <p:txBody>
          <a:bodyPr wrap="none" anchor="ctr"/>
          <a:lstStyle/>
          <a:p>
            <a:endParaRPr lang="en-US" sz="2800">
              <a:latin typeface="Arial" charset="0"/>
            </a:endParaRPr>
          </a:p>
        </p:txBody>
      </p:sp>
      <p:sp>
        <p:nvSpPr>
          <p:cNvPr id="100400" name="Text Box 48"/>
          <p:cNvSpPr txBox="1">
            <a:spLocks noChangeArrowheads="1"/>
          </p:cNvSpPr>
          <p:nvPr/>
        </p:nvSpPr>
        <p:spPr bwMode="auto">
          <a:xfrm>
            <a:off x="533400" y="2970213"/>
            <a:ext cx="3200400" cy="1200150"/>
          </a:xfrm>
          <a:prstGeom prst="rect">
            <a:avLst/>
          </a:prstGeom>
          <a:solidFill>
            <a:schemeClr val="accent1"/>
          </a:solidFill>
          <a:ln w="9525">
            <a:noFill/>
            <a:miter lim="800000"/>
            <a:headEnd/>
            <a:tailEnd/>
          </a:ln>
        </p:spPr>
        <p:txBody>
          <a:bodyPr>
            <a:spAutoFit/>
          </a:bodyPr>
          <a:lstStyle/>
          <a:p>
            <a:pPr algn="ctr"/>
            <a:r>
              <a:rPr lang="en-US" sz="2400" b="1">
                <a:solidFill>
                  <a:srgbClr val="FF2525"/>
                </a:solidFill>
                <a:latin typeface="Arial" charset="0"/>
              </a:rPr>
              <a:t>Ngày 13-3-1954 ta mở đợt tấn công lần thứ nhất </a:t>
            </a:r>
          </a:p>
        </p:txBody>
      </p:sp>
      <p:sp>
        <p:nvSpPr>
          <p:cNvPr id="100401" name="Text Box 49"/>
          <p:cNvSpPr txBox="1">
            <a:spLocks noChangeArrowheads="1"/>
          </p:cNvSpPr>
          <p:nvPr/>
        </p:nvSpPr>
        <p:spPr bwMode="auto">
          <a:xfrm>
            <a:off x="533400" y="2971800"/>
            <a:ext cx="3200400" cy="1200150"/>
          </a:xfrm>
          <a:prstGeom prst="rect">
            <a:avLst/>
          </a:prstGeom>
          <a:solidFill>
            <a:srgbClr val="CC00FF"/>
          </a:solidFill>
          <a:ln w="9525">
            <a:noFill/>
            <a:miter lim="800000"/>
            <a:headEnd/>
            <a:tailEnd/>
          </a:ln>
        </p:spPr>
        <p:txBody>
          <a:bodyPr>
            <a:spAutoFit/>
          </a:bodyPr>
          <a:lstStyle/>
          <a:p>
            <a:pPr algn="ctr"/>
            <a:r>
              <a:rPr lang="en-US" sz="2400" b="1">
                <a:solidFill>
                  <a:srgbClr val="FF9900"/>
                </a:solidFill>
                <a:latin typeface="Arial" charset="0"/>
              </a:rPr>
              <a:t>Ngày 30-3-1954 ta đồng loạt công kích lần thứ hai</a:t>
            </a:r>
          </a:p>
        </p:txBody>
      </p:sp>
      <p:sp>
        <p:nvSpPr>
          <p:cNvPr id="100402" name="Text Box 50"/>
          <p:cNvSpPr txBox="1">
            <a:spLocks noChangeArrowheads="1"/>
          </p:cNvSpPr>
          <p:nvPr/>
        </p:nvSpPr>
        <p:spPr bwMode="auto">
          <a:xfrm>
            <a:off x="533400" y="2971800"/>
            <a:ext cx="3200400" cy="1200150"/>
          </a:xfrm>
          <a:prstGeom prst="rect">
            <a:avLst/>
          </a:prstGeom>
          <a:solidFill>
            <a:srgbClr val="6666FF"/>
          </a:solidFill>
          <a:ln w="9525">
            <a:noFill/>
            <a:miter lim="800000"/>
            <a:headEnd/>
            <a:tailEnd/>
          </a:ln>
        </p:spPr>
        <p:txBody>
          <a:bodyPr>
            <a:spAutoFit/>
          </a:bodyPr>
          <a:lstStyle/>
          <a:p>
            <a:pPr algn="ctr"/>
            <a:r>
              <a:rPr lang="en-US" sz="2400" b="1">
                <a:solidFill>
                  <a:srgbClr val="FFFF00"/>
                </a:solidFill>
                <a:latin typeface="Arial" charset="0"/>
              </a:rPr>
              <a:t>Ngày 1-5-1954 ta mở đợt tấn công  lần thứ ba</a:t>
            </a:r>
          </a:p>
        </p:txBody>
      </p:sp>
      <p:sp>
        <p:nvSpPr>
          <p:cNvPr id="44" name="Text Box 50"/>
          <p:cNvSpPr txBox="1">
            <a:spLocks noChangeArrowheads="1"/>
          </p:cNvSpPr>
          <p:nvPr/>
        </p:nvSpPr>
        <p:spPr bwMode="auto">
          <a:xfrm>
            <a:off x="609600" y="4495800"/>
            <a:ext cx="3200400" cy="1200150"/>
          </a:xfrm>
          <a:prstGeom prst="rect">
            <a:avLst/>
          </a:prstGeom>
          <a:solidFill>
            <a:srgbClr val="6666FF"/>
          </a:solidFill>
          <a:ln w="9525">
            <a:noFill/>
            <a:miter lim="800000"/>
            <a:headEnd/>
            <a:tailEnd/>
          </a:ln>
        </p:spPr>
        <p:txBody>
          <a:bodyPr>
            <a:spAutoFit/>
          </a:bodyPr>
          <a:lstStyle/>
          <a:p>
            <a:pPr algn="ctr"/>
            <a:r>
              <a:rPr lang="en-US" sz="2400" b="1">
                <a:solidFill>
                  <a:srgbClr val="FFFF00"/>
                </a:solidFill>
                <a:latin typeface="Arial" charset="0"/>
              </a:rPr>
              <a:t>Ngày 7-5-1954 ta hoàn toàn chiến thắng</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400"/>
                                        </p:tgtEl>
                                        <p:attrNameLst>
                                          <p:attrName>style.visibility</p:attrName>
                                        </p:attrNameLst>
                                      </p:cBhvr>
                                      <p:to>
                                        <p:strVal val="visible"/>
                                      </p:to>
                                    </p:set>
                                    <p:anim calcmode="lin" valueType="num">
                                      <p:cBhvr>
                                        <p:cTn id="7" dur="500" fill="hold"/>
                                        <p:tgtEl>
                                          <p:spTgt spid="100400"/>
                                        </p:tgtEl>
                                        <p:attrNameLst>
                                          <p:attrName>ppt_w</p:attrName>
                                        </p:attrNameLst>
                                      </p:cBhvr>
                                      <p:tavLst>
                                        <p:tav tm="0">
                                          <p:val>
                                            <p:fltVal val="0"/>
                                          </p:val>
                                        </p:tav>
                                        <p:tav tm="100000">
                                          <p:val>
                                            <p:strVal val="#ppt_w"/>
                                          </p:val>
                                        </p:tav>
                                      </p:tavLst>
                                    </p:anim>
                                    <p:anim calcmode="lin" valueType="num">
                                      <p:cBhvr>
                                        <p:cTn id="8" dur="500" fill="hold"/>
                                        <p:tgtEl>
                                          <p:spTgt spid="100400"/>
                                        </p:tgtEl>
                                        <p:attrNameLst>
                                          <p:attrName>ppt_h</p:attrName>
                                        </p:attrNameLst>
                                      </p:cBhvr>
                                      <p:tavLst>
                                        <p:tav tm="0">
                                          <p:val>
                                            <p:fltVal val="0"/>
                                          </p:val>
                                        </p:tav>
                                        <p:tav tm="100000">
                                          <p:val>
                                            <p:strVal val="#ppt_h"/>
                                          </p:val>
                                        </p:tav>
                                      </p:tavLst>
                                    </p:anim>
                                  </p:childTnLst>
                                </p:cTn>
                              </p:par>
                              <p:par>
                                <p:cTn id="9" presetID="6" presetClass="emph" presetSubtype="0" repeatCount="indefinite" accel="50000" decel="50000" autoRev="1" fill="hold" grpId="0" nodeType="withEffect">
                                  <p:stCondLst>
                                    <p:cond delay="0"/>
                                  </p:stCondLst>
                                  <p:endCondLst>
                                    <p:cond evt="onNext" delay="0">
                                      <p:tgtEl>
                                        <p:sldTgt/>
                                      </p:tgtEl>
                                    </p:cond>
                                  </p:endCondLst>
                                  <p:childTnLst>
                                    <p:animScale>
                                      <p:cBhvr>
                                        <p:cTn id="10" dur="500" fill="hold"/>
                                        <p:tgtEl>
                                          <p:spTgt spid="100370"/>
                                        </p:tgtEl>
                                      </p:cBhvr>
                                      <p:by x="150000" y="150000"/>
                                    </p:animScale>
                                  </p:childTnLst>
                                  <p:subTnLst>
                                    <p:audio>
                                      <p:cMediaNode>
                                        <p:cTn display="0" masterRel="sameClick">
                                          <p:stCondLst>
                                            <p:cond evt="begin" delay="0">
                                              <p:tn val="9"/>
                                            </p:cond>
                                          </p:stCondLst>
                                          <p:endCondLst>
                                            <p:cond evt="onStopAudio" delay="0">
                                              <p:tgtEl>
                                                <p:sldTgt/>
                                              </p:tgtEl>
                                            </p:cond>
                                          </p:endCondLst>
                                        </p:cTn>
                                        <p:tgtEl>
                                          <p:sndTgt r:embed="rId2" name="cached_ballsdestroyed5.wav"/>
                                        </p:tgtEl>
                                      </p:cMediaNode>
                                    </p:audio>
                                  </p:subTnLst>
                                </p:cTn>
                              </p:par>
                              <p:par>
                                <p:cTn id="11" presetID="6" presetClass="emph" presetSubtype="0" repeatCount="indefinite" fill="hold" grpId="0" nodeType="withEffect">
                                  <p:stCondLst>
                                    <p:cond delay="0"/>
                                  </p:stCondLst>
                                  <p:endCondLst>
                                    <p:cond evt="onNext" delay="0">
                                      <p:tgtEl>
                                        <p:sldTgt/>
                                      </p:tgtEl>
                                    </p:cond>
                                  </p:endCondLst>
                                  <p:childTnLst>
                                    <p:animScale>
                                      <p:cBhvr>
                                        <p:cTn id="12" dur="500" fill="hold"/>
                                        <p:tgtEl>
                                          <p:spTgt spid="100369"/>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3" name="cached_accuracy3.wav"/>
                                        </p:tgtEl>
                                      </p:cMediaNode>
                                    </p:audio>
                                  </p:subTnLst>
                                </p:cTn>
                              </p:par>
                              <p:par>
                                <p:cTn id="13" presetID="6" presetClass="emph" presetSubtype="0" repeatCount="indefinite" accel="50000" decel="50000" autoRev="1" fill="hold" grpId="0" nodeType="withEffect">
                                  <p:stCondLst>
                                    <p:cond delay="0"/>
                                  </p:stCondLst>
                                  <p:endCondLst>
                                    <p:cond evt="onNext" delay="0">
                                      <p:tgtEl>
                                        <p:sldTgt/>
                                      </p:tgtEl>
                                    </p:cond>
                                  </p:endCondLst>
                                  <p:childTnLst>
                                    <p:animScale>
                                      <p:cBhvr>
                                        <p:cTn id="14" dur="500" fill="hold"/>
                                        <p:tgtEl>
                                          <p:spTgt spid="100371"/>
                                        </p:tgtEl>
                                      </p:cBhvr>
                                      <p:by x="150000" y="150000"/>
                                    </p:animScale>
                                  </p:childTnLst>
                                  <p:subTnLst>
                                    <p:audio>
                                      <p:cMediaNode>
                                        <p:cTn display="0" masterRel="sameClick">
                                          <p:stCondLst>
                                            <p:cond evt="begin" delay="0">
                                              <p:tn val="13"/>
                                            </p:cond>
                                          </p:stCondLst>
                                          <p:endCondLst>
                                            <p:cond evt="onStopAudio" delay="0">
                                              <p:tgtEl>
                                                <p:sldTgt/>
                                              </p:tgtEl>
                                            </p:cond>
                                          </p:endCondLst>
                                        </p:cTn>
                                        <p:tgtEl>
                                          <p:sndTgt r:embed="rId2" name="cached_ballsdestroyed5.wav"/>
                                        </p:tgtEl>
                                      </p:cMediaNode>
                                    </p:audio>
                                  </p:subTnLst>
                                </p:cTn>
                              </p:par>
                              <p:par>
                                <p:cTn id="15" presetID="6" presetClass="emph" presetSubtype="0" repeatCount="indefinite" accel="50000" decel="50000" autoRev="1" fill="hold" grpId="0" nodeType="withEffect">
                                  <p:stCondLst>
                                    <p:cond delay="0"/>
                                  </p:stCondLst>
                                  <p:endCondLst>
                                    <p:cond evt="onNext" delay="0">
                                      <p:tgtEl>
                                        <p:sldTgt/>
                                      </p:tgtEl>
                                    </p:cond>
                                  </p:endCondLst>
                                  <p:childTnLst>
                                    <p:animScale>
                                      <p:cBhvr>
                                        <p:cTn id="16" dur="500" fill="hold"/>
                                        <p:tgtEl>
                                          <p:spTgt spid="100382"/>
                                        </p:tgtEl>
                                      </p:cBhvr>
                                      <p:by x="150000" y="150000"/>
                                    </p:animScale>
                                  </p:childTnLst>
                                  <p:subTnLst>
                                    <p:audio>
                                      <p:cMediaNode>
                                        <p:cTn display="0" masterRel="sameClick">
                                          <p:stCondLst>
                                            <p:cond evt="begin" delay="0">
                                              <p:tn val="15"/>
                                            </p:cond>
                                          </p:stCondLst>
                                          <p:endCondLst>
                                            <p:cond evt="onStopAudio" delay="0">
                                              <p:tgtEl>
                                                <p:sldTgt/>
                                              </p:tgtEl>
                                            </p:cond>
                                          </p:endCondLst>
                                        </p:cTn>
                                        <p:tgtEl>
                                          <p:sndTgt r:embed="rId4" name="cached_earthquake.wav"/>
                                        </p:tgtEl>
                                      </p:cMediaNode>
                                    </p:audio>
                                  </p:subTnLst>
                                </p:cTn>
                              </p:par>
                              <p:par>
                                <p:cTn id="17" presetID="6" presetClass="emph" presetSubtype="0" repeatCount="indefinite" accel="50000" decel="50000" autoRev="1" fill="hold" grpId="0" nodeType="withEffect">
                                  <p:stCondLst>
                                    <p:cond delay="0"/>
                                  </p:stCondLst>
                                  <p:endCondLst>
                                    <p:cond evt="onNext" delay="0">
                                      <p:tgtEl>
                                        <p:sldTgt/>
                                      </p:tgtEl>
                                    </p:cond>
                                  </p:endCondLst>
                                  <p:childTnLst>
                                    <p:animScale>
                                      <p:cBhvr>
                                        <p:cTn id="18" dur="500" fill="hold"/>
                                        <p:tgtEl>
                                          <p:spTgt spid="100362"/>
                                        </p:tgtEl>
                                      </p:cBhvr>
                                      <p:by x="150000" y="150000"/>
                                    </p:animScale>
                                  </p:childTnLst>
                                  <p:subTnLst>
                                    <p:audio>
                                      <p:cMediaNode>
                                        <p:cTn display="0" masterRel="sameClick">
                                          <p:stCondLst>
                                            <p:cond evt="begin" delay="0">
                                              <p:tn val="17"/>
                                            </p:cond>
                                          </p:stCondLst>
                                          <p:endCondLst>
                                            <p:cond evt="onStopAudio" delay="0">
                                              <p:tgtEl>
                                                <p:sldTgt/>
                                              </p:tgtEl>
                                            </p:cond>
                                          </p:endCondLst>
                                        </p:cTn>
                                        <p:tgtEl>
                                          <p:sndTgt r:embed="rId2" name="cached_ballsdestroyed5.wav"/>
                                        </p:tgtEl>
                                      </p:cMediaNode>
                                    </p:audio>
                                  </p:subTnLst>
                                </p:cTn>
                              </p:par>
                              <p:par>
                                <p:cTn id="19" presetID="6" presetClass="emph" presetSubtype="0" repeatCount="indefinite" fill="hold" grpId="0" nodeType="withEffect">
                                  <p:stCondLst>
                                    <p:cond delay="0"/>
                                  </p:stCondLst>
                                  <p:endCondLst>
                                    <p:cond evt="onNext" delay="0">
                                      <p:tgtEl>
                                        <p:sldTgt/>
                                      </p:tgtEl>
                                    </p:cond>
                                  </p:endCondLst>
                                  <p:childTnLst>
                                    <p:animScale>
                                      <p:cBhvr>
                                        <p:cTn id="20" dur="500" fill="hold"/>
                                        <p:tgtEl>
                                          <p:spTgt spid="100363"/>
                                        </p:tgtEl>
                                      </p:cBhvr>
                                      <p:by x="150000" y="150000"/>
                                    </p:animScale>
                                  </p:childTnLst>
                                  <p:subTnLst>
                                    <p:audio>
                                      <p:cMediaNode>
                                        <p:cTn display="0" masterRel="sameClick">
                                          <p:stCondLst>
                                            <p:cond evt="begin" delay="0">
                                              <p:tn val="19"/>
                                            </p:cond>
                                          </p:stCondLst>
                                          <p:endCondLst>
                                            <p:cond evt="onStopAudio" delay="0">
                                              <p:tgtEl>
                                                <p:sldTgt/>
                                              </p:tgtEl>
                                            </p:cond>
                                          </p:endCondLst>
                                        </p:cTn>
                                        <p:tgtEl>
                                          <p:sndTgt r:embed="rId2" name="cached_ballsdestroyed5.wav"/>
                                        </p:tgtEl>
                                      </p:cMediaNode>
                                    </p:audio>
                                  </p:subTnLst>
                                </p:cTn>
                              </p:par>
                              <p:par>
                                <p:cTn id="21" presetID="6" presetClass="emph" presetSubtype="0" repeatCount="indefinite" fill="hold" grpId="0" nodeType="withEffect">
                                  <p:stCondLst>
                                    <p:cond delay="0"/>
                                  </p:stCondLst>
                                  <p:endCondLst>
                                    <p:cond evt="onNext" delay="0">
                                      <p:tgtEl>
                                        <p:sldTgt/>
                                      </p:tgtEl>
                                    </p:cond>
                                  </p:endCondLst>
                                  <p:childTnLst>
                                    <p:animScale>
                                      <p:cBhvr>
                                        <p:cTn id="22" dur="500" fill="hold"/>
                                        <p:tgtEl>
                                          <p:spTgt spid="100372"/>
                                        </p:tgtEl>
                                      </p:cBhvr>
                                      <p:by x="150000" y="150000"/>
                                    </p:animScale>
                                  </p:childTnLst>
                                  <p:subTnLst>
                                    <p:audio>
                                      <p:cMediaNode>
                                        <p:cTn display="0" masterRel="sameClick">
                                          <p:stCondLst>
                                            <p:cond evt="begin" delay="0">
                                              <p:tn val="21"/>
                                            </p:cond>
                                          </p:stCondLst>
                                          <p:endCondLst>
                                            <p:cond evt="onStopAudio" delay="0">
                                              <p:tgtEl>
                                                <p:sldTgt/>
                                              </p:tgtEl>
                                            </p:cond>
                                          </p:endCondLst>
                                        </p:cTn>
                                        <p:tgtEl>
                                          <p:sndTgt r:embed="rId4" name="cached_earthquak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grpId="1" nodeType="clickEffect">
                                  <p:stCondLst>
                                    <p:cond delay="0"/>
                                  </p:stCondLst>
                                  <p:childTnLst>
                                    <p:animEffect transition="out" filter="diamond(in)">
                                      <p:cBhvr>
                                        <p:cTn id="26" dur="2000"/>
                                        <p:tgtEl>
                                          <p:spTgt spid="100400"/>
                                        </p:tgtEl>
                                      </p:cBhvr>
                                    </p:animEffect>
                                    <p:set>
                                      <p:cBhvr>
                                        <p:cTn id="27" dur="1" fill="hold">
                                          <p:stCondLst>
                                            <p:cond delay="1999"/>
                                          </p:stCondLst>
                                        </p:cTn>
                                        <p:tgtEl>
                                          <p:spTgt spid="100400"/>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100401"/>
                                        </p:tgtEl>
                                        <p:attrNameLst>
                                          <p:attrName>style.visibility</p:attrName>
                                        </p:attrNameLst>
                                      </p:cBhvr>
                                      <p:to>
                                        <p:strVal val="visible"/>
                                      </p:to>
                                    </p:set>
                                    <p:anim calcmode="lin" valueType="num">
                                      <p:cBhvr>
                                        <p:cTn id="30" dur="500" fill="hold"/>
                                        <p:tgtEl>
                                          <p:spTgt spid="100401"/>
                                        </p:tgtEl>
                                        <p:attrNameLst>
                                          <p:attrName>ppt_w</p:attrName>
                                        </p:attrNameLst>
                                      </p:cBhvr>
                                      <p:tavLst>
                                        <p:tav tm="0">
                                          <p:val>
                                            <p:fltVal val="0"/>
                                          </p:val>
                                        </p:tav>
                                        <p:tav tm="100000">
                                          <p:val>
                                            <p:strVal val="#ppt_w"/>
                                          </p:val>
                                        </p:tav>
                                      </p:tavLst>
                                    </p:anim>
                                    <p:anim calcmode="lin" valueType="num">
                                      <p:cBhvr>
                                        <p:cTn id="31" dur="500" fill="hold"/>
                                        <p:tgtEl>
                                          <p:spTgt spid="100401"/>
                                        </p:tgtEl>
                                        <p:attrNameLst>
                                          <p:attrName>ppt_h</p:attrName>
                                        </p:attrNameLst>
                                      </p:cBhvr>
                                      <p:tavLst>
                                        <p:tav tm="0">
                                          <p:val>
                                            <p:fltVal val="0"/>
                                          </p:val>
                                        </p:tav>
                                        <p:tav tm="100000">
                                          <p:val>
                                            <p:strVal val="#ppt_h"/>
                                          </p:val>
                                        </p:tav>
                                      </p:tavLst>
                                    </p:anim>
                                    <p:animEffect transition="in" filter="fade">
                                      <p:cBhvr>
                                        <p:cTn id="32" dur="500"/>
                                        <p:tgtEl>
                                          <p:spTgt spid="100401"/>
                                        </p:tgtEl>
                                      </p:cBhvr>
                                    </p:animEffect>
                                  </p:childTnLst>
                                </p:cTn>
                              </p:par>
                              <p:par>
                                <p:cTn id="33" presetID="6" presetClass="emph" presetSubtype="0" repeatCount="indefinite" fill="hold" grpId="0" nodeType="withEffect">
                                  <p:stCondLst>
                                    <p:cond delay="0"/>
                                  </p:stCondLst>
                                  <p:endCondLst>
                                    <p:cond evt="onNext" delay="0">
                                      <p:tgtEl>
                                        <p:sldTgt/>
                                      </p:tgtEl>
                                    </p:cond>
                                  </p:endCondLst>
                                  <p:childTnLst>
                                    <p:animScale>
                                      <p:cBhvr>
                                        <p:cTn id="34" dur="500" fill="hold"/>
                                        <p:tgtEl>
                                          <p:spTgt spid="100378"/>
                                        </p:tgtEl>
                                      </p:cBhvr>
                                      <p:by x="150000" y="150000"/>
                                    </p:animScale>
                                  </p:childTnLst>
                                  <p:subTnLst>
                                    <p:audio>
                                      <p:cMediaNode>
                                        <p:cTn display="0" masterRel="sameClick">
                                          <p:stCondLst>
                                            <p:cond evt="begin" delay="0">
                                              <p:tn val="33"/>
                                            </p:cond>
                                          </p:stCondLst>
                                          <p:endCondLst>
                                            <p:cond evt="onStopAudio" delay="0">
                                              <p:tgtEl>
                                                <p:sldTgt/>
                                              </p:tgtEl>
                                            </p:cond>
                                          </p:endCondLst>
                                        </p:cTn>
                                        <p:tgtEl>
                                          <p:sndTgt r:embed="rId4" name="cached_earthquake.wav"/>
                                        </p:tgtEl>
                                      </p:cMediaNode>
                                    </p:audio>
                                  </p:subTnLst>
                                </p:cTn>
                              </p:par>
                              <p:par>
                                <p:cTn id="35" presetID="6" presetClass="emph" presetSubtype="0" repeatCount="indefinite" fill="hold" grpId="0" nodeType="withEffect">
                                  <p:stCondLst>
                                    <p:cond delay="0"/>
                                  </p:stCondLst>
                                  <p:endCondLst>
                                    <p:cond evt="onNext" delay="0">
                                      <p:tgtEl>
                                        <p:sldTgt/>
                                      </p:tgtEl>
                                    </p:cond>
                                  </p:endCondLst>
                                  <p:childTnLst>
                                    <p:animScale>
                                      <p:cBhvr>
                                        <p:cTn id="36" dur="500" fill="hold"/>
                                        <p:tgtEl>
                                          <p:spTgt spid="100375"/>
                                        </p:tgtEl>
                                      </p:cBhvr>
                                      <p:by x="150000" y="150000"/>
                                    </p:animScale>
                                  </p:childTnLst>
                                  <p:subTnLst>
                                    <p:audio>
                                      <p:cMediaNode>
                                        <p:cTn display="0" masterRel="sameClick">
                                          <p:stCondLst>
                                            <p:cond evt="begin" delay="0">
                                              <p:tn val="35"/>
                                            </p:cond>
                                          </p:stCondLst>
                                          <p:endCondLst>
                                            <p:cond evt="onStopAudio" delay="0">
                                              <p:tgtEl>
                                                <p:sldTgt/>
                                              </p:tgtEl>
                                            </p:cond>
                                          </p:endCondLst>
                                        </p:cTn>
                                        <p:tgtEl>
                                          <p:sndTgt r:embed="rId4" name="cached_earthquake.wav"/>
                                        </p:tgtEl>
                                      </p:cMediaNode>
                                    </p:audio>
                                  </p:subTnLst>
                                </p:cTn>
                              </p:par>
                              <p:par>
                                <p:cTn id="37" presetID="6" presetClass="emph" presetSubtype="0" repeatCount="indefinite" fill="hold" grpId="0" nodeType="withEffect">
                                  <p:stCondLst>
                                    <p:cond delay="0"/>
                                  </p:stCondLst>
                                  <p:endCondLst>
                                    <p:cond evt="onNext" delay="0">
                                      <p:tgtEl>
                                        <p:sldTgt/>
                                      </p:tgtEl>
                                    </p:cond>
                                  </p:endCondLst>
                                  <p:childTnLst>
                                    <p:animScale>
                                      <p:cBhvr>
                                        <p:cTn id="38" dur="500" fill="hold"/>
                                        <p:tgtEl>
                                          <p:spTgt spid="100376"/>
                                        </p:tgtEl>
                                      </p:cBhvr>
                                      <p:by x="150000" y="150000"/>
                                    </p:animScale>
                                  </p:childTnLst>
                                  <p:subTnLst>
                                    <p:audio>
                                      <p:cMediaNode>
                                        <p:cTn display="0" masterRel="sameClick">
                                          <p:stCondLst>
                                            <p:cond evt="begin" delay="0">
                                              <p:tn val="37"/>
                                            </p:cond>
                                          </p:stCondLst>
                                          <p:endCondLst>
                                            <p:cond evt="onStopAudio" delay="0">
                                              <p:tgtEl>
                                                <p:sldTgt/>
                                              </p:tgtEl>
                                            </p:cond>
                                          </p:endCondLst>
                                        </p:cTn>
                                        <p:tgtEl>
                                          <p:sndTgt r:embed="rId4" name="cached_earthquake.wav"/>
                                        </p:tgtEl>
                                      </p:cMediaNode>
                                    </p:audio>
                                  </p:subTnLst>
                                </p:cTn>
                              </p:par>
                              <p:par>
                                <p:cTn id="39" presetID="6" presetClass="emph" presetSubtype="0" repeatCount="indefinite" fill="hold" grpId="0" nodeType="withEffect">
                                  <p:stCondLst>
                                    <p:cond delay="0"/>
                                  </p:stCondLst>
                                  <p:endCondLst>
                                    <p:cond evt="onNext" delay="0">
                                      <p:tgtEl>
                                        <p:sldTgt/>
                                      </p:tgtEl>
                                    </p:cond>
                                  </p:endCondLst>
                                  <p:childTnLst>
                                    <p:animScale>
                                      <p:cBhvr>
                                        <p:cTn id="40" dur="500" fill="hold"/>
                                        <p:tgtEl>
                                          <p:spTgt spid="100374"/>
                                        </p:tgtEl>
                                      </p:cBhvr>
                                      <p:by x="150000" y="150000"/>
                                    </p:animScale>
                                  </p:childTnLst>
                                  <p:subTnLst>
                                    <p:audio>
                                      <p:cMediaNode>
                                        <p:cTn display="0" masterRel="sameClick">
                                          <p:stCondLst>
                                            <p:cond evt="begin" delay="0">
                                              <p:tn val="39"/>
                                            </p:cond>
                                          </p:stCondLst>
                                          <p:endCondLst>
                                            <p:cond evt="onStopAudio" delay="0">
                                              <p:tgtEl>
                                                <p:sldTgt/>
                                              </p:tgtEl>
                                            </p:cond>
                                          </p:endCondLst>
                                        </p:cTn>
                                        <p:tgtEl>
                                          <p:sndTgt r:embed="rId5" name="cached_bombexplode.wav"/>
                                        </p:tgtEl>
                                      </p:cMediaNode>
                                    </p:audio>
                                  </p:subTnLst>
                                </p:cTn>
                              </p:par>
                              <p:par>
                                <p:cTn id="41" presetID="6" presetClass="emph" presetSubtype="0" repeatCount="indefinite" fill="hold" grpId="0" nodeType="withEffect">
                                  <p:stCondLst>
                                    <p:cond delay="0"/>
                                  </p:stCondLst>
                                  <p:endCondLst>
                                    <p:cond evt="onNext" delay="0">
                                      <p:tgtEl>
                                        <p:sldTgt/>
                                      </p:tgtEl>
                                    </p:cond>
                                  </p:endCondLst>
                                  <p:childTnLst>
                                    <p:animScale>
                                      <p:cBhvr>
                                        <p:cTn id="42" dur="500" fill="hold"/>
                                        <p:tgtEl>
                                          <p:spTgt spid="100373"/>
                                        </p:tgtEl>
                                      </p:cBhvr>
                                      <p:by x="150000" y="150000"/>
                                    </p:animScale>
                                  </p:childTnLst>
                                </p:cTn>
                              </p:par>
                              <p:par>
                                <p:cTn id="43" presetID="6" presetClass="emph" presetSubtype="0" repeatCount="indefinite" fill="hold" grpId="0" nodeType="withEffect">
                                  <p:stCondLst>
                                    <p:cond delay="0"/>
                                  </p:stCondLst>
                                  <p:endCondLst>
                                    <p:cond evt="onNext" delay="0">
                                      <p:tgtEl>
                                        <p:sldTgt/>
                                      </p:tgtEl>
                                    </p:cond>
                                  </p:endCondLst>
                                  <p:childTnLst>
                                    <p:animScale>
                                      <p:cBhvr>
                                        <p:cTn id="44" dur="500" fill="hold"/>
                                        <p:tgtEl>
                                          <p:spTgt spid="100381"/>
                                        </p:tgtEl>
                                      </p:cBhvr>
                                      <p:by x="150000" y="150000"/>
                                    </p:animScale>
                                  </p:childTnLst>
                                </p:cTn>
                              </p:par>
                              <p:par>
                                <p:cTn id="45" presetID="6" presetClass="emph" presetSubtype="0" repeatCount="indefinite" fill="hold" grpId="0" nodeType="withEffect">
                                  <p:stCondLst>
                                    <p:cond delay="0"/>
                                  </p:stCondLst>
                                  <p:endCondLst>
                                    <p:cond evt="onNext" delay="0">
                                      <p:tgtEl>
                                        <p:sldTgt/>
                                      </p:tgtEl>
                                    </p:cond>
                                  </p:endCondLst>
                                  <p:childTnLst>
                                    <p:animScale>
                                      <p:cBhvr>
                                        <p:cTn id="46" dur="500" fill="hold"/>
                                        <p:tgtEl>
                                          <p:spTgt spid="100367"/>
                                        </p:tgtEl>
                                      </p:cBhvr>
                                      <p:by x="150000" y="150000"/>
                                    </p:animScale>
                                  </p:childTnLst>
                                </p:cTn>
                              </p:par>
                              <p:par>
                                <p:cTn id="47" presetID="6" presetClass="emph" presetSubtype="0" repeatCount="indefinite" fill="hold" grpId="0" nodeType="withEffect">
                                  <p:stCondLst>
                                    <p:cond delay="0"/>
                                  </p:stCondLst>
                                  <p:endCondLst>
                                    <p:cond evt="onNext" delay="0">
                                      <p:tgtEl>
                                        <p:sldTgt/>
                                      </p:tgtEl>
                                    </p:cond>
                                  </p:endCondLst>
                                  <p:childTnLst>
                                    <p:animScale>
                                      <p:cBhvr>
                                        <p:cTn id="48" dur="500" fill="hold"/>
                                        <p:tgtEl>
                                          <p:spTgt spid="100380"/>
                                        </p:tgtEl>
                                      </p:cBhvr>
                                      <p:by x="150000" y="150000"/>
                                    </p:animScale>
                                  </p:childTnLst>
                                </p:cTn>
                              </p:par>
                              <p:par>
                                <p:cTn id="49" presetID="6" presetClass="emph" presetSubtype="0" repeatCount="indefinite" fill="hold" grpId="0" nodeType="withEffect">
                                  <p:stCondLst>
                                    <p:cond delay="0"/>
                                  </p:stCondLst>
                                  <p:endCondLst>
                                    <p:cond evt="onNext" delay="0">
                                      <p:tgtEl>
                                        <p:sldTgt/>
                                      </p:tgtEl>
                                    </p:cond>
                                  </p:endCondLst>
                                  <p:childTnLst>
                                    <p:animScale>
                                      <p:cBhvr>
                                        <p:cTn id="50" dur="500" fill="hold"/>
                                        <p:tgtEl>
                                          <p:spTgt spid="100393"/>
                                        </p:tgtEl>
                                      </p:cBhvr>
                                      <p:by x="150000" y="150000"/>
                                    </p:animScale>
                                  </p:childTnLst>
                                </p:cTn>
                              </p:par>
                              <p:par>
                                <p:cTn id="51" presetID="6" presetClass="emph" presetSubtype="0" repeatCount="indefinite" fill="hold" grpId="0" nodeType="withEffect">
                                  <p:stCondLst>
                                    <p:cond delay="0"/>
                                  </p:stCondLst>
                                  <p:endCondLst>
                                    <p:cond evt="onNext" delay="0">
                                      <p:tgtEl>
                                        <p:sldTgt/>
                                      </p:tgtEl>
                                    </p:cond>
                                  </p:endCondLst>
                                  <p:childTnLst>
                                    <p:animScale>
                                      <p:cBhvr>
                                        <p:cTn id="52" dur="500" fill="hold"/>
                                        <p:tgtEl>
                                          <p:spTgt spid="100377"/>
                                        </p:tgtEl>
                                      </p:cBhvr>
                                      <p:by x="150000" y="150000"/>
                                    </p:animScale>
                                  </p:childTnLst>
                                </p:cTn>
                              </p:par>
                              <p:par>
                                <p:cTn id="53" presetID="6" presetClass="emph" presetSubtype="0" repeatCount="indefinite" fill="hold" grpId="0" nodeType="withEffect">
                                  <p:stCondLst>
                                    <p:cond delay="0"/>
                                  </p:stCondLst>
                                  <p:endCondLst>
                                    <p:cond evt="onNext" delay="0">
                                      <p:tgtEl>
                                        <p:sldTgt/>
                                      </p:tgtEl>
                                    </p:cond>
                                  </p:endCondLst>
                                  <p:childTnLst>
                                    <p:animScale>
                                      <p:cBhvr>
                                        <p:cTn id="54" dur="500" fill="hold"/>
                                        <p:tgtEl>
                                          <p:spTgt spid="100379"/>
                                        </p:tgtEl>
                                      </p:cBhvr>
                                      <p:by x="150000" y="15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0" fill="hold" grpId="1" nodeType="clickEffect">
                                  <p:stCondLst>
                                    <p:cond delay="0"/>
                                  </p:stCondLst>
                                  <p:childTnLst>
                                    <p:anim calcmode="lin" valueType="num">
                                      <p:cBhvr>
                                        <p:cTn id="58" dur="500"/>
                                        <p:tgtEl>
                                          <p:spTgt spid="100401"/>
                                        </p:tgtEl>
                                        <p:attrNameLst>
                                          <p:attrName>ppt_w</p:attrName>
                                        </p:attrNameLst>
                                      </p:cBhvr>
                                      <p:tavLst>
                                        <p:tav tm="0">
                                          <p:val>
                                            <p:strVal val="ppt_w"/>
                                          </p:val>
                                        </p:tav>
                                        <p:tav tm="100000">
                                          <p:val>
                                            <p:fltVal val="0"/>
                                          </p:val>
                                        </p:tav>
                                      </p:tavLst>
                                    </p:anim>
                                    <p:anim calcmode="lin" valueType="num">
                                      <p:cBhvr>
                                        <p:cTn id="59" dur="500"/>
                                        <p:tgtEl>
                                          <p:spTgt spid="100401"/>
                                        </p:tgtEl>
                                        <p:attrNameLst>
                                          <p:attrName>ppt_h</p:attrName>
                                        </p:attrNameLst>
                                      </p:cBhvr>
                                      <p:tavLst>
                                        <p:tav tm="0">
                                          <p:val>
                                            <p:strVal val="ppt_h"/>
                                          </p:val>
                                        </p:tav>
                                        <p:tav tm="100000">
                                          <p:val>
                                            <p:fltVal val="0"/>
                                          </p:val>
                                        </p:tav>
                                      </p:tavLst>
                                    </p:anim>
                                    <p:animEffect transition="out" filter="fade">
                                      <p:cBhvr>
                                        <p:cTn id="60" dur="500"/>
                                        <p:tgtEl>
                                          <p:spTgt spid="100401"/>
                                        </p:tgtEl>
                                      </p:cBhvr>
                                    </p:animEffect>
                                    <p:set>
                                      <p:cBhvr>
                                        <p:cTn id="61" dur="1" fill="hold">
                                          <p:stCondLst>
                                            <p:cond delay="499"/>
                                          </p:stCondLst>
                                        </p:cTn>
                                        <p:tgtEl>
                                          <p:spTgt spid="100401"/>
                                        </p:tgtEl>
                                        <p:attrNameLst>
                                          <p:attrName>style.visibility</p:attrName>
                                        </p:attrNameLst>
                                      </p:cBhvr>
                                      <p:to>
                                        <p:strVal val="hidden"/>
                                      </p:to>
                                    </p:set>
                                  </p:childTnLst>
                                </p:cTn>
                              </p:par>
                              <p:par>
                                <p:cTn id="62" presetID="23" presetClass="entr" presetSubtype="16" fill="hold" grpId="1" nodeType="withEffect">
                                  <p:stCondLst>
                                    <p:cond delay="0"/>
                                  </p:stCondLst>
                                  <p:childTnLst>
                                    <p:set>
                                      <p:cBhvr>
                                        <p:cTn id="63" dur="1" fill="hold">
                                          <p:stCondLst>
                                            <p:cond delay="0"/>
                                          </p:stCondLst>
                                        </p:cTn>
                                        <p:tgtEl>
                                          <p:spTgt spid="100402"/>
                                        </p:tgtEl>
                                        <p:attrNameLst>
                                          <p:attrName>style.visibility</p:attrName>
                                        </p:attrNameLst>
                                      </p:cBhvr>
                                      <p:to>
                                        <p:strVal val="visible"/>
                                      </p:to>
                                    </p:set>
                                    <p:anim calcmode="lin" valueType="num">
                                      <p:cBhvr>
                                        <p:cTn id="64" dur="500" fill="hold"/>
                                        <p:tgtEl>
                                          <p:spTgt spid="100402"/>
                                        </p:tgtEl>
                                        <p:attrNameLst>
                                          <p:attrName>ppt_w</p:attrName>
                                        </p:attrNameLst>
                                      </p:cBhvr>
                                      <p:tavLst>
                                        <p:tav tm="0">
                                          <p:val>
                                            <p:fltVal val="0"/>
                                          </p:val>
                                        </p:tav>
                                        <p:tav tm="100000">
                                          <p:val>
                                            <p:strVal val="#ppt_w"/>
                                          </p:val>
                                        </p:tav>
                                      </p:tavLst>
                                    </p:anim>
                                    <p:anim calcmode="lin" valueType="num">
                                      <p:cBhvr>
                                        <p:cTn id="65" dur="500" fill="hold"/>
                                        <p:tgtEl>
                                          <p:spTgt spid="100402"/>
                                        </p:tgtEl>
                                        <p:attrNameLst>
                                          <p:attrName>ppt_h</p:attrName>
                                        </p:attrNameLst>
                                      </p:cBhvr>
                                      <p:tavLst>
                                        <p:tav tm="0">
                                          <p:val>
                                            <p:fltVal val="0"/>
                                          </p:val>
                                        </p:tav>
                                        <p:tav tm="100000">
                                          <p:val>
                                            <p:strVal val="#ppt_h"/>
                                          </p:val>
                                        </p:tav>
                                      </p:tavLst>
                                    </p:anim>
                                  </p:childTnLst>
                                </p:cTn>
                              </p:par>
                              <p:par>
                                <p:cTn id="6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7" dur="500" fill="hold"/>
                                        <p:tgtEl>
                                          <p:spTgt spid="100384"/>
                                        </p:tgtEl>
                                        <p:attrNameLst>
                                          <p:attrName>style.color</p:attrName>
                                        </p:attrNameLst>
                                      </p:cBhvr>
                                      <p:by>
                                        <p:hsl h="7200000" s="0" l="0"/>
                                      </p:by>
                                    </p:animClr>
                                    <p:animClr clrSpc="hsl" dir="cw">
                                      <p:cBhvr>
                                        <p:cTn id="68" dur="500" fill="hold"/>
                                        <p:tgtEl>
                                          <p:spTgt spid="100384"/>
                                        </p:tgtEl>
                                        <p:attrNameLst>
                                          <p:attrName>fillcolor</p:attrName>
                                        </p:attrNameLst>
                                      </p:cBhvr>
                                      <p:by>
                                        <p:hsl h="7200000" s="0" l="0"/>
                                      </p:by>
                                    </p:animClr>
                                    <p:animClr clrSpc="hsl" dir="cw">
                                      <p:cBhvr>
                                        <p:cTn id="69" dur="500" fill="hold"/>
                                        <p:tgtEl>
                                          <p:spTgt spid="100384"/>
                                        </p:tgtEl>
                                        <p:attrNameLst>
                                          <p:attrName>stroke.color</p:attrName>
                                        </p:attrNameLst>
                                      </p:cBhvr>
                                      <p:by>
                                        <p:hsl h="7200000" s="0" l="0"/>
                                      </p:by>
                                    </p:animClr>
                                    <p:set>
                                      <p:cBhvr>
                                        <p:cTn id="70" dur="500" fill="hold"/>
                                        <p:tgtEl>
                                          <p:spTgt spid="100384"/>
                                        </p:tgtEl>
                                        <p:attrNameLst>
                                          <p:attrName>fill.type</p:attrName>
                                        </p:attrNameLst>
                                      </p:cBhvr>
                                      <p:to>
                                        <p:strVal val="solid"/>
                                      </p:to>
                                    </p:set>
                                  </p:childTnLst>
                                </p:cTn>
                              </p:par>
                              <p:par>
                                <p:cTn id="7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72" dur="500" fill="hold"/>
                                        <p:tgtEl>
                                          <p:spTgt spid="100383"/>
                                        </p:tgtEl>
                                        <p:attrNameLst>
                                          <p:attrName>style.color</p:attrName>
                                        </p:attrNameLst>
                                      </p:cBhvr>
                                      <p:by>
                                        <p:hsl h="7200000" s="0" l="0"/>
                                      </p:by>
                                    </p:animClr>
                                    <p:animClr clrSpc="hsl" dir="cw">
                                      <p:cBhvr>
                                        <p:cTn id="73" dur="500" fill="hold"/>
                                        <p:tgtEl>
                                          <p:spTgt spid="100383"/>
                                        </p:tgtEl>
                                        <p:attrNameLst>
                                          <p:attrName>fillcolor</p:attrName>
                                        </p:attrNameLst>
                                      </p:cBhvr>
                                      <p:by>
                                        <p:hsl h="7200000" s="0" l="0"/>
                                      </p:by>
                                    </p:animClr>
                                    <p:animClr clrSpc="hsl" dir="cw">
                                      <p:cBhvr>
                                        <p:cTn id="74" dur="500" fill="hold"/>
                                        <p:tgtEl>
                                          <p:spTgt spid="100383"/>
                                        </p:tgtEl>
                                        <p:attrNameLst>
                                          <p:attrName>stroke.color</p:attrName>
                                        </p:attrNameLst>
                                      </p:cBhvr>
                                      <p:by>
                                        <p:hsl h="7200000" s="0" l="0"/>
                                      </p:by>
                                    </p:animClr>
                                    <p:set>
                                      <p:cBhvr>
                                        <p:cTn id="75" dur="500" fill="hold"/>
                                        <p:tgtEl>
                                          <p:spTgt spid="100383"/>
                                        </p:tgtEl>
                                        <p:attrNameLst>
                                          <p:attrName>fill.type</p:attrName>
                                        </p:attrNameLst>
                                      </p:cBhvr>
                                      <p:to>
                                        <p:strVal val="solid"/>
                                      </p:to>
                                    </p:set>
                                  </p:childTnLst>
                                </p:cTn>
                              </p:par>
                              <p:par>
                                <p:cTn id="7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77" dur="500" fill="hold"/>
                                        <p:tgtEl>
                                          <p:spTgt spid="100386"/>
                                        </p:tgtEl>
                                        <p:attrNameLst>
                                          <p:attrName>style.color</p:attrName>
                                        </p:attrNameLst>
                                      </p:cBhvr>
                                      <p:by>
                                        <p:hsl h="7200000" s="0" l="0"/>
                                      </p:by>
                                    </p:animClr>
                                    <p:animClr clrSpc="hsl" dir="cw">
                                      <p:cBhvr>
                                        <p:cTn id="78" dur="500" fill="hold"/>
                                        <p:tgtEl>
                                          <p:spTgt spid="100386"/>
                                        </p:tgtEl>
                                        <p:attrNameLst>
                                          <p:attrName>fillcolor</p:attrName>
                                        </p:attrNameLst>
                                      </p:cBhvr>
                                      <p:by>
                                        <p:hsl h="7200000" s="0" l="0"/>
                                      </p:by>
                                    </p:animClr>
                                    <p:animClr clrSpc="hsl" dir="cw">
                                      <p:cBhvr>
                                        <p:cTn id="79" dur="500" fill="hold"/>
                                        <p:tgtEl>
                                          <p:spTgt spid="100386"/>
                                        </p:tgtEl>
                                        <p:attrNameLst>
                                          <p:attrName>stroke.color</p:attrName>
                                        </p:attrNameLst>
                                      </p:cBhvr>
                                      <p:by>
                                        <p:hsl h="7200000" s="0" l="0"/>
                                      </p:by>
                                    </p:animClr>
                                    <p:set>
                                      <p:cBhvr>
                                        <p:cTn id="80" dur="500" fill="hold"/>
                                        <p:tgtEl>
                                          <p:spTgt spid="100386"/>
                                        </p:tgtEl>
                                        <p:attrNameLst>
                                          <p:attrName>fill.type</p:attrName>
                                        </p:attrNameLst>
                                      </p:cBhvr>
                                      <p:to>
                                        <p:strVal val="solid"/>
                                      </p:to>
                                    </p:set>
                                  </p:childTnLst>
                                </p:cTn>
                              </p:par>
                              <p:par>
                                <p:cTn id="8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2" dur="500" fill="hold"/>
                                        <p:tgtEl>
                                          <p:spTgt spid="100385"/>
                                        </p:tgtEl>
                                        <p:attrNameLst>
                                          <p:attrName>style.color</p:attrName>
                                        </p:attrNameLst>
                                      </p:cBhvr>
                                      <p:by>
                                        <p:hsl h="7200000" s="0" l="0"/>
                                      </p:by>
                                    </p:animClr>
                                    <p:animClr clrSpc="hsl" dir="cw">
                                      <p:cBhvr>
                                        <p:cTn id="83" dur="500" fill="hold"/>
                                        <p:tgtEl>
                                          <p:spTgt spid="100385"/>
                                        </p:tgtEl>
                                        <p:attrNameLst>
                                          <p:attrName>fillcolor</p:attrName>
                                        </p:attrNameLst>
                                      </p:cBhvr>
                                      <p:by>
                                        <p:hsl h="7200000" s="0" l="0"/>
                                      </p:by>
                                    </p:animClr>
                                    <p:animClr clrSpc="hsl" dir="cw">
                                      <p:cBhvr>
                                        <p:cTn id="84" dur="500" fill="hold"/>
                                        <p:tgtEl>
                                          <p:spTgt spid="100385"/>
                                        </p:tgtEl>
                                        <p:attrNameLst>
                                          <p:attrName>stroke.color</p:attrName>
                                        </p:attrNameLst>
                                      </p:cBhvr>
                                      <p:by>
                                        <p:hsl h="7200000" s="0" l="0"/>
                                      </p:by>
                                    </p:animClr>
                                    <p:set>
                                      <p:cBhvr>
                                        <p:cTn id="85" dur="500" fill="hold"/>
                                        <p:tgtEl>
                                          <p:spTgt spid="100385"/>
                                        </p:tgtEl>
                                        <p:attrNameLst>
                                          <p:attrName>fill.type</p:attrName>
                                        </p:attrNameLst>
                                      </p:cBhvr>
                                      <p:to>
                                        <p:strVal val="solid"/>
                                      </p:to>
                                    </p:set>
                                  </p:childTnLst>
                                </p:cTn>
                              </p:par>
                              <p:par>
                                <p:cTn id="8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7" dur="500" fill="hold"/>
                                        <p:tgtEl>
                                          <p:spTgt spid="100390"/>
                                        </p:tgtEl>
                                        <p:attrNameLst>
                                          <p:attrName>style.color</p:attrName>
                                        </p:attrNameLst>
                                      </p:cBhvr>
                                      <p:by>
                                        <p:hsl h="7200000" s="0" l="0"/>
                                      </p:by>
                                    </p:animClr>
                                    <p:animClr clrSpc="hsl" dir="cw">
                                      <p:cBhvr>
                                        <p:cTn id="88" dur="500" fill="hold"/>
                                        <p:tgtEl>
                                          <p:spTgt spid="100390"/>
                                        </p:tgtEl>
                                        <p:attrNameLst>
                                          <p:attrName>fillcolor</p:attrName>
                                        </p:attrNameLst>
                                      </p:cBhvr>
                                      <p:by>
                                        <p:hsl h="7200000" s="0" l="0"/>
                                      </p:by>
                                    </p:animClr>
                                    <p:animClr clrSpc="hsl" dir="cw">
                                      <p:cBhvr>
                                        <p:cTn id="89" dur="500" fill="hold"/>
                                        <p:tgtEl>
                                          <p:spTgt spid="100390"/>
                                        </p:tgtEl>
                                        <p:attrNameLst>
                                          <p:attrName>stroke.color</p:attrName>
                                        </p:attrNameLst>
                                      </p:cBhvr>
                                      <p:by>
                                        <p:hsl h="7200000" s="0" l="0"/>
                                      </p:by>
                                    </p:animClr>
                                    <p:set>
                                      <p:cBhvr>
                                        <p:cTn id="90" dur="500" fill="hold"/>
                                        <p:tgtEl>
                                          <p:spTgt spid="100390"/>
                                        </p:tgtEl>
                                        <p:attrNameLst>
                                          <p:attrName>fill.type</p:attrName>
                                        </p:attrNameLst>
                                      </p:cBhvr>
                                      <p:to>
                                        <p:strVal val="solid"/>
                                      </p:to>
                                    </p:set>
                                  </p:childTnLst>
                                </p:cTn>
                              </p:par>
                              <p:par>
                                <p:cTn id="9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2" dur="500" fill="hold"/>
                                        <p:tgtEl>
                                          <p:spTgt spid="100389"/>
                                        </p:tgtEl>
                                        <p:attrNameLst>
                                          <p:attrName>style.color</p:attrName>
                                        </p:attrNameLst>
                                      </p:cBhvr>
                                      <p:by>
                                        <p:hsl h="7200000" s="0" l="0"/>
                                      </p:by>
                                    </p:animClr>
                                    <p:animClr clrSpc="hsl" dir="cw">
                                      <p:cBhvr>
                                        <p:cTn id="93" dur="500" fill="hold"/>
                                        <p:tgtEl>
                                          <p:spTgt spid="100389"/>
                                        </p:tgtEl>
                                        <p:attrNameLst>
                                          <p:attrName>fillcolor</p:attrName>
                                        </p:attrNameLst>
                                      </p:cBhvr>
                                      <p:by>
                                        <p:hsl h="7200000" s="0" l="0"/>
                                      </p:by>
                                    </p:animClr>
                                    <p:animClr clrSpc="hsl" dir="cw">
                                      <p:cBhvr>
                                        <p:cTn id="94" dur="500" fill="hold"/>
                                        <p:tgtEl>
                                          <p:spTgt spid="100389"/>
                                        </p:tgtEl>
                                        <p:attrNameLst>
                                          <p:attrName>stroke.color</p:attrName>
                                        </p:attrNameLst>
                                      </p:cBhvr>
                                      <p:by>
                                        <p:hsl h="7200000" s="0" l="0"/>
                                      </p:by>
                                    </p:animClr>
                                    <p:set>
                                      <p:cBhvr>
                                        <p:cTn id="95" dur="500" fill="hold"/>
                                        <p:tgtEl>
                                          <p:spTgt spid="100389"/>
                                        </p:tgtEl>
                                        <p:attrNameLst>
                                          <p:attrName>fill.type</p:attrName>
                                        </p:attrNameLst>
                                      </p:cBhvr>
                                      <p:to>
                                        <p:strVal val="solid"/>
                                      </p:to>
                                    </p:set>
                                  </p:childTnLst>
                                </p:cTn>
                              </p:par>
                              <p:par>
                                <p:cTn id="9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7" dur="500" fill="hold"/>
                                        <p:tgtEl>
                                          <p:spTgt spid="100387"/>
                                        </p:tgtEl>
                                        <p:attrNameLst>
                                          <p:attrName>style.color</p:attrName>
                                        </p:attrNameLst>
                                      </p:cBhvr>
                                      <p:by>
                                        <p:hsl h="7200000" s="0" l="0"/>
                                      </p:by>
                                    </p:animClr>
                                    <p:animClr clrSpc="hsl" dir="cw">
                                      <p:cBhvr>
                                        <p:cTn id="98" dur="500" fill="hold"/>
                                        <p:tgtEl>
                                          <p:spTgt spid="100387"/>
                                        </p:tgtEl>
                                        <p:attrNameLst>
                                          <p:attrName>fillcolor</p:attrName>
                                        </p:attrNameLst>
                                      </p:cBhvr>
                                      <p:by>
                                        <p:hsl h="7200000" s="0" l="0"/>
                                      </p:by>
                                    </p:animClr>
                                    <p:animClr clrSpc="hsl" dir="cw">
                                      <p:cBhvr>
                                        <p:cTn id="99" dur="500" fill="hold"/>
                                        <p:tgtEl>
                                          <p:spTgt spid="100387"/>
                                        </p:tgtEl>
                                        <p:attrNameLst>
                                          <p:attrName>stroke.color</p:attrName>
                                        </p:attrNameLst>
                                      </p:cBhvr>
                                      <p:by>
                                        <p:hsl h="7200000" s="0" l="0"/>
                                      </p:by>
                                    </p:animClr>
                                    <p:set>
                                      <p:cBhvr>
                                        <p:cTn id="100" dur="500" fill="hold"/>
                                        <p:tgtEl>
                                          <p:spTgt spid="100387"/>
                                        </p:tgtEl>
                                        <p:attrNameLst>
                                          <p:attrName>fill.type</p:attrName>
                                        </p:attrNameLst>
                                      </p:cBhvr>
                                      <p:to>
                                        <p:strVal val="solid"/>
                                      </p:to>
                                    </p:set>
                                  </p:childTnLst>
                                </p:cTn>
                              </p:par>
                              <p:par>
                                <p:cTn id="10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02" dur="500" fill="hold"/>
                                        <p:tgtEl>
                                          <p:spTgt spid="100392"/>
                                        </p:tgtEl>
                                        <p:attrNameLst>
                                          <p:attrName>style.color</p:attrName>
                                        </p:attrNameLst>
                                      </p:cBhvr>
                                      <p:by>
                                        <p:hsl h="7200000" s="0" l="0"/>
                                      </p:by>
                                    </p:animClr>
                                    <p:animClr clrSpc="hsl" dir="cw">
                                      <p:cBhvr>
                                        <p:cTn id="103" dur="500" fill="hold"/>
                                        <p:tgtEl>
                                          <p:spTgt spid="100392"/>
                                        </p:tgtEl>
                                        <p:attrNameLst>
                                          <p:attrName>fillcolor</p:attrName>
                                        </p:attrNameLst>
                                      </p:cBhvr>
                                      <p:by>
                                        <p:hsl h="7200000" s="0" l="0"/>
                                      </p:by>
                                    </p:animClr>
                                    <p:animClr clrSpc="hsl" dir="cw">
                                      <p:cBhvr>
                                        <p:cTn id="104" dur="500" fill="hold"/>
                                        <p:tgtEl>
                                          <p:spTgt spid="100392"/>
                                        </p:tgtEl>
                                        <p:attrNameLst>
                                          <p:attrName>stroke.color</p:attrName>
                                        </p:attrNameLst>
                                      </p:cBhvr>
                                      <p:by>
                                        <p:hsl h="7200000" s="0" l="0"/>
                                      </p:by>
                                    </p:animClr>
                                    <p:set>
                                      <p:cBhvr>
                                        <p:cTn id="105" dur="500" fill="hold"/>
                                        <p:tgtEl>
                                          <p:spTgt spid="100392"/>
                                        </p:tgtEl>
                                        <p:attrNameLst>
                                          <p:attrName>fill.type</p:attrName>
                                        </p:attrNameLst>
                                      </p:cBhvr>
                                      <p:to>
                                        <p:strVal val="solid"/>
                                      </p:to>
                                    </p:set>
                                  </p:childTnLst>
                                </p:cTn>
                              </p:par>
                              <p:par>
                                <p:cTn id="10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07" dur="500" fill="hold"/>
                                        <p:tgtEl>
                                          <p:spTgt spid="100365"/>
                                        </p:tgtEl>
                                        <p:attrNameLst>
                                          <p:attrName>style.color</p:attrName>
                                        </p:attrNameLst>
                                      </p:cBhvr>
                                      <p:by>
                                        <p:hsl h="7200000" s="0" l="0"/>
                                      </p:by>
                                    </p:animClr>
                                    <p:animClr clrSpc="hsl" dir="cw">
                                      <p:cBhvr>
                                        <p:cTn id="108" dur="500" fill="hold"/>
                                        <p:tgtEl>
                                          <p:spTgt spid="100365"/>
                                        </p:tgtEl>
                                        <p:attrNameLst>
                                          <p:attrName>fillcolor</p:attrName>
                                        </p:attrNameLst>
                                      </p:cBhvr>
                                      <p:by>
                                        <p:hsl h="7200000" s="0" l="0"/>
                                      </p:by>
                                    </p:animClr>
                                    <p:animClr clrSpc="hsl" dir="cw">
                                      <p:cBhvr>
                                        <p:cTn id="109" dur="500" fill="hold"/>
                                        <p:tgtEl>
                                          <p:spTgt spid="100365"/>
                                        </p:tgtEl>
                                        <p:attrNameLst>
                                          <p:attrName>stroke.color</p:attrName>
                                        </p:attrNameLst>
                                      </p:cBhvr>
                                      <p:by>
                                        <p:hsl h="7200000" s="0" l="0"/>
                                      </p:by>
                                    </p:animClr>
                                    <p:set>
                                      <p:cBhvr>
                                        <p:cTn id="110" dur="500" fill="hold"/>
                                        <p:tgtEl>
                                          <p:spTgt spid="100365"/>
                                        </p:tgtEl>
                                        <p:attrNameLst>
                                          <p:attrName>fill.type</p:attrName>
                                        </p:attrNameLst>
                                      </p:cBhvr>
                                      <p:to>
                                        <p:strVal val="solid"/>
                                      </p:to>
                                    </p:set>
                                  </p:childTnLst>
                                </p:cTn>
                              </p:par>
                              <p:par>
                                <p:cTn id="11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12" dur="500" fill="hold"/>
                                        <p:tgtEl>
                                          <p:spTgt spid="100391"/>
                                        </p:tgtEl>
                                        <p:attrNameLst>
                                          <p:attrName>style.color</p:attrName>
                                        </p:attrNameLst>
                                      </p:cBhvr>
                                      <p:by>
                                        <p:hsl h="7200000" s="0" l="0"/>
                                      </p:by>
                                    </p:animClr>
                                    <p:animClr clrSpc="hsl" dir="cw">
                                      <p:cBhvr>
                                        <p:cTn id="113" dur="500" fill="hold"/>
                                        <p:tgtEl>
                                          <p:spTgt spid="100391"/>
                                        </p:tgtEl>
                                        <p:attrNameLst>
                                          <p:attrName>fillcolor</p:attrName>
                                        </p:attrNameLst>
                                      </p:cBhvr>
                                      <p:by>
                                        <p:hsl h="7200000" s="0" l="0"/>
                                      </p:by>
                                    </p:animClr>
                                    <p:animClr clrSpc="hsl" dir="cw">
                                      <p:cBhvr>
                                        <p:cTn id="114" dur="500" fill="hold"/>
                                        <p:tgtEl>
                                          <p:spTgt spid="100391"/>
                                        </p:tgtEl>
                                        <p:attrNameLst>
                                          <p:attrName>stroke.color</p:attrName>
                                        </p:attrNameLst>
                                      </p:cBhvr>
                                      <p:by>
                                        <p:hsl h="7200000" s="0" l="0"/>
                                      </p:by>
                                    </p:animClr>
                                    <p:set>
                                      <p:cBhvr>
                                        <p:cTn id="115" dur="500" fill="hold"/>
                                        <p:tgtEl>
                                          <p:spTgt spid="100391"/>
                                        </p:tgtEl>
                                        <p:attrNameLst>
                                          <p:attrName>fill.type</p:attrName>
                                        </p:attrNameLst>
                                      </p:cBhvr>
                                      <p:to>
                                        <p:strVal val="solid"/>
                                      </p:to>
                                    </p:set>
                                  </p:childTnLst>
                                </p:cTn>
                              </p:par>
                              <p:par>
                                <p:cTn id="1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17" dur="500" fill="hold"/>
                                        <p:tgtEl>
                                          <p:spTgt spid="100388"/>
                                        </p:tgtEl>
                                        <p:attrNameLst>
                                          <p:attrName>style.color</p:attrName>
                                        </p:attrNameLst>
                                      </p:cBhvr>
                                      <p:by>
                                        <p:hsl h="7200000" s="0" l="0"/>
                                      </p:by>
                                    </p:animClr>
                                    <p:animClr clrSpc="hsl" dir="cw">
                                      <p:cBhvr>
                                        <p:cTn id="118" dur="500" fill="hold"/>
                                        <p:tgtEl>
                                          <p:spTgt spid="100388"/>
                                        </p:tgtEl>
                                        <p:attrNameLst>
                                          <p:attrName>fillcolor</p:attrName>
                                        </p:attrNameLst>
                                      </p:cBhvr>
                                      <p:by>
                                        <p:hsl h="7200000" s="0" l="0"/>
                                      </p:by>
                                    </p:animClr>
                                    <p:animClr clrSpc="hsl" dir="cw">
                                      <p:cBhvr>
                                        <p:cTn id="119" dur="500" fill="hold"/>
                                        <p:tgtEl>
                                          <p:spTgt spid="100388"/>
                                        </p:tgtEl>
                                        <p:attrNameLst>
                                          <p:attrName>stroke.color</p:attrName>
                                        </p:attrNameLst>
                                      </p:cBhvr>
                                      <p:by>
                                        <p:hsl h="7200000" s="0" l="0"/>
                                      </p:by>
                                    </p:animClr>
                                    <p:set>
                                      <p:cBhvr>
                                        <p:cTn id="120" dur="500" fill="hold"/>
                                        <p:tgtEl>
                                          <p:spTgt spid="100388"/>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xit" presetSubtype="0" fill="hold" grpId="0" nodeType="clickEffect">
                                  <p:stCondLst>
                                    <p:cond delay="0"/>
                                  </p:stCondLst>
                                  <p:childTnLst>
                                    <p:animEffect transition="out" filter="fade">
                                      <p:cBhvr>
                                        <p:cTn id="124" dur="500"/>
                                        <p:tgtEl>
                                          <p:spTgt spid="100402"/>
                                        </p:tgtEl>
                                      </p:cBhvr>
                                    </p:animEffect>
                                    <p:set>
                                      <p:cBhvr>
                                        <p:cTn id="125" dur="1" fill="hold">
                                          <p:stCondLst>
                                            <p:cond delay="499"/>
                                          </p:stCondLst>
                                        </p:cTn>
                                        <p:tgtEl>
                                          <p:spTgt spid="100402"/>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2" grpId="0" animBg="1"/>
      <p:bldP spid="100363" grpId="0" animBg="1"/>
      <p:bldP spid="100365" grpId="0" animBg="1"/>
      <p:bldP spid="100367" grpId="0" animBg="1"/>
      <p:bldP spid="100369" grpId="0" animBg="1"/>
      <p:bldP spid="100370" grpId="0" animBg="1"/>
      <p:bldP spid="100371" grpId="0" animBg="1"/>
      <p:bldP spid="100372" grpId="0" animBg="1"/>
      <p:bldP spid="100373" grpId="0" animBg="1"/>
      <p:bldP spid="100374" grpId="0" animBg="1"/>
      <p:bldP spid="100375" grpId="0" animBg="1"/>
      <p:bldP spid="100376" grpId="0" animBg="1"/>
      <p:bldP spid="100377" grpId="0" animBg="1"/>
      <p:bldP spid="100378" grpId="0" animBg="1"/>
      <p:bldP spid="100379" grpId="0" animBg="1"/>
      <p:bldP spid="100380" grpId="0" animBg="1"/>
      <p:bldP spid="100381" grpId="0" animBg="1"/>
      <p:bldP spid="100382" grpId="0" animBg="1"/>
      <p:bldP spid="100383" grpId="0" animBg="1"/>
      <p:bldP spid="100384" grpId="0" animBg="1"/>
      <p:bldP spid="100385" grpId="0" animBg="1"/>
      <p:bldP spid="100386" grpId="0" animBg="1"/>
      <p:bldP spid="100387" grpId="0" animBg="1"/>
      <p:bldP spid="100388" grpId="0" animBg="1"/>
      <p:bldP spid="100389" grpId="0" animBg="1"/>
      <p:bldP spid="100390" grpId="0" animBg="1"/>
      <p:bldP spid="100391" grpId="0" animBg="1"/>
      <p:bldP spid="100392" grpId="0" animBg="1"/>
      <p:bldP spid="100393" grpId="0" animBg="1"/>
      <p:bldP spid="100400" grpId="0" animBg="1"/>
      <p:bldP spid="100400" grpId="1" animBg="1"/>
      <p:bldP spid="100401" grpId="0" animBg="1"/>
      <p:bldP spid="100401" grpId="1" animBg="1"/>
      <p:bldP spid="100402" grpId="0" animBg="1"/>
      <p:bldP spid="100402" grpId="1"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39938"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39939"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39940"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39941"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9942"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39943" name="Picture 9" descr="Phan Dinh Giot"/>
          <p:cNvPicPr>
            <a:picLocks noChangeAspect="1" noChangeArrowheads="1"/>
          </p:cNvPicPr>
          <p:nvPr/>
        </p:nvPicPr>
        <p:blipFill>
          <a:blip r:embed="rId3"/>
          <a:srcRect/>
          <a:stretch>
            <a:fillRect/>
          </a:stretch>
        </p:blipFill>
        <p:spPr bwMode="auto">
          <a:xfrm>
            <a:off x="1600200" y="1143000"/>
            <a:ext cx="7162800" cy="4572000"/>
          </a:xfrm>
          <a:prstGeom prst="rect">
            <a:avLst/>
          </a:prstGeom>
          <a:noFill/>
          <a:ln w="9525">
            <a:noFill/>
            <a:miter lim="800000"/>
            <a:headEnd/>
            <a:tailEnd/>
          </a:ln>
        </p:spPr>
      </p:pic>
      <p:sp>
        <p:nvSpPr>
          <p:cNvPr id="39944" name="Text Box 10"/>
          <p:cNvSpPr txBox="1">
            <a:spLocks noChangeArrowheads="1"/>
          </p:cNvSpPr>
          <p:nvPr/>
        </p:nvSpPr>
        <p:spPr bwMode="auto">
          <a:xfrm>
            <a:off x="1127125" y="5664200"/>
            <a:ext cx="7788275" cy="946150"/>
          </a:xfrm>
          <a:prstGeom prst="rect">
            <a:avLst/>
          </a:prstGeom>
          <a:noFill/>
          <a:ln w="9525">
            <a:noFill/>
            <a:miter lim="800000"/>
            <a:headEnd/>
            <a:tailEnd/>
          </a:ln>
        </p:spPr>
        <p:txBody>
          <a:bodyPr>
            <a:spAutoFit/>
          </a:bodyPr>
          <a:lstStyle/>
          <a:p>
            <a:pPr algn="ctr"/>
            <a:r>
              <a:rPr lang="en-US" sz="2800">
                <a:solidFill>
                  <a:srgbClr val="CC3300"/>
                </a:solidFill>
                <a:latin typeface="Arial" charset="0"/>
              </a:rPr>
              <a:t>Anh Phan Đình Giót lấy thân mình lấp lỗ châu mai để đồng đội xông lên tiêu diệt địch</a:t>
            </a:r>
          </a:p>
        </p:txBody>
      </p:sp>
      <p:sp>
        <p:nvSpPr>
          <p:cNvPr id="39945" name="AutoShape 12">
            <a:hlinkClick r:id="rId4" action="ppaction://hlinksldjump" highlightClick="1"/>
          </p:cNvPr>
          <p:cNvSpPr>
            <a:spLocks noChangeArrowheads="1"/>
          </p:cNvSpPr>
          <p:nvPr/>
        </p:nvSpPr>
        <p:spPr bwMode="auto">
          <a:xfrm>
            <a:off x="762000" y="6172200"/>
            <a:ext cx="533400" cy="4572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27650"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7651"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27652"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7653"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7654"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7655" name="Picture 9" descr="ngon co chien thang"/>
          <p:cNvPicPr>
            <a:picLocks noChangeAspect="1" noChangeArrowheads="1"/>
          </p:cNvPicPr>
          <p:nvPr/>
        </p:nvPicPr>
        <p:blipFill>
          <a:blip r:embed="rId3"/>
          <a:srcRect/>
          <a:stretch>
            <a:fillRect/>
          </a:stretch>
        </p:blipFill>
        <p:spPr bwMode="auto">
          <a:xfrm>
            <a:off x="1447800" y="914400"/>
            <a:ext cx="6781800" cy="4800600"/>
          </a:xfrm>
          <a:prstGeom prst="rect">
            <a:avLst/>
          </a:prstGeom>
          <a:noFill/>
          <a:ln w="9525">
            <a:noFill/>
            <a:miter lim="800000"/>
            <a:headEnd/>
            <a:tailEnd/>
          </a:ln>
        </p:spPr>
      </p:pic>
      <p:sp>
        <p:nvSpPr>
          <p:cNvPr id="27656" name="Text Box 10"/>
          <p:cNvSpPr txBox="1">
            <a:spLocks noChangeArrowheads="1"/>
          </p:cNvSpPr>
          <p:nvPr/>
        </p:nvSpPr>
        <p:spPr bwMode="auto">
          <a:xfrm>
            <a:off x="2133600" y="5715000"/>
            <a:ext cx="5943600" cy="954088"/>
          </a:xfrm>
          <a:prstGeom prst="rect">
            <a:avLst/>
          </a:prstGeom>
          <a:noFill/>
          <a:ln w="9525">
            <a:noFill/>
            <a:miter lim="800000"/>
            <a:headEnd/>
            <a:tailEnd/>
          </a:ln>
        </p:spPr>
        <p:txBody>
          <a:bodyPr>
            <a:spAutoFit/>
          </a:bodyPr>
          <a:lstStyle/>
          <a:p>
            <a:pPr algn="ctr"/>
            <a:r>
              <a:rPr lang="en-US" sz="2800">
                <a:solidFill>
                  <a:srgbClr val="CC3300"/>
                </a:solidFill>
                <a:latin typeface="Arial" charset="0"/>
              </a:rPr>
              <a:t>Cờ chiến thắng tung bay trên nóc </a:t>
            </a:r>
          </a:p>
          <a:p>
            <a:pPr algn="ctr"/>
            <a:r>
              <a:rPr lang="en-US" sz="2800">
                <a:solidFill>
                  <a:srgbClr val="CC3300"/>
                </a:solidFill>
                <a:latin typeface="Arial" charset="0"/>
              </a:rPr>
              <a:t>hầm tướng Đờ Ca- xtơ-ri</a:t>
            </a: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2"/>
          <a:srcRect/>
          <a:stretch>
            <a:fillRect/>
          </a:stretch>
        </p:blipFill>
        <p:spPr bwMode="auto">
          <a:xfrm>
            <a:off x="0" y="857250"/>
            <a:ext cx="9190038" cy="5143500"/>
          </a:xfrm>
          <a:prstGeom prst="rect">
            <a:avLst/>
          </a:prstGeom>
          <a:noFill/>
          <a:ln w="9525">
            <a:noFill/>
            <a:miter lim="800000"/>
            <a:headEnd/>
            <a:tailEnd/>
          </a:ln>
        </p:spPr>
      </p:pic>
      <p:pic>
        <p:nvPicPr>
          <p:cNvPr id="14338" name="Picture 8"/>
          <p:cNvPicPr>
            <a:picLocks noChangeAspect="1"/>
          </p:cNvPicPr>
          <p:nvPr/>
        </p:nvPicPr>
        <p:blipFill>
          <a:blip r:embed="rId3"/>
          <a:srcRect/>
          <a:stretch>
            <a:fillRect/>
          </a:stretch>
        </p:blipFill>
        <p:spPr bwMode="auto">
          <a:xfrm>
            <a:off x="125413" y="3429000"/>
            <a:ext cx="2106612" cy="2606675"/>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6350000" y="4732338"/>
            <a:ext cx="2124075" cy="1200150"/>
          </a:xfrm>
          <a:prstGeom prst="rect">
            <a:avLst/>
          </a:prstGeom>
          <a:noFill/>
          <a:ln w="9525">
            <a:noFill/>
            <a:miter lim="800000"/>
            <a:headEnd/>
            <a:tailEnd/>
          </a:ln>
        </p:spPr>
      </p:pic>
      <p:sp>
        <p:nvSpPr>
          <p:cNvPr id="14340" name="TextBox 1"/>
          <p:cNvSpPr txBox="1">
            <a:spLocks noChangeArrowheads="1"/>
          </p:cNvSpPr>
          <p:nvPr/>
        </p:nvSpPr>
        <p:spPr bwMode="auto">
          <a:xfrm>
            <a:off x="2538413" y="2068513"/>
            <a:ext cx="4894262" cy="1616075"/>
          </a:xfrm>
          <a:prstGeom prst="rect">
            <a:avLst/>
          </a:prstGeom>
          <a:noFill/>
          <a:ln w="9525">
            <a:noFill/>
            <a:miter lim="800000"/>
            <a:headEnd/>
            <a:tailEnd/>
          </a:ln>
        </p:spPr>
        <p:txBody>
          <a:bodyPr>
            <a:spAutoFit/>
          </a:bodyPr>
          <a:lstStyle/>
          <a:p>
            <a:pPr>
              <a:lnSpc>
                <a:spcPct val="150000"/>
              </a:lnSpc>
            </a:pPr>
            <a:r>
              <a:rPr lang="en-US" sz="6600" b="1">
                <a:latin typeface="Times New Roman" pitchFamily="18" charset="0"/>
                <a:cs typeface="Times New Roman" pitchFamily="18" charset="0"/>
              </a:rPr>
              <a:t>Khởi động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8674"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28675" name="Line 4"/>
          <p:cNvSpPr>
            <a:spLocks noChangeShapeType="1"/>
          </p:cNvSpPr>
          <p:nvPr/>
        </p:nvSpPr>
        <p:spPr bwMode="auto">
          <a:xfrm>
            <a:off x="76200" y="6718300"/>
            <a:ext cx="7543800" cy="0"/>
          </a:xfrm>
          <a:prstGeom prst="line">
            <a:avLst/>
          </a:prstGeom>
          <a:noFill/>
          <a:ln w="57150">
            <a:solidFill>
              <a:srgbClr val="FF00FF"/>
            </a:solidFill>
            <a:round/>
            <a:headEnd/>
            <a:tailEnd/>
          </a:ln>
        </p:spPr>
        <p:txBody>
          <a:bodyPr/>
          <a:lstStyle/>
          <a:p>
            <a:endParaRPr lang="en-US"/>
          </a:p>
        </p:txBody>
      </p:sp>
      <p:sp>
        <p:nvSpPr>
          <p:cNvPr id="28676"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8677"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8678"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8679" name="Picture 9" descr="tu binh Phap"/>
          <p:cNvPicPr>
            <a:picLocks noChangeAspect="1" noChangeArrowheads="1"/>
          </p:cNvPicPr>
          <p:nvPr/>
        </p:nvPicPr>
        <p:blipFill>
          <a:blip r:embed="rId3"/>
          <a:srcRect/>
          <a:stretch>
            <a:fillRect/>
          </a:stretch>
        </p:blipFill>
        <p:spPr bwMode="auto">
          <a:xfrm>
            <a:off x="1371600" y="1066800"/>
            <a:ext cx="7467600" cy="5105400"/>
          </a:xfrm>
          <a:prstGeom prst="rect">
            <a:avLst/>
          </a:prstGeom>
          <a:noFill/>
          <a:ln w="9525">
            <a:noFill/>
            <a:miter lim="800000"/>
            <a:headEnd/>
            <a:tailEnd/>
          </a:ln>
        </p:spPr>
      </p:pic>
      <p:sp>
        <p:nvSpPr>
          <p:cNvPr id="28680" name="Text Box 10"/>
          <p:cNvSpPr txBox="1">
            <a:spLocks noChangeArrowheads="1"/>
          </p:cNvSpPr>
          <p:nvPr/>
        </p:nvSpPr>
        <p:spPr bwMode="auto">
          <a:xfrm>
            <a:off x="762000" y="6126163"/>
            <a:ext cx="8534400" cy="523875"/>
          </a:xfrm>
          <a:prstGeom prst="rect">
            <a:avLst/>
          </a:prstGeom>
          <a:noFill/>
          <a:ln w="9525">
            <a:noFill/>
            <a:miter lim="800000"/>
            <a:headEnd/>
            <a:tailEnd/>
          </a:ln>
        </p:spPr>
        <p:txBody>
          <a:bodyPr>
            <a:spAutoFit/>
          </a:bodyPr>
          <a:lstStyle/>
          <a:p>
            <a:r>
              <a:rPr lang="en-US" sz="2800">
                <a:solidFill>
                  <a:srgbClr val="CC3300"/>
                </a:solidFill>
                <a:latin typeface="Arial" charset="0"/>
              </a:rPr>
              <a:t>Tù binh Pháp đầu hàng trong trận Điện Biên Phủ</a:t>
            </a:r>
          </a:p>
        </p:txBody>
      </p:sp>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9698"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29699" name="Line 4"/>
          <p:cNvSpPr>
            <a:spLocks noChangeShapeType="1"/>
          </p:cNvSpPr>
          <p:nvPr/>
        </p:nvSpPr>
        <p:spPr bwMode="auto">
          <a:xfrm>
            <a:off x="0" y="6667500"/>
            <a:ext cx="7543800" cy="0"/>
          </a:xfrm>
          <a:prstGeom prst="line">
            <a:avLst/>
          </a:prstGeom>
          <a:noFill/>
          <a:ln w="57150">
            <a:solidFill>
              <a:srgbClr val="FF00FF"/>
            </a:solidFill>
            <a:round/>
            <a:headEnd/>
            <a:tailEnd/>
          </a:ln>
        </p:spPr>
        <p:txBody>
          <a:bodyPr/>
          <a:lstStyle/>
          <a:p>
            <a:endParaRPr lang="en-US"/>
          </a:p>
        </p:txBody>
      </p:sp>
      <p:sp>
        <p:nvSpPr>
          <p:cNvPr id="29700"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29701"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9702"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6540" name="Text Box 44"/>
          <p:cNvSpPr txBox="1">
            <a:spLocks noChangeArrowheads="1"/>
          </p:cNvSpPr>
          <p:nvPr/>
        </p:nvSpPr>
        <p:spPr bwMode="auto">
          <a:xfrm>
            <a:off x="762000" y="3276600"/>
            <a:ext cx="7772400" cy="1066800"/>
          </a:xfrm>
          <a:prstGeom prst="rect">
            <a:avLst/>
          </a:prstGeom>
          <a:solidFill>
            <a:srgbClr val="FFFF3B"/>
          </a:solidFill>
          <a:ln w="9525">
            <a:noFill/>
            <a:miter lim="800000"/>
            <a:headEnd/>
            <a:tailEnd/>
          </a:ln>
        </p:spPr>
        <p:txBody>
          <a:bodyPr>
            <a:spAutoFit/>
          </a:bodyPr>
          <a:lstStyle/>
          <a:p>
            <a:pPr algn="ctr"/>
            <a:r>
              <a:rPr lang="en-US" b="1">
                <a:solidFill>
                  <a:srgbClr val="FF3300"/>
                </a:solidFill>
                <a:latin typeface="Arial" charset="0"/>
              </a:rPr>
              <a:t> Ý nghĩa lịch sử của chiến thắng </a:t>
            </a:r>
          </a:p>
          <a:p>
            <a:pPr algn="ctr"/>
            <a:r>
              <a:rPr lang="en-US" b="1">
                <a:solidFill>
                  <a:srgbClr val="FF3300"/>
                </a:solidFill>
                <a:latin typeface="Arial" charset="0"/>
              </a:rPr>
              <a:t>Điện Biên Phủ?</a:t>
            </a:r>
          </a:p>
        </p:txBody>
      </p:sp>
      <p:sp>
        <p:nvSpPr>
          <p:cNvPr id="29704" name="Text Box 45"/>
          <p:cNvSpPr txBox="1">
            <a:spLocks noChangeArrowheads="1"/>
          </p:cNvSpPr>
          <p:nvPr/>
        </p:nvSpPr>
        <p:spPr bwMode="auto">
          <a:xfrm>
            <a:off x="1219200" y="1339850"/>
            <a:ext cx="7010400" cy="946150"/>
          </a:xfrm>
          <a:prstGeom prst="rect">
            <a:avLst/>
          </a:prstGeom>
          <a:solidFill>
            <a:srgbClr val="99FFCC"/>
          </a:solidFill>
          <a:ln w="9525">
            <a:noFill/>
            <a:miter lim="800000"/>
            <a:headEnd/>
            <a:tailEnd/>
          </a:ln>
        </p:spPr>
        <p:txBody>
          <a:bodyPr>
            <a:spAutoFit/>
          </a:bodyPr>
          <a:lstStyle/>
          <a:p>
            <a:r>
              <a:rPr lang="en-US" sz="2800" b="1">
                <a:solidFill>
                  <a:srgbClr val="FF3300"/>
                </a:solidFill>
                <a:latin typeface="Arial" charset="0"/>
              </a:rPr>
              <a:t>Hoạt động 3:  </a:t>
            </a:r>
            <a:r>
              <a:rPr lang="en-US" sz="2800" b="1">
                <a:solidFill>
                  <a:srgbClr val="0000FF"/>
                </a:solidFill>
                <a:latin typeface="Arial" charset="0"/>
              </a:rPr>
              <a:t>Thảo luận theo nhóm </a:t>
            </a:r>
            <a:r>
              <a:rPr lang="en-US" sz="2800" b="1">
                <a:solidFill>
                  <a:srgbClr val="FF3300"/>
                </a:solidFill>
                <a:latin typeface="Arial" charset="0"/>
              </a:rPr>
              <a:t>	</a:t>
            </a:r>
            <a:r>
              <a:rPr lang="en-US" sz="2800" b="1">
                <a:latin typeface="Arial" charset="0"/>
              </a:rPr>
              <a:t>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6540"/>
                                        </p:tgtEl>
                                        <p:attrNameLst>
                                          <p:attrName>style.visibility</p:attrName>
                                        </p:attrNameLst>
                                      </p:cBhvr>
                                      <p:to>
                                        <p:strVal val="visible"/>
                                      </p:to>
                                    </p:set>
                                    <p:anim calcmode="lin" valueType="num">
                                      <p:cBhvr>
                                        <p:cTn id="7" dur="1000" fill="hold"/>
                                        <p:tgtEl>
                                          <p:spTgt spid="106540"/>
                                        </p:tgtEl>
                                        <p:attrNameLst>
                                          <p:attrName>ppt_x</p:attrName>
                                        </p:attrNameLst>
                                      </p:cBhvr>
                                      <p:tavLst>
                                        <p:tav tm="0">
                                          <p:val>
                                            <p:strVal val="#ppt_x-.2"/>
                                          </p:val>
                                        </p:tav>
                                        <p:tav tm="100000">
                                          <p:val>
                                            <p:strVal val="#ppt_x"/>
                                          </p:val>
                                        </p:tav>
                                      </p:tavLst>
                                    </p:anim>
                                    <p:anim calcmode="lin" valueType="num">
                                      <p:cBhvr>
                                        <p:cTn id="8" dur="1000" fill="hold"/>
                                        <p:tgtEl>
                                          <p:spTgt spid="106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6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30722"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30723" name="Line 4"/>
          <p:cNvSpPr>
            <a:spLocks noChangeShapeType="1"/>
          </p:cNvSpPr>
          <p:nvPr/>
        </p:nvSpPr>
        <p:spPr bwMode="auto">
          <a:xfrm>
            <a:off x="0" y="6667500"/>
            <a:ext cx="7543800" cy="0"/>
          </a:xfrm>
          <a:prstGeom prst="line">
            <a:avLst/>
          </a:prstGeom>
          <a:noFill/>
          <a:ln w="57150">
            <a:solidFill>
              <a:srgbClr val="FF00FF"/>
            </a:solidFill>
            <a:round/>
            <a:headEnd/>
            <a:tailEnd/>
          </a:ln>
        </p:spPr>
        <p:txBody>
          <a:bodyPr/>
          <a:lstStyle/>
          <a:p>
            <a:endParaRPr lang="en-US"/>
          </a:p>
        </p:txBody>
      </p:sp>
      <p:sp>
        <p:nvSpPr>
          <p:cNvPr id="30724"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30725"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0726"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30727" name="Text Box 8"/>
          <p:cNvSpPr txBox="1">
            <a:spLocks noChangeArrowheads="1"/>
          </p:cNvSpPr>
          <p:nvPr/>
        </p:nvSpPr>
        <p:spPr bwMode="auto">
          <a:xfrm>
            <a:off x="685800" y="1600200"/>
            <a:ext cx="8102600" cy="461963"/>
          </a:xfrm>
          <a:prstGeom prst="rect">
            <a:avLst/>
          </a:prstGeom>
          <a:solidFill>
            <a:srgbClr val="FFFF00"/>
          </a:solidFill>
          <a:ln w="9525">
            <a:noFill/>
            <a:miter lim="800000"/>
            <a:headEnd/>
            <a:tailEnd/>
          </a:ln>
        </p:spPr>
        <p:txBody>
          <a:bodyPr>
            <a:spAutoFit/>
          </a:bodyPr>
          <a:lstStyle/>
          <a:p>
            <a:r>
              <a:rPr lang="en-US" sz="2400" b="1">
                <a:solidFill>
                  <a:schemeClr val="folHlink"/>
                </a:solidFill>
                <a:latin typeface="Arial" charset="0"/>
              </a:rPr>
              <a:t> Ý nghĩa lịch sử của chiến thắng Điện Biên Phủ</a:t>
            </a:r>
          </a:p>
        </p:txBody>
      </p:sp>
      <p:sp>
        <p:nvSpPr>
          <p:cNvPr id="30728" name="Text Box 10"/>
          <p:cNvSpPr txBox="1">
            <a:spLocks noChangeArrowheads="1"/>
          </p:cNvSpPr>
          <p:nvPr/>
        </p:nvSpPr>
        <p:spPr bwMode="auto">
          <a:xfrm>
            <a:off x="673100" y="2849563"/>
            <a:ext cx="8153400" cy="1938337"/>
          </a:xfrm>
          <a:prstGeom prst="rect">
            <a:avLst/>
          </a:prstGeom>
          <a:solidFill>
            <a:srgbClr val="00FFCC"/>
          </a:solidFill>
          <a:ln w="9525">
            <a:noFill/>
            <a:miter lim="800000"/>
            <a:headEnd/>
            <a:tailEnd/>
          </a:ln>
        </p:spPr>
        <p:txBody>
          <a:bodyPr>
            <a:spAutoFit/>
          </a:bodyPr>
          <a:lstStyle/>
          <a:p>
            <a:pPr algn="just"/>
            <a:r>
              <a:rPr lang="en-US" sz="2400" b="1">
                <a:solidFill>
                  <a:srgbClr val="FF0000"/>
                </a:solidFill>
                <a:latin typeface="Arial" charset="0"/>
              </a:rPr>
              <a:t>Chiến thắng Điện Biên Phủ Là mốc son chói lọi, góp  phần kết thúc thắng lợi chín năm kháng chiến chống thực dân Pháp của dân tộc, giáng một đòn nặng nề vào tham vọng xâm lược của chủ nghĩa đế quốc, cổ vũ mạnh mẽ phong trào giải phóng dân tộc trên thế giới.</a:t>
            </a:r>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2"/>
          <p:cNvSpPr>
            <a:spLocks noChangeShapeType="1"/>
          </p:cNvSpPr>
          <p:nvPr/>
        </p:nvSpPr>
        <p:spPr bwMode="auto">
          <a:xfrm>
            <a:off x="304800" y="457200"/>
            <a:ext cx="0" cy="6400800"/>
          </a:xfrm>
          <a:prstGeom prst="line">
            <a:avLst/>
          </a:prstGeom>
          <a:noFill/>
          <a:ln w="38100">
            <a:solidFill>
              <a:srgbClr val="FF00FF"/>
            </a:solidFill>
            <a:round/>
            <a:headEnd/>
            <a:tailEnd/>
          </a:ln>
        </p:spPr>
        <p:txBody>
          <a:bodyPr/>
          <a:lstStyle/>
          <a:p>
            <a:endParaRPr lang="en-US"/>
          </a:p>
        </p:txBody>
      </p:sp>
      <p:sp>
        <p:nvSpPr>
          <p:cNvPr id="32770" name="Line 3"/>
          <p:cNvSpPr>
            <a:spLocks noChangeShapeType="1"/>
          </p:cNvSpPr>
          <p:nvPr/>
        </p:nvSpPr>
        <p:spPr bwMode="auto">
          <a:xfrm>
            <a:off x="1752600" y="152400"/>
            <a:ext cx="7391400" cy="0"/>
          </a:xfrm>
          <a:prstGeom prst="line">
            <a:avLst/>
          </a:prstGeom>
          <a:noFill/>
          <a:ln w="57150">
            <a:solidFill>
              <a:srgbClr val="FF00FF"/>
            </a:solidFill>
            <a:round/>
            <a:headEnd/>
            <a:tailEnd/>
          </a:ln>
        </p:spPr>
        <p:txBody>
          <a:bodyPr/>
          <a:lstStyle/>
          <a:p>
            <a:endParaRPr lang="en-US"/>
          </a:p>
        </p:txBody>
      </p:sp>
      <p:sp>
        <p:nvSpPr>
          <p:cNvPr id="32771" name="Line 4"/>
          <p:cNvSpPr>
            <a:spLocks noChangeShapeType="1"/>
          </p:cNvSpPr>
          <p:nvPr/>
        </p:nvSpPr>
        <p:spPr bwMode="auto">
          <a:xfrm>
            <a:off x="0" y="6819900"/>
            <a:ext cx="7543800" cy="0"/>
          </a:xfrm>
          <a:prstGeom prst="line">
            <a:avLst/>
          </a:prstGeom>
          <a:noFill/>
          <a:ln w="57150">
            <a:solidFill>
              <a:srgbClr val="FF00FF"/>
            </a:solidFill>
            <a:round/>
            <a:headEnd/>
            <a:tailEnd/>
          </a:ln>
        </p:spPr>
        <p:txBody>
          <a:bodyPr/>
          <a:lstStyle/>
          <a:p>
            <a:endParaRPr lang="en-US"/>
          </a:p>
        </p:txBody>
      </p:sp>
      <p:sp>
        <p:nvSpPr>
          <p:cNvPr id="32772" name="Line 5"/>
          <p:cNvSpPr>
            <a:spLocks noChangeShapeType="1"/>
          </p:cNvSpPr>
          <p:nvPr/>
        </p:nvSpPr>
        <p:spPr bwMode="auto">
          <a:xfrm>
            <a:off x="9144000" y="533400"/>
            <a:ext cx="0" cy="1676400"/>
          </a:xfrm>
          <a:prstGeom prst="line">
            <a:avLst/>
          </a:prstGeom>
          <a:noFill/>
          <a:ln w="9525">
            <a:solidFill>
              <a:schemeClr val="tx1"/>
            </a:solidFill>
            <a:round/>
            <a:headEnd/>
            <a:tailEnd/>
          </a:ln>
        </p:spPr>
        <p:txBody>
          <a:bodyPr/>
          <a:lstStyle/>
          <a:p>
            <a:endParaRPr lang="en-US"/>
          </a:p>
        </p:txBody>
      </p:sp>
      <p:sp>
        <p:nvSpPr>
          <p:cNvPr id="32773" name="Line 6"/>
          <p:cNvSpPr>
            <a:spLocks noChangeShapeType="1"/>
          </p:cNvSpPr>
          <p:nvPr/>
        </p:nvSpPr>
        <p:spPr bwMode="auto">
          <a:xfrm>
            <a:off x="8991600" y="0"/>
            <a:ext cx="0" cy="6324600"/>
          </a:xfrm>
          <a:prstGeom prst="line">
            <a:avLst/>
          </a:prstGeom>
          <a:noFill/>
          <a:ln w="38100">
            <a:solidFill>
              <a:srgbClr val="FF00FF"/>
            </a:solidFill>
            <a:round/>
            <a:headEnd/>
            <a:tailEnd/>
          </a:ln>
        </p:spPr>
        <p:txBody>
          <a:bodyPr/>
          <a:lstStyle/>
          <a:p>
            <a:endParaRPr lang="en-US"/>
          </a:p>
        </p:txBody>
      </p:sp>
      <p:sp>
        <p:nvSpPr>
          <p:cNvPr id="116743" name="WordArt 7"/>
          <p:cNvSpPr>
            <a:spLocks noChangeArrowheads="1" noChangeShapeType="1" noTextEdit="1"/>
          </p:cNvSpPr>
          <p:nvPr/>
        </p:nvSpPr>
        <p:spPr bwMode="auto">
          <a:xfrm>
            <a:off x="533400" y="1752600"/>
            <a:ext cx="1752600" cy="2590800"/>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FFCC"/>
                </a:solidFill>
                <a:latin typeface="Arial"/>
                <a:cs typeface="Arial"/>
              </a:rPr>
              <a:t>Trò </a:t>
            </a:r>
          </a:p>
          <a:p>
            <a:pPr algn="ctr"/>
            <a:r>
              <a:rPr lang="vi-VN" sz="2800" kern="10">
                <a:ln w="9525">
                  <a:solidFill>
                    <a:srgbClr val="000000"/>
                  </a:solidFill>
                  <a:round/>
                  <a:headEnd/>
                  <a:tailEnd/>
                </a:ln>
                <a:solidFill>
                  <a:srgbClr val="00FFCC"/>
                </a:solidFill>
                <a:latin typeface="Arial"/>
                <a:cs typeface="Arial"/>
              </a:rPr>
              <a:t>   chơi </a:t>
            </a:r>
          </a:p>
          <a:p>
            <a:pPr algn="ctr"/>
            <a:r>
              <a:rPr lang="vi-VN" sz="2800" kern="10">
                <a:ln w="9525">
                  <a:solidFill>
                    <a:srgbClr val="000000"/>
                  </a:solidFill>
                  <a:round/>
                  <a:headEnd/>
                  <a:tailEnd/>
                </a:ln>
                <a:solidFill>
                  <a:srgbClr val="00FFCC"/>
                </a:solidFill>
                <a:latin typeface="Arial"/>
                <a:cs typeface="Arial"/>
              </a:rPr>
              <a:t>         ô </a:t>
            </a:r>
          </a:p>
          <a:p>
            <a:pPr algn="ctr"/>
            <a:r>
              <a:rPr lang="vi-VN" sz="2800" kern="10">
                <a:ln w="9525">
                  <a:solidFill>
                    <a:srgbClr val="000000"/>
                  </a:solidFill>
                  <a:round/>
                  <a:headEnd/>
                  <a:tailEnd/>
                </a:ln>
                <a:solidFill>
                  <a:srgbClr val="00FFCC"/>
                </a:solidFill>
                <a:latin typeface="Arial"/>
                <a:cs typeface="Arial"/>
              </a:rPr>
              <a:t>           chữ</a:t>
            </a:r>
            <a:endParaRPr lang="en-US" sz="2800" kern="10">
              <a:ln w="9525">
                <a:solidFill>
                  <a:srgbClr val="000000"/>
                </a:solidFill>
                <a:round/>
                <a:headEnd/>
                <a:tailEnd/>
              </a:ln>
              <a:solidFill>
                <a:srgbClr val="00FFCC"/>
              </a:solidFill>
              <a:latin typeface="Arial"/>
              <a:cs typeface="Arial"/>
            </a:endParaRPr>
          </a:p>
        </p:txBody>
      </p:sp>
      <p:sp>
        <p:nvSpPr>
          <p:cNvPr id="32775" name="WordArt 20"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4"/>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2776" name="WordArt 21"/>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16758" name="Text Box 22"/>
          <p:cNvSpPr txBox="1">
            <a:spLocks noChangeArrowheads="1"/>
          </p:cNvSpPr>
          <p:nvPr/>
        </p:nvSpPr>
        <p:spPr bwMode="auto">
          <a:xfrm>
            <a:off x="1143000" y="590550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Nơi diễn ra cuộc họp của Trung ương Đảng ta thông qua phương án mở chiến dịch Điện Biên Phủ?</a:t>
            </a:r>
          </a:p>
        </p:txBody>
      </p:sp>
      <p:sp>
        <p:nvSpPr>
          <p:cNvPr id="116759" name="Text Box 23"/>
          <p:cNvSpPr txBox="1">
            <a:spLocks noChangeArrowheads="1"/>
          </p:cNvSpPr>
          <p:nvPr/>
        </p:nvSpPr>
        <p:spPr bwMode="auto">
          <a:xfrm>
            <a:off x="1257300" y="592455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cánh đồng tại Điện Biên Phủ mà thực dân Pháp chọn để xây dựng sân bay?</a:t>
            </a:r>
          </a:p>
        </p:txBody>
      </p:sp>
      <p:sp>
        <p:nvSpPr>
          <p:cNvPr id="116760" name="Text Box 24"/>
          <p:cNvSpPr txBox="1">
            <a:spLocks noChangeArrowheads="1"/>
          </p:cNvSpPr>
          <p:nvPr/>
        </p:nvSpPr>
        <p:spPr bwMode="auto">
          <a:xfrm>
            <a:off x="1066800" y="5943600"/>
            <a:ext cx="8001000" cy="830263"/>
          </a:xfrm>
          <a:prstGeom prst="rect">
            <a:avLst/>
          </a:prstGeom>
          <a:noFill/>
          <a:ln w="9525">
            <a:noFill/>
            <a:miter lim="800000"/>
            <a:headEnd/>
            <a:tailEnd/>
          </a:ln>
        </p:spPr>
        <p:txBody>
          <a:bodyPr>
            <a:spAutoFit/>
          </a:bodyPr>
          <a:lstStyle/>
          <a:p>
            <a:r>
              <a:rPr lang="en-US" sz="2400">
                <a:solidFill>
                  <a:srgbClr val="0000FF"/>
                </a:solidFill>
                <a:latin typeface="Arial" charset="0"/>
              </a:rPr>
              <a:t>Vị tổng tư lệnh của quân đội ta trong chiến dịch Điện Biên Phủ là ai?</a:t>
            </a:r>
          </a:p>
        </p:txBody>
      </p:sp>
      <p:sp>
        <p:nvSpPr>
          <p:cNvPr id="116761" name="Text Box 25"/>
          <p:cNvSpPr txBox="1">
            <a:spLocks noChangeArrowheads="1"/>
          </p:cNvSpPr>
          <p:nvPr/>
        </p:nvSpPr>
        <p:spPr bwMode="auto">
          <a:xfrm>
            <a:off x="1047750" y="5905500"/>
            <a:ext cx="7543800" cy="830263"/>
          </a:xfrm>
          <a:prstGeom prst="rect">
            <a:avLst/>
          </a:prstGeom>
          <a:noFill/>
          <a:ln w="9525">
            <a:noFill/>
            <a:miter lim="800000"/>
            <a:headEnd/>
            <a:tailEnd/>
          </a:ln>
        </p:spPr>
        <p:txBody>
          <a:bodyPr>
            <a:spAutoFit/>
          </a:bodyPr>
          <a:lstStyle/>
          <a:p>
            <a:r>
              <a:rPr lang="en-US" sz="2400">
                <a:solidFill>
                  <a:srgbClr val="0000FF"/>
                </a:solidFill>
                <a:latin typeface="Arial" charset="0"/>
              </a:rPr>
              <a:t>Người anh hùng lấy thân mình lấp lỗ châu mai để đồng đội xông lên tiêu diệt địch?</a:t>
            </a:r>
          </a:p>
        </p:txBody>
      </p:sp>
      <p:sp>
        <p:nvSpPr>
          <p:cNvPr id="116762" name="Text Box 26"/>
          <p:cNvSpPr txBox="1">
            <a:spLocks noChangeArrowheads="1"/>
          </p:cNvSpPr>
          <p:nvPr/>
        </p:nvSpPr>
        <p:spPr bwMode="auto">
          <a:xfrm>
            <a:off x="1279525" y="5943600"/>
            <a:ext cx="7026275" cy="830263"/>
          </a:xfrm>
          <a:prstGeom prst="rect">
            <a:avLst/>
          </a:prstGeom>
          <a:noFill/>
          <a:ln w="9525">
            <a:noFill/>
            <a:miter lim="800000"/>
            <a:headEnd/>
            <a:tailEnd/>
          </a:ln>
        </p:spPr>
        <p:txBody>
          <a:bodyPr>
            <a:spAutoFit/>
          </a:bodyPr>
          <a:lstStyle/>
          <a:p>
            <a:r>
              <a:rPr lang="en-US" sz="2400">
                <a:solidFill>
                  <a:srgbClr val="0000FF"/>
                </a:solidFill>
                <a:latin typeface="Arial" charset="0"/>
              </a:rPr>
              <a:t>Vị tướng của quân đội Pháp đã bị quân ta bắt sống trong chiến dịch Điện Biên Phủ?</a:t>
            </a:r>
          </a:p>
        </p:txBody>
      </p:sp>
      <p:sp>
        <p:nvSpPr>
          <p:cNvPr id="32782" name="Rectangle 29"/>
          <p:cNvSpPr>
            <a:spLocks noChangeArrowheads="1"/>
          </p:cNvSpPr>
          <p:nvPr/>
        </p:nvSpPr>
        <p:spPr bwMode="auto">
          <a:xfrm>
            <a:off x="50863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3" name="Rectangle 95"/>
          <p:cNvSpPr>
            <a:spLocks noChangeArrowheads="1"/>
          </p:cNvSpPr>
          <p:nvPr/>
        </p:nvSpPr>
        <p:spPr bwMode="auto">
          <a:xfrm>
            <a:off x="5543550" y="24193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latin typeface="Arial" charset="0"/>
            </a:endParaRPr>
          </a:p>
        </p:txBody>
      </p:sp>
      <p:sp>
        <p:nvSpPr>
          <p:cNvPr id="32784" name="Rectangle 96"/>
          <p:cNvSpPr>
            <a:spLocks noChangeArrowheads="1"/>
          </p:cNvSpPr>
          <p:nvPr/>
        </p:nvSpPr>
        <p:spPr bwMode="auto">
          <a:xfrm>
            <a:off x="46291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5" name="Rectangle 97"/>
          <p:cNvSpPr>
            <a:spLocks noChangeArrowheads="1"/>
          </p:cNvSpPr>
          <p:nvPr/>
        </p:nvSpPr>
        <p:spPr bwMode="auto">
          <a:xfrm>
            <a:off x="73723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6" name="Rectangle 98"/>
          <p:cNvSpPr>
            <a:spLocks noChangeArrowheads="1"/>
          </p:cNvSpPr>
          <p:nvPr/>
        </p:nvSpPr>
        <p:spPr bwMode="auto">
          <a:xfrm>
            <a:off x="69151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7" name="Rectangle 99"/>
          <p:cNvSpPr>
            <a:spLocks noChangeArrowheads="1"/>
          </p:cNvSpPr>
          <p:nvPr/>
        </p:nvSpPr>
        <p:spPr bwMode="auto">
          <a:xfrm>
            <a:off x="60007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8" name="Rectangle 100"/>
          <p:cNvSpPr>
            <a:spLocks noChangeArrowheads="1"/>
          </p:cNvSpPr>
          <p:nvPr/>
        </p:nvSpPr>
        <p:spPr bwMode="auto">
          <a:xfrm>
            <a:off x="5543550" y="19621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89" name="Rectangle 101"/>
          <p:cNvSpPr>
            <a:spLocks noChangeArrowheads="1"/>
          </p:cNvSpPr>
          <p:nvPr/>
        </p:nvSpPr>
        <p:spPr bwMode="auto">
          <a:xfrm>
            <a:off x="73723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0" name="Rectangle 102"/>
          <p:cNvSpPr>
            <a:spLocks noChangeArrowheads="1"/>
          </p:cNvSpPr>
          <p:nvPr/>
        </p:nvSpPr>
        <p:spPr bwMode="auto">
          <a:xfrm>
            <a:off x="50863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1" name="Rectangle 103"/>
          <p:cNvSpPr>
            <a:spLocks noChangeArrowheads="1"/>
          </p:cNvSpPr>
          <p:nvPr/>
        </p:nvSpPr>
        <p:spPr bwMode="auto">
          <a:xfrm>
            <a:off x="64579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2" name="Rectangle 104"/>
          <p:cNvSpPr>
            <a:spLocks noChangeArrowheads="1"/>
          </p:cNvSpPr>
          <p:nvPr/>
        </p:nvSpPr>
        <p:spPr bwMode="auto">
          <a:xfrm>
            <a:off x="41719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3" name="Rectangle 105"/>
          <p:cNvSpPr>
            <a:spLocks noChangeArrowheads="1"/>
          </p:cNvSpPr>
          <p:nvPr/>
        </p:nvSpPr>
        <p:spPr bwMode="auto">
          <a:xfrm>
            <a:off x="64579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4" name="Rectangle 106"/>
          <p:cNvSpPr>
            <a:spLocks noChangeArrowheads="1"/>
          </p:cNvSpPr>
          <p:nvPr/>
        </p:nvSpPr>
        <p:spPr bwMode="auto">
          <a:xfrm>
            <a:off x="64579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5" name="Rectangle 107"/>
          <p:cNvSpPr>
            <a:spLocks noChangeArrowheads="1"/>
          </p:cNvSpPr>
          <p:nvPr/>
        </p:nvSpPr>
        <p:spPr bwMode="auto">
          <a:xfrm>
            <a:off x="73723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6" name="Rectangle 108"/>
          <p:cNvSpPr>
            <a:spLocks noChangeArrowheads="1"/>
          </p:cNvSpPr>
          <p:nvPr/>
        </p:nvSpPr>
        <p:spPr bwMode="auto">
          <a:xfrm>
            <a:off x="69151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7" name="Rectangle 109"/>
          <p:cNvSpPr>
            <a:spLocks noChangeArrowheads="1"/>
          </p:cNvSpPr>
          <p:nvPr/>
        </p:nvSpPr>
        <p:spPr bwMode="auto">
          <a:xfrm>
            <a:off x="60007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8" name="Rectangle 110"/>
          <p:cNvSpPr>
            <a:spLocks noChangeArrowheads="1"/>
          </p:cNvSpPr>
          <p:nvPr/>
        </p:nvSpPr>
        <p:spPr bwMode="auto">
          <a:xfrm>
            <a:off x="5543550" y="28765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799" name="Rectangle 111"/>
          <p:cNvSpPr>
            <a:spLocks noChangeArrowheads="1"/>
          </p:cNvSpPr>
          <p:nvPr/>
        </p:nvSpPr>
        <p:spPr bwMode="auto">
          <a:xfrm>
            <a:off x="50863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0" name="Rectangle 112"/>
          <p:cNvSpPr>
            <a:spLocks noChangeArrowheads="1"/>
          </p:cNvSpPr>
          <p:nvPr/>
        </p:nvSpPr>
        <p:spPr bwMode="auto">
          <a:xfrm>
            <a:off x="46291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1" name="Rectangle 113"/>
          <p:cNvSpPr>
            <a:spLocks noChangeArrowheads="1"/>
          </p:cNvSpPr>
          <p:nvPr/>
        </p:nvSpPr>
        <p:spPr bwMode="auto">
          <a:xfrm>
            <a:off x="41719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2" name="Rectangle 114"/>
          <p:cNvSpPr>
            <a:spLocks noChangeArrowheads="1"/>
          </p:cNvSpPr>
          <p:nvPr/>
        </p:nvSpPr>
        <p:spPr bwMode="auto">
          <a:xfrm>
            <a:off x="5543550" y="33337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3" name="Rectangle 115"/>
          <p:cNvSpPr>
            <a:spLocks noChangeArrowheads="1"/>
          </p:cNvSpPr>
          <p:nvPr/>
        </p:nvSpPr>
        <p:spPr bwMode="auto">
          <a:xfrm>
            <a:off x="50863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4" name="Rectangle 116"/>
          <p:cNvSpPr>
            <a:spLocks noChangeArrowheads="1"/>
          </p:cNvSpPr>
          <p:nvPr/>
        </p:nvSpPr>
        <p:spPr bwMode="auto">
          <a:xfrm>
            <a:off x="46291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5" name="Rectangle 117"/>
          <p:cNvSpPr>
            <a:spLocks noChangeArrowheads="1"/>
          </p:cNvSpPr>
          <p:nvPr/>
        </p:nvSpPr>
        <p:spPr bwMode="auto">
          <a:xfrm>
            <a:off x="41719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6" name="Rectangle 118"/>
          <p:cNvSpPr>
            <a:spLocks noChangeArrowheads="1"/>
          </p:cNvSpPr>
          <p:nvPr/>
        </p:nvSpPr>
        <p:spPr bwMode="auto">
          <a:xfrm>
            <a:off x="3714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7" name="Rectangle 119"/>
          <p:cNvSpPr>
            <a:spLocks noChangeArrowheads="1"/>
          </p:cNvSpPr>
          <p:nvPr/>
        </p:nvSpPr>
        <p:spPr bwMode="auto">
          <a:xfrm>
            <a:off x="32575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8" name="Rectangle 120"/>
          <p:cNvSpPr>
            <a:spLocks noChangeArrowheads="1"/>
          </p:cNvSpPr>
          <p:nvPr/>
        </p:nvSpPr>
        <p:spPr bwMode="auto">
          <a:xfrm>
            <a:off x="60007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09" name="Rectangle 121"/>
          <p:cNvSpPr>
            <a:spLocks noChangeArrowheads="1"/>
          </p:cNvSpPr>
          <p:nvPr/>
        </p:nvSpPr>
        <p:spPr bwMode="auto">
          <a:xfrm>
            <a:off x="50863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0" name="Rectangle 122"/>
          <p:cNvSpPr>
            <a:spLocks noChangeArrowheads="1"/>
          </p:cNvSpPr>
          <p:nvPr/>
        </p:nvSpPr>
        <p:spPr bwMode="auto">
          <a:xfrm>
            <a:off x="46291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1" name="Rectangle 123"/>
          <p:cNvSpPr>
            <a:spLocks noChangeArrowheads="1"/>
          </p:cNvSpPr>
          <p:nvPr/>
        </p:nvSpPr>
        <p:spPr bwMode="auto">
          <a:xfrm>
            <a:off x="41719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2" name="Rectangle 124"/>
          <p:cNvSpPr>
            <a:spLocks noChangeArrowheads="1"/>
          </p:cNvSpPr>
          <p:nvPr/>
        </p:nvSpPr>
        <p:spPr bwMode="auto">
          <a:xfrm>
            <a:off x="37147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3" name="Rectangle 125"/>
          <p:cNvSpPr>
            <a:spLocks noChangeArrowheads="1"/>
          </p:cNvSpPr>
          <p:nvPr/>
        </p:nvSpPr>
        <p:spPr bwMode="auto">
          <a:xfrm>
            <a:off x="32575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4" name="Rectangle 126"/>
          <p:cNvSpPr>
            <a:spLocks noChangeArrowheads="1"/>
          </p:cNvSpPr>
          <p:nvPr/>
        </p:nvSpPr>
        <p:spPr bwMode="auto">
          <a:xfrm>
            <a:off x="6000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5" name="Rectangle 127"/>
          <p:cNvSpPr>
            <a:spLocks noChangeArrowheads="1"/>
          </p:cNvSpPr>
          <p:nvPr/>
        </p:nvSpPr>
        <p:spPr bwMode="auto">
          <a:xfrm>
            <a:off x="60007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6" name="Rectangle 128"/>
          <p:cNvSpPr>
            <a:spLocks noChangeArrowheads="1"/>
          </p:cNvSpPr>
          <p:nvPr/>
        </p:nvSpPr>
        <p:spPr bwMode="auto">
          <a:xfrm>
            <a:off x="32575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7" name="Rectangle 129"/>
          <p:cNvSpPr>
            <a:spLocks noChangeArrowheads="1"/>
          </p:cNvSpPr>
          <p:nvPr/>
        </p:nvSpPr>
        <p:spPr bwMode="auto">
          <a:xfrm>
            <a:off x="37147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8" name="Rectangle 130"/>
          <p:cNvSpPr>
            <a:spLocks noChangeArrowheads="1"/>
          </p:cNvSpPr>
          <p:nvPr/>
        </p:nvSpPr>
        <p:spPr bwMode="auto">
          <a:xfrm>
            <a:off x="41719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19" name="Rectangle 131"/>
          <p:cNvSpPr>
            <a:spLocks noChangeArrowheads="1"/>
          </p:cNvSpPr>
          <p:nvPr/>
        </p:nvSpPr>
        <p:spPr bwMode="auto">
          <a:xfrm>
            <a:off x="46291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0" name="Rectangle 132"/>
          <p:cNvSpPr>
            <a:spLocks noChangeArrowheads="1"/>
          </p:cNvSpPr>
          <p:nvPr/>
        </p:nvSpPr>
        <p:spPr bwMode="auto">
          <a:xfrm>
            <a:off x="50863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1" name="Rectangle 133"/>
          <p:cNvSpPr>
            <a:spLocks noChangeArrowheads="1"/>
          </p:cNvSpPr>
          <p:nvPr/>
        </p:nvSpPr>
        <p:spPr bwMode="auto">
          <a:xfrm>
            <a:off x="5543550" y="42481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latin typeface="Arial" charset="0"/>
            </a:endParaRPr>
          </a:p>
        </p:txBody>
      </p:sp>
      <p:sp>
        <p:nvSpPr>
          <p:cNvPr id="32822" name="Rectangle 134"/>
          <p:cNvSpPr>
            <a:spLocks noChangeArrowheads="1"/>
          </p:cNvSpPr>
          <p:nvPr/>
        </p:nvSpPr>
        <p:spPr bwMode="auto">
          <a:xfrm>
            <a:off x="64579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3" name="Rectangle 135"/>
          <p:cNvSpPr>
            <a:spLocks noChangeArrowheads="1"/>
          </p:cNvSpPr>
          <p:nvPr/>
        </p:nvSpPr>
        <p:spPr bwMode="auto">
          <a:xfrm>
            <a:off x="32575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4" name="Rectangle 136"/>
          <p:cNvSpPr>
            <a:spLocks noChangeArrowheads="1"/>
          </p:cNvSpPr>
          <p:nvPr/>
        </p:nvSpPr>
        <p:spPr bwMode="auto">
          <a:xfrm>
            <a:off x="60007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5" name="Rectangle 137"/>
          <p:cNvSpPr>
            <a:spLocks noChangeArrowheads="1"/>
          </p:cNvSpPr>
          <p:nvPr/>
        </p:nvSpPr>
        <p:spPr bwMode="auto">
          <a:xfrm>
            <a:off x="3714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6" name="Rectangle 138"/>
          <p:cNvSpPr>
            <a:spLocks noChangeArrowheads="1"/>
          </p:cNvSpPr>
          <p:nvPr/>
        </p:nvSpPr>
        <p:spPr bwMode="auto">
          <a:xfrm>
            <a:off x="5543550" y="37909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7" name="Rectangle 139"/>
          <p:cNvSpPr>
            <a:spLocks noChangeArrowheads="1"/>
          </p:cNvSpPr>
          <p:nvPr/>
        </p:nvSpPr>
        <p:spPr bwMode="auto">
          <a:xfrm>
            <a:off x="5086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8" name="Rectangle 140"/>
          <p:cNvSpPr>
            <a:spLocks noChangeArrowheads="1"/>
          </p:cNvSpPr>
          <p:nvPr/>
        </p:nvSpPr>
        <p:spPr bwMode="auto">
          <a:xfrm>
            <a:off x="4629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29" name="Rectangle 141"/>
          <p:cNvSpPr>
            <a:spLocks noChangeArrowheads="1"/>
          </p:cNvSpPr>
          <p:nvPr/>
        </p:nvSpPr>
        <p:spPr bwMode="auto">
          <a:xfrm>
            <a:off x="41719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0" name="Rectangle 142"/>
          <p:cNvSpPr>
            <a:spLocks noChangeArrowheads="1"/>
          </p:cNvSpPr>
          <p:nvPr/>
        </p:nvSpPr>
        <p:spPr bwMode="auto">
          <a:xfrm>
            <a:off x="37147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1" name="Rectangle 143"/>
          <p:cNvSpPr>
            <a:spLocks noChangeArrowheads="1"/>
          </p:cNvSpPr>
          <p:nvPr/>
        </p:nvSpPr>
        <p:spPr bwMode="auto">
          <a:xfrm>
            <a:off x="37147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2" name="Rectangle 144"/>
          <p:cNvSpPr>
            <a:spLocks noChangeArrowheads="1"/>
          </p:cNvSpPr>
          <p:nvPr/>
        </p:nvSpPr>
        <p:spPr bwMode="auto">
          <a:xfrm>
            <a:off x="28003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3" name="Rectangle 145"/>
          <p:cNvSpPr>
            <a:spLocks noChangeArrowheads="1"/>
          </p:cNvSpPr>
          <p:nvPr/>
        </p:nvSpPr>
        <p:spPr bwMode="auto">
          <a:xfrm>
            <a:off x="60007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4" name="Rectangle 146"/>
          <p:cNvSpPr>
            <a:spLocks noChangeArrowheads="1"/>
          </p:cNvSpPr>
          <p:nvPr/>
        </p:nvSpPr>
        <p:spPr bwMode="auto">
          <a:xfrm>
            <a:off x="5543550" y="47053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5" name="Rectangle 147"/>
          <p:cNvSpPr>
            <a:spLocks noChangeArrowheads="1"/>
          </p:cNvSpPr>
          <p:nvPr/>
        </p:nvSpPr>
        <p:spPr bwMode="auto">
          <a:xfrm>
            <a:off x="37147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6" name="Rectangle 148"/>
          <p:cNvSpPr>
            <a:spLocks noChangeArrowheads="1"/>
          </p:cNvSpPr>
          <p:nvPr/>
        </p:nvSpPr>
        <p:spPr bwMode="auto">
          <a:xfrm>
            <a:off x="69151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7" name="Rectangle 149"/>
          <p:cNvSpPr>
            <a:spLocks noChangeArrowheads="1"/>
          </p:cNvSpPr>
          <p:nvPr/>
        </p:nvSpPr>
        <p:spPr bwMode="auto">
          <a:xfrm>
            <a:off x="37147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8" name="Rectangle 150"/>
          <p:cNvSpPr>
            <a:spLocks noChangeArrowheads="1"/>
          </p:cNvSpPr>
          <p:nvPr/>
        </p:nvSpPr>
        <p:spPr bwMode="auto">
          <a:xfrm>
            <a:off x="32575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39" name="Rectangle 151"/>
          <p:cNvSpPr>
            <a:spLocks noChangeArrowheads="1"/>
          </p:cNvSpPr>
          <p:nvPr/>
        </p:nvSpPr>
        <p:spPr bwMode="auto">
          <a:xfrm>
            <a:off x="60007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0" name="Rectangle 152"/>
          <p:cNvSpPr>
            <a:spLocks noChangeArrowheads="1"/>
          </p:cNvSpPr>
          <p:nvPr/>
        </p:nvSpPr>
        <p:spPr bwMode="auto">
          <a:xfrm>
            <a:off x="5543550" y="15049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1" name="Rectangle 153"/>
          <p:cNvSpPr>
            <a:spLocks noChangeArrowheads="1"/>
          </p:cNvSpPr>
          <p:nvPr/>
        </p:nvSpPr>
        <p:spPr bwMode="auto">
          <a:xfrm>
            <a:off x="50863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2" name="Rectangle 154"/>
          <p:cNvSpPr>
            <a:spLocks noChangeArrowheads="1"/>
          </p:cNvSpPr>
          <p:nvPr/>
        </p:nvSpPr>
        <p:spPr bwMode="auto">
          <a:xfrm>
            <a:off x="46291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3" name="Rectangle 155"/>
          <p:cNvSpPr>
            <a:spLocks noChangeArrowheads="1"/>
          </p:cNvSpPr>
          <p:nvPr/>
        </p:nvSpPr>
        <p:spPr bwMode="auto">
          <a:xfrm>
            <a:off x="41719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4" name="Rectangle 156"/>
          <p:cNvSpPr>
            <a:spLocks noChangeArrowheads="1"/>
          </p:cNvSpPr>
          <p:nvPr/>
        </p:nvSpPr>
        <p:spPr bwMode="auto">
          <a:xfrm>
            <a:off x="41719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5" name="Rectangle 157"/>
          <p:cNvSpPr>
            <a:spLocks noChangeArrowheads="1"/>
          </p:cNvSpPr>
          <p:nvPr/>
        </p:nvSpPr>
        <p:spPr bwMode="auto">
          <a:xfrm>
            <a:off x="46291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6" name="Rectangle 158"/>
          <p:cNvSpPr>
            <a:spLocks noChangeArrowheads="1"/>
          </p:cNvSpPr>
          <p:nvPr/>
        </p:nvSpPr>
        <p:spPr bwMode="auto">
          <a:xfrm>
            <a:off x="69151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7" name="Rectangle 159"/>
          <p:cNvSpPr>
            <a:spLocks noChangeArrowheads="1"/>
          </p:cNvSpPr>
          <p:nvPr/>
        </p:nvSpPr>
        <p:spPr bwMode="auto">
          <a:xfrm>
            <a:off x="64579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8" name="Rectangle 160"/>
          <p:cNvSpPr>
            <a:spLocks noChangeArrowheads="1"/>
          </p:cNvSpPr>
          <p:nvPr/>
        </p:nvSpPr>
        <p:spPr bwMode="auto">
          <a:xfrm>
            <a:off x="60007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49" name="Rectangle 161"/>
          <p:cNvSpPr>
            <a:spLocks noChangeArrowheads="1"/>
          </p:cNvSpPr>
          <p:nvPr/>
        </p:nvSpPr>
        <p:spPr bwMode="auto">
          <a:xfrm>
            <a:off x="5543550" y="51625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0" name="Rectangle 162"/>
          <p:cNvSpPr>
            <a:spLocks noChangeArrowheads="1"/>
          </p:cNvSpPr>
          <p:nvPr/>
        </p:nvSpPr>
        <p:spPr bwMode="auto">
          <a:xfrm>
            <a:off x="50863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1" name="Rectangle 163"/>
          <p:cNvSpPr>
            <a:spLocks noChangeArrowheads="1"/>
          </p:cNvSpPr>
          <p:nvPr/>
        </p:nvSpPr>
        <p:spPr bwMode="auto">
          <a:xfrm>
            <a:off x="4629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2" name="Rectangle 164"/>
          <p:cNvSpPr>
            <a:spLocks noChangeArrowheads="1"/>
          </p:cNvSpPr>
          <p:nvPr/>
        </p:nvSpPr>
        <p:spPr bwMode="auto">
          <a:xfrm>
            <a:off x="41719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3" name="Rectangle 165"/>
          <p:cNvSpPr>
            <a:spLocks noChangeArrowheads="1"/>
          </p:cNvSpPr>
          <p:nvPr/>
        </p:nvSpPr>
        <p:spPr bwMode="auto">
          <a:xfrm>
            <a:off x="60007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4" name="Rectangle 166"/>
          <p:cNvSpPr>
            <a:spLocks noChangeArrowheads="1"/>
          </p:cNvSpPr>
          <p:nvPr/>
        </p:nvSpPr>
        <p:spPr bwMode="auto">
          <a:xfrm>
            <a:off x="5543550" y="10477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5" name="Rectangle 167"/>
          <p:cNvSpPr>
            <a:spLocks noChangeArrowheads="1"/>
          </p:cNvSpPr>
          <p:nvPr/>
        </p:nvSpPr>
        <p:spPr bwMode="auto">
          <a:xfrm>
            <a:off x="50863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6" name="Rectangle 168"/>
          <p:cNvSpPr>
            <a:spLocks noChangeArrowheads="1"/>
          </p:cNvSpPr>
          <p:nvPr/>
        </p:nvSpPr>
        <p:spPr bwMode="auto">
          <a:xfrm>
            <a:off x="6915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7" name="Rectangle 169"/>
          <p:cNvSpPr>
            <a:spLocks noChangeArrowheads="1"/>
          </p:cNvSpPr>
          <p:nvPr/>
        </p:nvSpPr>
        <p:spPr bwMode="auto">
          <a:xfrm>
            <a:off x="69151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8" name="Rectangle 170"/>
          <p:cNvSpPr>
            <a:spLocks noChangeArrowheads="1"/>
          </p:cNvSpPr>
          <p:nvPr/>
        </p:nvSpPr>
        <p:spPr bwMode="auto">
          <a:xfrm>
            <a:off x="64579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59" name="Rectangle 171"/>
          <p:cNvSpPr>
            <a:spLocks noChangeArrowheads="1"/>
          </p:cNvSpPr>
          <p:nvPr/>
        </p:nvSpPr>
        <p:spPr bwMode="auto">
          <a:xfrm>
            <a:off x="2800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0" name="Rectangle 172"/>
          <p:cNvSpPr>
            <a:spLocks noChangeArrowheads="1"/>
          </p:cNvSpPr>
          <p:nvPr/>
        </p:nvSpPr>
        <p:spPr bwMode="auto">
          <a:xfrm>
            <a:off x="7372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1" name="Rectangle 173"/>
          <p:cNvSpPr>
            <a:spLocks noChangeArrowheads="1"/>
          </p:cNvSpPr>
          <p:nvPr/>
        </p:nvSpPr>
        <p:spPr bwMode="auto">
          <a:xfrm>
            <a:off x="64579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2" name="Rectangle 174"/>
          <p:cNvSpPr>
            <a:spLocks noChangeArrowheads="1"/>
          </p:cNvSpPr>
          <p:nvPr/>
        </p:nvSpPr>
        <p:spPr bwMode="auto">
          <a:xfrm>
            <a:off x="28003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3" name="Rectangle 175"/>
          <p:cNvSpPr>
            <a:spLocks noChangeArrowheads="1"/>
          </p:cNvSpPr>
          <p:nvPr/>
        </p:nvSpPr>
        <p:spPr bwMode="auto">
          <a:xfrm>
            <a:off x="2343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4" name="Rectangle 176"/>
          <p:cNvSpPr>
            <a:spLocks noChangeArrowheads="1"/>
          </p:cNvSpPr>
          <p:nvPr/>
        </p:nvSpPr>
        <p:spPr bwMode="auto">
          <a:xfrm>
            <a:off x="64579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5" name="Rectangle 177"/>
          <p:cNvSpPr>
            <a:spLocks noChangeArrowheads="1"/>
          </p:cNvSpPr>
          <p:nvPr/>
        </p:nvSpPr>
        <p:spPr bwMode="auto">
          <a:xfrm>
            <a:off x="1885950" y="514350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6" name="Rectangle 178"/>
          <p:cNvSpPr>
            <a:spLocks noChangeArrowheads="1"/>
          </p:cNvSpPr>
          <p:nvPr/>
        </p:nvSpPr>
        <p:spPr bwMode="auto">
          <a:xfrm>
            <a:off x="32575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7" name="Rectangle 179"/>
          <p:cNvSpPr>
            <a:spLocks noChangeArrowheads="1"/>
          </p:cNvSpPr>
          <p:nvPr/>
        </p:nvSpPr>
        <p:spPr bwMode="auto">
          <a:xfrm>
            <a:off x="2343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32868" name="Rectangle 181"/>
          <p:cNvSpPr>
            <a:spLocks noChangeArrowheads="1"/>
          </p:cNvSpPr>
          <p:nvPr/>
        </p:nvSpPr>
        <p:spPr bwMode="auto">
          <a:xfrm>
            <a:off x="6915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116918" name="Text Box 182"/>
          <p:cNvSpPr txBox="1">
            <a:spLocks noChangeArrowheads="1"/>
          </p:cNvSpPr>
          <p:nvPr/>
        </p:nvSpPr>
        <p:spPr bwMode="auto">
          <a:xfrm>
            <a:off x="3714750" y="1062038"/>
            <a:ext cx="3140075" cy="457200"/>
          </a:xfrm>
          <a:prstGeom prst="rect">
            <a:avLst/>
          </a:prstGeom>
          <a:noFill/>
          <a:ln w="9525">
            <a:noFill/>
            <a:miter lim="800000"/>
            <a:headEnd/>
            <a:tailEnd/>
          </a:ln>
        </p:spPr>
        <p:txBody>
          <a:bodyPr wrap="none">
            <a:spAutoFit/>
          </a:bodyPr>
          <a:lstStyle/>
          <a:p>
            <a:r>
              <a:rPr lang="en-US" sz="2400" b="1">
                <a:solidFill>
                  <a:srgbClr val="FD201B"/>
                </a:solidFill>
                <a:latin typeface="Arial" charset="0"/>
              </a:rPr>
              <a:t>H   Ồ   N  G   C   Ú  M</a:t>
            </a:r>
          </a:p>
        </p:txBody>
      </p:sp>
      <p:sp>
        <p:nvSpPr>
          <p:cNvPr id="116919" name="Text Box 183"/>
          <p:cNvSpPr txBox="1">
            <a:spLocks noChangeArrowheads="1"/>
          </p:cNvSpPr>
          <p:nvPr/>
        </p:nvSpPr>
        <p:spPr bwMode="auto">
          <a:xfrm>
            <a:off x="3673475" y="1481138"/>
            <a:ext cx="2768600"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 B  Ộ   C   P   H   Á</a:t>
            </a:r>
          </a:p>
        </p:txBody>
      </p:sp>
      <p:sp>
        <p:nvSpPr>
          <p:cNvPr id="116920" name="Text Box 184"/>
          <p:cNvSpPr txBox="1">
            <a:spLocks noChangeArrowheads="1"/>
          </p:cNvSpPr>
          <p:nvPr/>
        </p:nvSpPr>
        <p:spPr bwMode="auto">
          <a:xfrm>
            <a:off x="5026025" y="1951038"/>
            <a:ext cx="2749550"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 H   I    M  L   A   M</a:t>
            </a:r>
          </a:p>
        </p:txBody>
      </p:sp>
      <p:sp>
        <p:nvSpPr>
          <p:cNvPr id="116921" name="Text Box 185"/>
          <p:cNvSpPr txBox="1">
            <a:spLocks noChangeArrowheads="1"/>
          </p:cNvSpPr>
          <p:nvPr/>
        </p:nvSpPr>
        <p:spPr bwMode="auto">
          <a:xfrm>
            <a:off x="4222750" y="2420938"/>
            <a:ext cx="3578225"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C  H    I    Ế   N   H  À   O</a:t>
            </a:r>
          </a:p>
        </p:txBody>
      </p:sp>
      <p:sp>
        <p:nvSpPr>
          <p:cNvPr id="116922" name="Text Box 186"/>
          <p:cNvSpPr txBox="1">
            <a:spLocks noChangeArrowheads="1"/>
          </p:cNvSpPr>
          <p:nvPr/>
        </p:nvSpPr>
        <p:spPr bwMode="auto">
          <a:xfrm>
            <a:off x="4186238" y="2865438"/>
            <a:ext cx="3576637"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Đ   I    Ệ   N   B    I   Ê   N</a:t>
            </a:r>
          </a:p>
        </p:txBody>
      </p:sp>
      <p:sp>
        <p:nvSpPr>
          <p:cNvPr id="116923" name="Text Box 187"/>
          <p:cNvSpPr txBox="1">
            <a:spLocks noChangeArrowheads="1"/>
          </p:cNvSpPr>
          <p:nvPr/>
        </p:nvSpPr>
        <p:spPr bwMode="auto">
          <a:xfrm>
            <a:off x="3273425" y="3333750"/>
            <a:ext cx="3995738"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Đ  Ờ   C   A   X   T   Ơ   R   I</a:t>
            </a:r>
          </a:p>
        </p:txBody>
      </p:sp>
      <p:sp>
        <p:nvSpPr>
          <p:cNvPr id="116924" name="Text Box 188"/>
          <p:cNvSpPr txBox="1">
            <a:spLocks noChangeArrowheads="1"/>
          </p:cNvSpPr>
          <p:nvPr/>
        </p:nvSpPr>
        <p:spPr bwMode="auto">
          <a:xfrm>
            <a:off x="2794000" y="3792538"/>
            <a:ext cx="4579938"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M   Ư  Ờ   N  G   T   H   A   N   H</a:t>
            </a:r>
          </a:p>
        </p:txBody>
      </p:sp>
      <p:sp>
        <p:nvSpPr>
          <p:cNvPr id="116925" name="Text Box 189"/>
          <p:cNvSpPr txBox="1">
            <a:spLocks noChangeArrowheads="1"/>
          </p:cNvSpPr>
          <p:nvPr/>
        </p:nvSpPr>
        <p:spPr bwMode="auto">
          <a:xfrm>
            <a:off x="3270250" y="4249738"/>
            <a:ext cx="3121025"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V   I     Ệ   T   B   Ắ  C</a:t>
            </a:r>
          </a:p>
        </p:txBody>
      </p:sp>
      <p:sp>
        <p:nvSpPr>
          <p:cNvPr id="116927" name="Text Box 191"/>
          <p:cNvSpPr txBox="1">
            <a:spLocks noChangeArrowheads="1"/>
          </p:cNvSpPr>
          <p:nvPr/>
        </p:nvSpPr>
        <p:spPr bwMode="auto">
          <a:xfrm>
            <a:off x="2306638" y="4706938"/>
            <a:ext cx="5575300"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V   Õ    N  G  U    Y   Ê   N  G   I     Á   P</a:t>
            </a:r>
          </a:p>
        </p:txBody>
      </p:sp>
      <p:sp>
        <p:nvSpPr>
          <p:cNvPr id="116928" name="Text Box 192"/>
          <p:cNvSpPr txBox="1">
            <a:spLocks noChangeArrowheads="1"/>
          </p:cNvSpPr>
          <p:nvPr/>
        </p:nvSpPr>
        <p:spPr bwMode="auto">
          <a:xfrm>
            <a:off x="1924050" y="5181600"/>
            <a:ext cx="5399088" cy="457200"/>
          </a:xfrm>
          <a:prstGeom prst="rect">
            <a:avLst/>
          </a:prstGeom>
          <a:noFill/>
          <a:ln w="9525">
            <a:noFill/>
            <a:miter lim="800000"/>
            <a:headEnd/>
            <a:tailEnd/>
          </a:ln>
        </p:spPr>
        <p:txBody>
          <a:bodyPr wrap="none">
            <a:spAutoFit/>
          </a:bodyPr>
          <a:lstStyle/>
          <a:p>
            <a:r>
              <a:rPr lang="en-US" sz="2400" b="1">
                <a:solidFill>
                  <a:srgbClr val="FF2525"/>
                </a:solidFill>
                <a:latin typeface="Arial" charset="0"/>
              </a:rPr>
              <a:t>P   H   A  N    Đ   Ì    N   H  G   I    Ó   T</a:t>
            </a:r>
          </a:p>
        </p:txBody>
      </p:sp>
      <p:grpSp>
        <p:nvGrpSpPr>
          <p:cNvPr id="2" name="Group 217"/>
          <p:cNvGrpSpPr>
            <a:grpSpLocks/>
          </p:cNvGrpSpPr>
          <p:nvPr/>
        </p:nvGrpSpPr>
        <p:grpSpPr bwMode="auto">
          <a:xfrm>
            <a:off x="5543550" y="1047750"/>
            <a:ext cx="457200" cy="4572000"/>
            <a:chOff x="1008" y="768"/>
            <a:chExt cx="288" cy="2880"/>
          </a:xfrm>
        </p:grpSpPr>
        <p:sp>
          <p:nvSpPr>
            <p:cNvPr id="32895" name="Rectangle 190"/>
            <p:cNvSpPr>
              <a:spLocks noChangeArrowheads="1"/>
            </p:cNvSpPr>
            <p:nvPr/>
          </p:nvSpPr>
          <p:spPr bwMode="auto">
            <a:xfrm>
              <a:off x="1008" y="163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2525"/>
                  </a:solidFill>
                  <a:latin typeface="Arial" charset="0"/>
                </a:rPr>
                <a:t>Ế</a:t>
              </a:r>
            </a:p>
          </p:txBody>
        </p:sp>
        <p:sp>
          <p:nvSpPr>
            <p:cNvPr id="32896" name="Rectangle 193"/>
            <p:cNvSpPr>
              <a:spLocks noChangeArrowheads="1"/>
            </p:cNvSpPr>
            <p:nvPr/>
          </p:nvSpPr>
          <p:spPr bwMode="auto">
            <a:xfrm>
              <a:off x="1008" y="278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2525"/>
                  </a:solidFill>
                  <a:latin typeface="Arial" charset="0"/>
                </a:rPr>
                <a:t>Ắ</a:t>
              </a:r>
            </a:p>
          </p:txBody>
        </p:sp>
        <p:sp>
          <p:nvSpPr>
            <p:cNvPr id="32897" name="Rectangle 194"/>
            <p:cNvSpPr>
              <a:spLocks noChangeArrowheads="1"/>
            </p:cNvSpPr>
            <p:nvPr/>
          </p:nvSpPr>
          <p:spPr bwMode="auto">
            <a:xfrm>
              <a:off x="1008" y="249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H</a:t>
              </a:r>
            </a:p>
          </p:txBody>
        </p:sp>
        <p:sp>
          <p:nvSpPr>
            <p:cNvPr id="32898" name="Rectangle 195"/>
            <p:cNvSpPr>
              <a:spLocks noChangeArrowheads="1"/>
            </p:cNvSpPr>
            <p:nvPr/>
          </p:nvSpPr>
          <p:spPr bwMode="auto">
            <a:xfrm>
              <a:off x="1008" y="192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N</a:t>
              </a:r>
            </a:p>
          </p:txBody>
        </p:sp>
        <p:sp>
          <p:nvSpPr>
            <p:cNvPr id="32899" name="Rectangle 196"/>
            <p:cNvSpPr>
              <a:spLocks noChangeArrowheads="1"/>
            </p:cNvSpPr>
            <p:nvPr/>
          </p:nvSpPr>
          <p:spPr bwMode="auto">
            <a:xfrm>
              <a:off x="1008" y="7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C</a:t>
              </a:r>
            </a:p>
          </p:txBody>
        </p:sp>
        <p:sp>
          <p:nvSpPr>
            <p:cNvPr id="32900" name="Rectangle 197"/>
            <p:cNvSpPr>
              <a:spLocks noChangeArrowheads="1"/>
            </p:cNvSpPr>
            <p:nvPr/>
          </p:nvSpPr>
          <p:spPr bwMode="auto">
            <a:xfrm>
              <a:off x="1008" y="220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T</a:t>
              </a:r>
            </a:p>
          </p:txBody>
        </p:sp>
        <p:sp>
          <p:nvSpPr>
            <p:cNvPr id="32901" name="Rectangle 198"/>
            <p:cNvSpPr>
              <a:spLocks noChangeArrowheads="1"/>
            </p:cNvSpPr>
            <p:nvPr/>
          </p:nvSpPr>
          <p:spPr bwMode="auto">
            <a:xfrm>
              <a:off x="1008" y="10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H</a:t>
              </a:r>
            </a:p>
          </p:txBody>
        </p:sp>
        <p:sp>
          <p:nvSpPr>
            <p:cNvPr id="32902" name="Rectangle 199"/>
            <p:cNvSpPr>
              <a:spLocks noChangeArrowheads="1"/>
            </p:cNvSpPr>
            <p:nvPr/>
          </p:nvSpPr>
          <p:spPr bwMode="auto">
            <a:xfrm>
              <a:off x="1008" y="13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I</a:t>
              </a:r>
            </a:p>
          </p:txBody>
        </p:sp>
        <p:sp>
          <p:nvSpPr>
            <p:cNvPr id="32903" name="Rectangle 200"/>
            <p:cNvSpPr>
              <a:spLocks noChangeArrowheads="1"/>
            </p:cNvSpPr>
            <p:nvPr/>
          </p:nvSpPr>
          <p:spPr bwMode="auto">
            <a:xfrm>
              <a:off x="1008" y="336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G</a:t>
              </a:r>
            </a:p>
          </p:txBody>
        </p:sp>
        <p:sp>
          <p:nvSpPr>
            <p:cNvPr id="32904" name="Rectangle 201"/>
            <p:cNvSpPr>
              <a:spLocks noChangeArrowheads="1"/>
            </p:cNvSpPr>
            <p:nvPr/>
          </p:nvSpPr>
          <p:spPr bwMode="auto">
            <a:xfrm>
              <a:off x="1008" y="307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N</a:t>
              </a:r>
            </a:p>
          </p:txBody>
        </p:sp>
      </p:grpSp>
      <p:sp>
        <p:nvSpPr>
          <p:cNvPr id="116939" name="Oval 203"/>
          <p:cNvSpPr>
            <a:spLocks noChangeArrowheads="1"/>
          </p:cNvSpPr>
          <p:nvPr/>
        </p:nvSpPr>
        <p:spPr bwMode="auto">
          <a:xfrm>
            <a:off x="323850" y="19621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3</a:t>
            </a:r>
          </a:p>
        </p:txBody>
      </p:sp>
      <p:sp>
        <p:nvSpPr>
          <p:cNvPr id="116940" name="Oval 204"/>
          <p:cNvSpPr>
            <a:spLocks noChangeArrowheads="1"/>
          </p:cNvSpPr>
          <p:nvPr/>
        </p:nvSpPr>
        <p:spPr bwMode="auto">
          <a:xfrm>
            <a:off x="323850" y="24193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4</a:t>
            </a:r>
          </a:p>
        </p:txBody>
      </p:sp>
      <p:sp>
        <p:nvSpPr>
          <p:cNvPr id="116941" name="Oval 205"/>
          <p:cNvSpPr>
            <a:spLocks noChangeArrowheads="1"/>
          </p:cNvSpPr>
          <p:nvPr/>
        </p:nvSpPr>
        <p:spPr bwMode="auto">
          <a:xfrm>
            <a:off x="323850" y="28765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5</a:t>
            </a:r>
          </a:p>
        </p:txBody>
      </p:sp>
      <p:sp>
        <p:nvSpPr>
          <p:cNvPr id="116942" name="Oval 206"/>
          <p:cNvSpPr>
            <a:spLocks noChangeArrowheads="1"/>
          </p:cNvSpPr>
          <p:nvPr/>
        </p:nvSpPr>
        <p:spPr bwMode="auto">
          <a:xfrm>
            <a:off x="323850" y="33337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6</a:t>
            </a:r>
          </a:p>
        </p:txBody>
      </p:sp>
      <p:sp>
        <p:nvSpPr>
          <p:cNvPr id="116943" name="Oval 207"/>
          <p:cNvSpPr>
            <a:spLocks noChangeArrowheads="1"/>
          </p:cNvSpPr>
          <p:nvPr/>
        </p:nvSpPr>
        <p:spPr bwMode="auto">
          <a:xfrm>
            <a:off x="323850" y="37909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7</a:t>
            </a:r>
          </a:p>
        </p:txBody>
      </p:sp>
      <p:sp>
        <p:nvSpPr>
          <p:cNvPr id="116944" name="Oval 208"/>
          <p:cNvSpPr>
            <a:spLocks noChangeArrowheads="1"/>
          </p:cNvSpPr>
          <p:nvPr/>
        </p:nvSpPr>
        <p:spPr bwMode="auto">
          <a:xfrm>
            <a:off x="323850" y="42481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8</a:t>
            </a:r>
          </a:p>
        </p:txBody>
      </p:sp>
      <p:sp>
        <p:nvSpPr>
          <p:cNvPr id="116945" name="Oval 209"/>
          <p:cNvSpPr>
            <a:spLocks noChangeArrowheads="1"/>
          </p:cNvSpPr>
          <p:nvPr/>
        </p:nvSpPr>
        <p:spPr bwMode="auto">
          <a:xfrm>
            <a:off x="323850" y="47053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9</a:t>
            </a:r>
          </a:p>
        </p:txBody>
      </p:sp>
      <p:sp>
        <p:nvSpPr>
          <p:cNvPr id="116946" name="Oval 210"/>
          <p:cNvSpPr>
            <a:spLocks noChangeArrowheads="1"/>
          </p:cNvSpPr>
          <p:nvPr/>
        </p:nvSpPr>
        <p:spPr bwMode="auto">
          <a:xfrm>
            <a:off x="323850" y="51625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10</a:t>
            </a:r>
          </a:p>
        </p:txBody>
      </p:sp>
      <p:sp>
        <p:nvSpPr>
          <p:cNvPr id="116947" name="Oval 211"/>
          <p:cNvSpPr>
            <a:spLocks noChangeArrowheads="1"/>
          </p:cNvSpPr>
          <p:nvPr/>
        </p:nvSpPr>
        <p:spPr bwMode="auto">
          <a:xfrm>
            <a:off x="323850" y="15049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2</a:t>
            </a:r>
          </a:p>
        </p:txBody>
      </p:sp>
      <p:sp>
        <p:nvSpPr>
          <p:cNvPr id="116948" name="Oval 212"/>
          <p:cNvSpPr>
            <a:spLocks noChangeArrowheads="1"/>
          </p:cNvSpPr>
          <p:nvPr/>
        </p:nvSpPr>
        <p:spPr bwMode="auto">
          <a:xfrm>
            <a:off x="323850" y="10477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1</a:t>
            </a:r>
          </a:p>
        </p:txBody>
      </p:sp>
      <p:sp>
        <p:nvSpPr>
          <p:cNvPr id="116949" name="Text Box 213"/>
          <p:cNvSpPr txBox="1">
            <a:spLocks noChangeArrowheads="1"/>
          </p:cNvSpPr>
          <p:nvPr/>
        </p:nvSpPr>
        <p:spPr bwMode="auto">
          <a:xfrm>
            <a:off x="990600" y="5715000"/>
            <a:ext cx="7620000" cy="830263"/>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bản mà địch đồn trú  ở Điện Biên Phủ  bị bộ đội ta  nhằm vào trong đợt tấn công lần thứ 3?</a:t>
            </a:r>
          </a:p>
        </p:txBody>
      </p:sp>
      <p:sp>
        <p:nvSpPr>
          <p:cNvPr id="116950" name="Text Box 214"/>
          <p:cNvSpPr txBox="1">
            <a:spLocks noChangeArrowheads="1"/>
          </p:cNvSpPr>
          <p:nvPr/>
        </p:nvSpPr>
        <p:spPr bwMode="auto">
          <a:xfrm>
            <a:off x="381000" y="5911850"/>
            <a:ext cx="8456613" cy="830263"/>
          </a:xfrm>
          <a:prstGeom prst="rect">
            <a:avLst/>
          </a:prstGeom>
          <a:noFill/>
          <a:ln w="9525">
            <a:noFill/>
            <a:miter lim="800000"/>
            <a:headEnd/>
            <a:tailEnd/>
          </a:ln>
        </p:spPr>
        <p:txBody>
          <a:bodyPr>
            <a:spAutoFit/>
          </a:bodyPr>
          <a:lstStyle/>
          <a:p>
            <a:r>
              <a:rPr lang="en-US" sz="2400">
                <a:solidFill>
                  <a:srgbClr val="0000FF"/>
                </a:solidFill>
                <a:latin typeface="Arial" charset="0"/>
              </a:rPr>
              <a:t>Thứ vũ khí mà bộ đội ta đã đào hầm ngầm đặt vào trong lòng đồi A1 và được phát nổ trong đợt tấn công lần thứ 3? </a:t>
            </a:r>
          </a:p>
        </p:txBody>
      </p:sp>
      <p:sp>
        <p:nvSpPr>
          <p:cNvPr id="116951" name="Text Box 215"/>
          <p:cNvSpPr txBox="1">
            <a:spLocks noChangeArrowheads="1"/>
          </p:cNvSpPr>
          <p:nvPr/>
        </p:nvSpPr>
        <p:spPr bwMode="auto">
          <a:xfrm>
            <a:off x="476250" y="5562600"/>
            <a:ext cx="8458200" cy="1200150"/>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ngọn đồi nơi mà địch phòng ngự nằm ở phía Đông Bắc Điện Biên phủ đã bị quân ta tiêu diệt trong trận mở màn?</a:t>
            </a:r>
          </a:p>
        </p:txBody>
      </p:sp>
      <p:sp>
        <p:nvSpPr>
          <p:cNvPr id="116952" name="Text Box 216"/>
          <p:cNvSpPr txBox="1">
            <a:spLocks noChangeArrowheads="1"/>
          </p:cNvSpPr>
          <p:nvPr/>
        </p:nvSpPr>
        <p:spPr bwMode="auto">
          <a:xfrm>
            <a:off x="2133600" y="5943600"/>
            <a:ext cx="5664200" cy="461963"/>
          </a:xfrm>
          <a:prstGeom prst="rect">
            <a:avLst/>
          </a:prstGeom>
          <a:noFill/>
          <a:ln w="9525">
            <a:noFill/>
            <a:miter lim="800000"/>
            <a:headEnd/>
            <a:tailEnd/>
          </a:ln>
        </p:spPr>
        <p:txBody>
          <a:bodyPr wrap="none">
            <a:spAutoFit/>
          </a:bodyPr>
          <a:lstStyle/>
          <a:p>
            <a:r>
              <a:rPr lang="en-US" sz="2400">
                <a:solidFill>
                  <a:srgbClr val="0000FF"/>
                </a:solidFill>
                <a:latin typeface="Arial" charset="0"/>
              </a:rPr>
              <a:t>Điện Biên Phủ  hiện nay thuộc tỉnh này?</a:t>
            </a:r>
          </a:p>
        </p:txBody>
      </p:sp>
      <p:sp>
        <p:nvSpPr>
          <p:cNvPr id="116954" name="Text Box 218"/>
          <p:cNvSpPr txBox="1">
            <a:spLocks noChangeArrowheads="1"/>
          </p:cNvSpPr>
          <p:nvPr/>
        </p:nvSpPr>
        <p:spPr bwMode="auto">
          <a:xfrm>
            <a:off x="746125" y="5924550"/>
            <a:ext cx="8245475" cy="830263"/>
          </a:xfrm>
          <a:prstGeom prst="rect">
            <a:avLst/>
          </a:prstGeom>
          <a:noFill/>
          <a:ln w="9525">
            <a:noFill/>
            <a:miter lim="800000"/>
            <a:headEnd/>
            <a:tailEnd/>
          </a:ln>
        </p:spPr>
        <p:txBody>
          <a:bodyPr>
            <a:spAutoFit/>
          </a:bodyPr>
          <a:lstStyle/>
          <a:p>
            <a:r>
              <a:rPr lang="en-US" sz="2400">
                <a:solidFill>
                  <a:srgbClr val="0000FF"/>
                </a:solidFill>
                <a:latin typeface="Arial" charset="0"/>
              </a:rPr>
              <a:t>Đường ngầm được đào ở chiến trường để tránh bom đạn và để di chuyển trong chiến đấu được gọi là gì?</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5000" fill="hold" grpId="0" nodeType="withEffect">
                                  <p:stCondLst>
                                    <p:cond delay="0"/>
                                  </p:stCondLst>
                                  <p:childTnLst>
                                    <p:animScale>
                                      <p:cBhvr>
                                        <p:cTn id="6" dur="5000" fill="hold"/>
                                        <p:tgtEl>
                                          <p:spTgt spid="116743"/>
                                        </p:tgtEl>
                                      </p:cBhvr>
                                      <p:by x="150000" y="150000"/>
                                    </p:animScale>
                                  </p:childTnLst>
                                </p:cTn>
                              </p:par>
                            </p:childTnLst>
                          </p:cTn>
                        </p:par>
                        <p:par>
                          <p:cTn id="7" fill="hold" nodeType="afterGroup">
                            <p:stCondLst>
                              <p:cond delay="25000"/>
                            </p:stCondLst>
                            <p:childTnLst>
                              <p:par>
                                <p:cTn id="8" presetID="47" presetClass="exit" presetSubtype="0" fill="hold" grpId="1" nodeType="afterEffect">
                                  <p:stCondLst>
                                    <p:cond delay="6500"/>
                                  </p:stCondLst>
                                  <p:childTnLst>
                                    <p:animEffect transition="out" filter="fade">
                                      <p:cBhvr>
                                        <p:cTn id="9" dur="1000"/>
                                        <p:tgtEl>
                                          <p:spTgt spid="116743"/>
                                        </p:tgtEl>
                                      </p:cBhvr>
                                    </p:animEffect>
                                    <p:anim calcmode="lin" valueType="num">
                                      <p:cBhvr>
                                        <p:cTn id="10" dur="1000"/>
                                        <p:tgtEl>
                                          <p:spTgt spid="116743"/>
                                        </p:tgtEl>
                                        <p:attrNameLst>
                                          <p:attrName>ppt_x</p:attrName>
                                        </p:attrNameLst>
                                      </p:cBhvr>
                                      <p:tavLst>
                                        <p:tav tm="0">
                                          <p:val>
                                            <p:strVal val="ppt_x"/>
                                          </p:val>
                                        </p:tav>
                                        <p:tav tm="100000">
                                          <p:val>
                                            <p:strVal val="ppt_x"/>
                                          </p:val>
                                        </p:tav>
                                      </p:tavLst>
                                    </p:anim>
                                    <p:anim calcmode="lin" valueType="num">
                                      <p:cBhvr>
                                        <p:cTn id="11" dur="1000"/>
                                        <p:tgtEl>
                                          <p:spTgt spid="116743"/>
                                        </p:tgtEl>
                                        <p:attrNameLst>
                                          <p:attrName>ppt_y</p:attrName>
                                        </p:attrNameLst>
                                      </p:cBhvr>
                                      <p:tavLst>
                                        <p:tav tm="0">
                                          <p:val>
                                            <p:strVal val="ppt_y"/>
                                          </p:val>
                                        </p:tav>
                                        <p:tav tm="100000">
                                          <p:val>
                                            <p:strVal val="ppt_y-.1"/>
                                          </p:val>
                                        </p:tav>
                                      </p:tavLst>
                                    </p:anim>
                                    <p:set>
                                      <p:cBhvr>
                                        <p:cTn id="12" dur="1" fill="hold">
                                          <p:stCondLst>
                                            <p:cond delay="999"/>
                                          </p:stCondLst>
                                        </p:cTn>
                                        <p:tgtEl>
                                          <p:spTgt spid="116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694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6949"/>
                                        </p:tgtEl>
                                        <p:attrNameLst>
                                          <p:attrName>style.visibility</p:attrName>
                                        </p:attrNameLst>
                                      </p:cBhvr>
                                      <p:to>
                                        <p:strVal val="visible"/>
                                      </p:to>
                                    </p:set>
                                    <p:anim calcmode="lin" valueType="num">
                                      <p:cBhvr>
                                        <p:cTn id="18" dur="500" fill="hold"/>
                                        <p:tgtEl>
                                          <p:spTgt spid="116949"/>
                                        </p:tgtEl>
                                        <p:attrNameLst>
                                          <p:attrName>ppt_w</p:attrName>
                                        </p:attrNameLst>
                                      </p:cBhvr>
                                      <p:tavLst>
                                        <p:tav tm="0">
                                          <p:val>
                                            <p:fltVal val="0"/>
                                          </p:val>
                                        </p:tav>
                                        <p:tav tm="100000">
                                          <p:val>
                                            <p:strVal val="#ppt_w"/>
                                          </p:val>
                                        </p:tav>
                                      </p:tavLst>
                                    </p:anim>
                                    <p:anim calcmode="lin" valueType="num">
                                      <p:cBhvr>
                                        <p:cTn id="19" dur="500" fill="hold"/>
                                        <p:tgtEl>
                                          <p:spTgt spid="116949"/>
                                        </p:tgtEl>
                                        <p:attrNameLst>
                                          <p:attrName>ppt_h</p:attrName>
                                        </p:attrNameLst>
                                      </p:cBhvr>
                                      <p:tavLst>
                                        <p:tav tm="0">
                                          <p:val>
                                            <p:fltVal val="0"/>
                                          </p:val>
                                        </p:tav>
                                        <p:tav tm="100000">
                                          <p:val>
                                            <p:strVal val="#ppt_h"/>
                                          </p:val>
                                        </p:tav>
                                      </p:tavLst>
                                    </p:anim>
                                    <p:animEffect transition="in" filter="fade">
                                      <p:cBhvr>
                                        <p:cTn id="20" dur="500"/>
                                        <p:tgtEl>
                                          <p:spTgt spid="1169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xit" presetSubtype="12" fill="hold" grpId="1" nodeType="clickEffect">
                                  <p:stCondLst>
                                    <p:cond delay="0"/>
                                  </p:stCondLst>
                                  <p:childTnLst>
                                    <p:animEffect transition="out" filter="strips(downLeft)">
                                      <p:cBhvr>
                                        <p:cTn id="24" dur="500"/>
                                        <p:tgtEl>
                                          <p:spTgt spid="116949"/>
                                        </p:tgtEl>
                                      </p:cBhvr>
                                    </p:animEffect>
                                    <p:set>
                                      <p:cBhvr>
                                        <p:cTn id="25" dur="1" fill="hold">
                                          <p:stCondLst>
                                            <p:cond delay="499"/>
                                          </p:stCondLst>
                                        </p:cTn>
                                        <p:tgtEl>
                                          <p:spTgt spid="11694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6" fill="hold" nodeType="afterGroup">
                            <p:stCondLst>
                              <p:cond delay="500"/>
                            </p:stCondLst>
                            <p:childTnLst>
                              <p:par>
                                <p:cTn id="27" presetID="27" presetClass="entr" presetSubtype="0" fill="hold" grpId="0" nodeType="afterEffect">
                                  <p:stCondLst>
                                    <p:cond delay="4000"/>
                                  </p:stCondLst>
                                  <p:iterate type="lt">
                                    <p:tmPct val="50000"/>
                                  </p:iterate>
                                  <p:childTnLst>
                                    <p:set>
                                      <p:cBhvr>
                                        <p:cTn id="28" dur="1" fill="hold">
                                          <p:stCondLst>
                                            <p:cond delay="0"/>
                                          </p:stCondLst>
                                        </p:cTn>
                                        <p:tgtEl>
                                          <p:spTgt spid="116918"/>
                                        </p:tgtEl>
                                        <p:attrNameLst>
                                          <p:attrName>style.visibility</p:attrName>
                                        </p:attrNameLst>
                                      </p:cBhvr>
                                      <p:to>
                                        <p:strVal val="visible"/>
                                      </p:to>
                                    </p:set>
                                    <p:anim calcmode="discrete" valueType="clr">
                                      <p:cBhvr override="childStyle">
                                        <p:cTn id="29" dur="500"/>
                                        <p:tgtEl>
                                          <p:spTgt spid="116918"/>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6918"/>
                                        </p:tgtEl>
                                        <p:attrNameLst>
                                          <p:attrName>fillcolor</p:attrName>
                                        </p:attrNameLst>
                                      </p:cBhvr>
                                      <p:tavLst>
                                        <p:tav tm="0">
                                          <p:val>
                                            <p:clrVal>
                                              <a:schemeClr val="accent2"/>
                                            </p:clrVal>
                                          </p:val>
                                        </p:tav>
                                        <p:tav tm="50000">
                                          <p:val>
                                            <p:clrVal>
                                              <a:schemeClr val="hlink"/>
                                            </p:clrVal>
                                          </p:val>
                                        </p:tav>
                                      </p:tavLst>
                                    </p:anim>
                                    <p:set>
                                      <p:cBhvr>
                                        <p:cTn id="31" dur="500"/>
                                        <p:tgtEl>
                                          <p:spTgt spid="116918"/>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8"/>
                  </p:tgtEl>
                </p:cond>
              </p:nextCondLst>
            </p:seq>
            <p:seq concurrent="1" nextAc="seek">
              <p:cTn id="32" restart="whenNotActive" fill="hold" evtFilter="cancelBubble" nodeType="interactiveSeq">
                <p:stCondLst>
                  <p:cond evt="onClick" delay="0">
                    <p:tgtEl>
                      <p:spTgt spid="11694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6950"/>
                                        </p:tgtEl>
                                        <p:attrNameLst>
                                          <p:attrName>style.visibility</p:attrName>
                                        </p:attrNameLst>
                                      </p:cBhvr>
                                      <p:to>
                                        <p:strVal val="visible"/>
                                      </p:to>
                                    </p:set>
                                    <p:anim calcmode="lin" valueType="num">
                                      <p:cBhvr>
                                        <p:cTn id="37" dur="500" fill="hold"/>
                                        <p:tgtEl>
                                          <p:spTgt spid="116950"/>
                                        </p:tgtEl>
                                        <p:attrNameLst>
                                          <p:attrName>ppt_w</p:attrName>
                                        </p:attrNameLst>
                                      </p:cBhvr>
                                      <p:tavLst>
                                        <p:tav tm="0">
                                          <p:val>
                                            <p:fltVal val="0"/>
                                          </p:val>
                                        </p:tav>
                                        <p:tav tm="100000">
                                          <p:val>
                                            <p:strVal val="#ppt_w"/>
                                          </p:val>
                                        </p:tav>
                                      </p:tavLst>
                                    </p:anim>
                                    <p:anim calcmode="lin" valueType="num">
                                      <p:cBhvr>
                                        <p:cTn id="38" dur="500" fill="hold"/>
                                        <p:tgtEl>
                                          <p:spTgt spid="116950"/>
                                        </p:tgtEl>
                                        <p:attrNameLst>
                                          <p:attrName>ppt_h</p:attrName>
                                        </p:attrNameLst>
                                      </p:cBhvr>
                                      <p:tavLst>
                                        <p:tav tm="0">
                                          <p:val>
                                            <p:fltVal val="0"/>
                                          </p:val>
                                        </p:tav>
                                        <p:tav tm="100000">
                                          <p:val>
                                            <p:strVal val="#ppt_h"/>
                                          </p:val>
                                        </p:tav>
                                      </p:tavLst>
                                    </p:anim>
                                    <p:animEffect transition="in" filter="fade">
                                      <p:cBhvr>
                                        <p:cTn id="39" dur="500"/>
                                        <p:tgtEl>
                                          <p:spTgt spid="1169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xit" presetSubtype="12" fill="hold" grpId="1" nodeType="clickEffect">
                                  <p:stCondLst>
                                    <p:cond delay="0"/>
                                  </p:stCondLst>
                                  <p:childTnLst>
                                    <p:animEffect transition="out" filter="strips(downLeft)">
                                      <p:cBhvr>
                                        <p:cTn id="43" dur="500"/>
                                        <p:tgtEl>
                                          <p:spTgt spid="116950"/>
                                        </p:tgtEl>
                                      </p:cBhvr>
                                    </p:animEffect>
                                    <p:set>
                                      <p:cBhvr>
                                        <p:cTn id="44" dur="1" fill="hold">
                                          <p:stCondLst>
                                            <p:cond delay="499"/>
                                          </p:stCondLst>
                                        </p:cTn>
                                        <p:tgtEl>
                                          <p:spTgt spid="11695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par>
                          <p:cTn id="45" fill="hold" nodeType="afterGroup">
                            <p:stCondLst>
                              <p:cond delay="500"/>
                            </p:stCondLst>
                            <p:childTnLst>
                              <p:par>
                                <p:cTn id="46" presetID="27" presetClass="entr" presetSubtype="0" fill="hold" grpId="0" nodeType="afterEffect">
                                  <p:stCondLst>
                                    <p:cond delay="4000"/>
                                  </p:stCondLst>
                                  <p:iterate type="lt">
                                    <p:tmPct val="50000"/>
                                  </p:iterate>
                                  <p:childTnLst>
                                    <p:set>
                                      <p:cBhvr>
                                        <p:cTn id="47" dur="1" fill="hold">
                                          <p:stCondLst>
                                            <p:cond delay="0"/>
                                          </p:stCondLst>
                                        </p:cTn>
                                        <p:tgtEl>
                                          <p:spTgt spid="116919"/>
                                        </p:tgtEl>
                                        <p:attrNameLst>
                                          <p:attrName>style.visibility</p:attrName>
                                        </p:attrNameLst>
                                      </p:cBhvr>
                                      <p:to>
                                        <p:strVal val="visible"/>
                                      </p:to>
                                    </p:set>
                                    <p:anim calcmode="discrete" valueType="clr">
                                      <p:cBhvr override="childStyle">
                                        <p:cTn id="48" dur="500"/>
                                        <p:tgtEl>
                                          <p:spTgt spid="116919"/>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116919"/>
                                        </p:tgtEl>
                                        <p:attrNameLst>
                                          <p:attrName>fillcolor</p:attrName>
                                        </p:attrNameLst>
                                      </p:cBhvr>
                                      <p:tavLst>
                                        <p:tav tm="0">
                                          <p:val>
                                            <p:clrVal>
                                              <a:schemeClr val="accent2"/>
                                            </p:clrVal>
                                          </p:val>
                                        </p:tav>
                                        <p:tav tm="50000">
                                          <p:val>
                                            <p:clrVal>
                                              <a:schemeClr val="hlink"/>
                                            </p:clrVal>
                                          </p:val>
                                        </p:tav>
                                      </p:tavLst>
                                    </p:anim>
                                    <p:set>
                                      <p:cBhvr>
                                        <p:cTn id="50" dur="500"/>
                                        <p:tgtEl>
                                          <p:spTgt spid="116919"/>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7"/>
                  </p:tgtEl>
                </p:cond>
              </p:nextCondLst>
            </p:seq>
            <p:seq concurrent="1" nextAc="seek">
              <p:cTn id="51" restart="whenNotActive" fill="hold" evtFilter="cancelBubble" nodeType="interactiveSeq">
                <p:stCondLst>
                  <p:cond evt="onClick" delay="0">
                    <p:tgtEl>
                      <p:spTgt spid="11693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6951"/>
                                        </p:tgtEl>
                                        <p:attrNameLst>
                                          <p:attrName>style.visibility</p:attrName>
                                        </p:attrNameLst>
                                      </p:cBhvr>
                                      <p:to>
                                        <p:strVal val="visible"/>
                                      </p:to>
                                    </p:set>
                                    <p:anim calcmode="lin" valueType="num">
                                      <p:cBhvr>
                                        <p:cTn id="56" dur="500" fill="hold"/>
                                        <p:tgtEl>
                                          <p:spTgt spid="116951"/>
                                        </p:tgtEl>
                                        <p:attrNameLst>
                                          <p:attrName>ppt_w</p:attrName>
                                        </p:attrNameLst>
                                      </p:cBhvr>
                                      <p:tavLst>
                                        <p:tav tm="0">
                                          <p:val>
                                            <p:fltVal val="0"/>
                                          </p:val>
                                        </p:tav>
                                        <p:tav tm="100000">
                                          <p:val>
                                            <p:strVal val="#ppt_w"/>
                                          </p:val>
                                        </p:tav>
                                      </p:tavLst>
                                    </p:anim>
                                    <p:anim calcmode="lin" valueType="num">
                                      <p:cBhvr>
                                        <p:cTn id="57" dur="500" fill="hold"/>
                                        <p:tgtEl>
                                          <p:spTgt spid="116951"/>
                                        </p:tgtEl>
                                        <p:attrNameLst>
                                          <p:attrName>ppt_h</p:attrName>
                                        </p:attrNameLst>
                                      </p:cBhvr>
                                      <p:tavLst>
                                        <p:tav tm="0">
                                          <p:val>
                                            <p:fltVal val="0"/>
                                          </p:val>
                                        </p:tav>
                                        <p:tav tm="100000">
                                          <p:val>
                                            <p:strVal val="#ppt_h"/>
                                          </p:val>
                                        </p:tav>
                                      </p:tavLst>
                                    </p:anim>
                                    <p:animEffect transition="in" filter="fade">
                                      <p:cBhvr>
                                        <p:cTn id="58" dur="500"/>
                                        <p:tgtEl>
                                          <p:spTgt spid="11695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xit" presetSubtype="12" fill="hold" grpId="1" nodeType="clickEffect">
                                  <p:stCondLst>
                                    <p:cond delay="0"/>
                                  </p:stCondLst>
                                  <p:childTnLst>
                                    <p:animEffect transition="out" filter="strips(downLeft)">
                                      <p:cBhvr>
                                        <p:cTn id="62" dur="500"/>
                                        <p:tgtEl>
                                          <p:spTgt spid="116951"/>
                                        </p:tgtEl>
                                      </p:cBhvr>
                                    </p:animEffect>
                                    <p:set>
                                      <p:cBhvr>
                                        <p:cTn id="63" dur="1" fill="hold">
                                          <p:stCondLst>
                                            <p:cond delay="499"/>
                                          </p:stCondLst>
                                        </p:cTn>
                                        <p:tgtEl>
                                          <p:spTgt spid="11695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par>
                          <p:cTn id="64" fill="hold" nodeType="afterGroup">
                            <p:stCondLst>
                              <p:cond delay="500"/>
                            </p:stCondLst>
                            <p:childTnLst>
                              <p:par>
                                <p:cTn id="65" presetID="27" presetClass="entr" presetSubtype="0" fill="hold" grpId="0" nodeType="afterEffect">
                                  <p:stCondLst>
                                    <p:cond delay="4000"/>
                                  </p:stCondLst>
                                  <p:iterate type="lt">
                                    <p:tmPct val="50000"/>
                                  </p:iterate>
                                  <p:childTnLst>
                                    <p:set>
                                      <p:cBhvr>
                                        <p:cTn id="66" dur="1" fill="hold">
                                          <p:stCondLst>
                                            <p:cond delay="0"/>
                                          </p:stCondLst>
                                        </p:cTn>
                                        <p:tgtEl>
                                          <p:spTgt spid="116920"/>
                                        </p:tgtEl>
                                        <p:attrNameLst>
                                          <p:attrName>style.visibility</p:attrName>
                                        </p:attrNameLst>
                                      </p:cBhvr>
                                      <p:to>
                                        <p:strVal val="visible"/>
                                      </p:to>
                                    </p:set>
                                    <p:anim calcmode="discrete" valueType="clr">
                                      <p:cBhvr override="childStyle">
                                        <p:cTn id="67" dur="500"/>
                                        <p:tgtEl>
                                          <p:spTgt spid="116920"/>
                                        </p:tgtEl>
                                        <p:attrNameLst>
                                          <p:attrName>style.color</p:attrName>
                                        </p:attrNameLst>
                                      </p:cBhvr>
                                      <p:tavLst>
                                        <p:tav tm="0">
                                          <p:val>
                                            <p:clrVal>
                                              <a:schemeClr val="accent2"/>
                                            </p:clrVal>
                                          </p:val>
                                        </p:tav>
                                        <p:tav tm="50000">
                                          <p:val>
                                            <p:clrVal>
                                              <a:schemeClr val="hlink"/>
                                            </p:clrVal>
                                          </p:val>
                                        </p:tav>
                                      </p:tavLst>
                                    </p:anim>
                                    <p:anim calcmode="discrete" valueType="clr">
                                      <p:cBhvr>
                                        <p:cTn id="68" dur="500"/>
                                        <p:tgtEl>
                                          <p:spTgt spid="116920"/>
                                        </p:tgtEl>
                                        <p:attrNameLst>
                                          <p:attrName>fillcolor</p:attrName>
                                        </p:attrNameLst>
                                      </p:cBhvr>
                                      <p:tavLst>
                                        <p:tav tm="0">
                                          <p:val>
                                            <p:clrVal>
                                              <a:schemeClr val="accent2"/>
                                            </p:clrVal>
                                          </p:val>
                                        </p:tav>
                                        <p:tav tm="50000">
                                          <p:val>
                                            <p:clrVal>
                                              <a:schemeClr val="hlink"/>
                                            </p:clrVal>
                                          </p:val>
                                        </p:tav>
                                      </p:tavLst>
                                    </p:anim>
                                    <p:set>
                                      <p:cBhvr>
                                        <p:cTn id="69" dur="500"/>
                                        <p:tgtEl>
                                          <p:spTgt spid="116920"/>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39"/>
                  </p:tgtEl>
                </p:cond>
              </p:nextCondLst>
            </p:seq>
            <p:seq concurrent="1" nextAc="seek">
              <p:cTn id="70" restart="whenNotActive" fill="hold" evtFilter="cancelBubble" nodeType="interactiveSeq">
                <p:stCondLst>
                  <p:cond evt="onClick" delay="0">
                    <p:tgtEl>
                      <p:spTgt spid="11694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16954"/>
                                        </p:tgtEl>
                                        <p:attrNameLst>
                                          <p:attrName>style.visibility</p:attrName>
                                        </p:attrNameLst>
                                      </p:cBhvr>
                                      <p:to>
                                        <p:strVal val="visible"/>
                                      </p:to>
                                    </p:set>
                                    <p:anim calcmode="lin" valueType="num">
                                      <p:cBhvr>
                                        <p:cTn id="75" dur="500" fill="hold"/>
                                        <p:tgtEl>
                                          <p:spTgt spid="116954"/>
                                        </p:tgtEl>
                                        <p:attrNameLst>
                                          <p:attrName>ppt_w</p:attrName>
                                        </p:attrNameLst>
                                      </p:cBhvr>
                                      <p:tavLst>
                                        <p:tav tm="0">
                                          <p:val>
                                            <p:fltVal val="0"/>
                                          </p:val>
                                        </p:tav>
                                        <p:tav tm="100000">
                                          <p:val>
                                            <p:strVal val="#ppt_w"/>
                                          </p:val>
                                        </p:tav>
                                      </p:tavLst>
                                    </p:anim>
                                    <p:anim calcmode="lin" valueType="num">
                                      <p:cBhvr>
                                        <p:cTn id="76" dur="500" fill="hold"/>
                                        <p:tgtEl>
                                          <p:spTgt spid="116954"/>
                                        </p:tgtEl>
                                        <p:attrNameLst>
                                          <p:attrName>ppt_h</p:attrName>
                                        </p:attrNameLst>
                                      </p:cBhvr>
                                      <p:tavLst>
                                        <p:tav tm="0">
                                          <p:val>
                                            <p:fltVal val="0"/>
                                          </p:val>
                                        </p:tav>
                                        <p:tav tm="100000">
                                          <p:val>
                                            <p:strVal val="#ppt_h"/>
                                          </p:val>
                                        </p:tav>
                                      </p:tavLst>
                                    </p:anim>
                                    <p:animEffect transition="in" filter="fade">
                                      <p:cBhvr>
                                        <p:cTn id="77" dur="500"/>
                                        <p:tgtEl>
                                          <p:spTgt spid="11695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xit" presetSubtype="12" fill="hold" grpId="1" nodeType="clickEffect">
                                  <p:stCondLst>
                                    <p:cond delay="0"/>
                                  </p:stCondLst>
                                  <p:childTnLst>
                                    <p:animEffect transition="out" filter="strips(downLeft)">
                                      <p:cBhvr>
                                        <p:cTn id="81" dur="500"/>
                                        <p:tgtEl>
                                          <p:spTgt spid="116954"/>
                                        </p:tgtEl>
                                      </p:cBhvr>
                                    </p:animEffect>
                                    <p:set>
                                      <p:cBhvr>
                                        <p:cTn id="82" dur="1" fill="hold">
                                          <p:stCondLst>
                                            <p:cond delay="499"/>
                                          </p:stCondLst>
                                        </p:cTn>
                                        <p:tgtEl>
                                          <p:spTgt spid="116954"/>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par>
                          <p:cTn id="83" fill="hold" nodeType="afterGroup">
                            <p:stCondLst>
                              <p:cond delay="500"/>
                            </p:stCondLst>
                            <p:childTnLst>
                              <p:par>
                                <p:cTn id="84" presetID="27" presetClass="entr" presetSubtype="0" fill="hold" grpId="0" nodeType="afterEffect">
                                  <p:stCondLst>
                                    <p:cond delay="4000"/>
                                  </p:stCondLst>
                                  <p:iterate type="lt">
                                    <p:tmPct val="50000"/>
                                  </p:iterate>
                                  <p:childTnLst>
                                    <p:set>
                                      <p:cBhvr>
                                        <p:cTn id="85" dur="1" fill="hold">
                                          <p:stCondLst>
                                            <p:cond delay="0"/>
                                          </p:stCondLst>
                                        </p:cTn>
                                        <p:tgtEl>
                                          <p:spTgt spid="116921"/>
                                        </p:tgtEl>
                                        <p:attrNameLst>
                                          <p:attrName>style.visibility</p:attrName>
                                        </p:attrNameLst>
                                      </p:cBhvr>
                                      <p:to>
                                        <p:strVal val="visible"/>
                                      </p:to>
                                    </p:set>
                                    <p:anim calcmode="discrete" valueType="clr">
                                      <p:cBhvr override="childStyle">
                                        <p:cTn id="86" dur="500"/>
                                        <p:tgtEl>
                                          <p:spTgt spid="116921"/>
                                        </p:tgtEl>
                                        <p:attrNameLst>
                                          <p:attrName>style.color</p:attrName>
                                        </p:attrNameLst>
                                      </p:cBhvr>
                                      <p:tavLst>
                                        <p:tav tm="0">
                                          <p:val>
                                            <p:clrVal>
                                              <a:schemeClr val="accent2"/>
                                            </p:clrVal>
                                          </p:val>
                                        </p:tav>
                                        <p:tav tm="50000">
                                          <p:val>
                                            <p:clrVal>
                                              <a:schemeClr val="hlink"/>
                                            </p:clrVal>
                                          </p:val>
                                        </p:tav>
                                      </p:tavLst>
                                    </p:anim>
                                    <p:anim calcmode="discrete" valueType="clr">
                                      <p:cBhvr>
                                        <p:cTn id="87" dur="500"/>
                                        <p:tgtEl>
                                          <p:spTgt spid="116921"/>
                                        </p:tgtEl>
                                        <p:attrNameLst>
                                          <p:attrName>fillcolor</p:attrName>
                                        </p:attrNameLst>
                                      </p:cBhvr>
                                      <p:tavLst>
                                        <p:tav tm="0">
                                          <p:val>
                                            <p:clrVal>
                                              <a:schemeClr val="accent2"/>
                                            </p:clrVal>
                                          </p:val>
                                        </p:tav>
                                        <p:tav tm="50000">
                                          <p:val>
                                            <p:clrVal>
                                              <a:schemeClr val="hlink"/>
                                            </p:clrVal>
                                          </p:val>
                                        </p:tav>
                                      </p:tavLst>
                                    </p:anim>
                                    <p:set>
                                      <p:cBhvr>
                                        <p:cTn id="88" dur="500"/>
                                        <p:tgtEl>
                                          <p:spTgt spid="116921"/>
                                        </p:tgtEl>
                                        <p:attrNameLst>
                                          <p:attrName>fill.type</p:attrName>
                                        </p:attrNameLst>
                                      </p:cBhvr>
                                      <p:to>
                                        <p:strVal val="solid"/>
                                      </p:to>
                                    </p:set>
                                  </p:childTnLst>
                                  <p:subTnLst>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0"/>
                  </p:tgtEl>
                </p:cond>
              </p:nextCondLst>
            </p:seq>
            <p:seq concurrent="1" nextAc="seek">
              <p:cTn id="89" restart="whenNotActive" fill="hold" evtFilter="cancelBubble" nodeType="interactiveSeq">
                <p:stCondLst>
                  <p:cond evt="onClick" delay="0">
                    <p:tgtEl>
                      <p:spTgt spid="116941"/>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16952"/>
                                        </p:tgtEl>
                                        <p:attrNameLst>
                                          <p:attrName>style.visibility</p:attrName>
                                        </p:attrNameLst>
                                      </p:cBhvr>
                                      <p:to>
                                        <p:strVal val="visible"/>
                                      </p:to>
                                    </p:set>
                                    <p:anim calcmode="lin" valueType="num">
                                      <p:cBhvr>
                                        <p:cTn id="94" dur="500" fill="hold"/>
                                        <p:tgtEl>
                                          <p:spTgt spid="116952"/>
                                        </p:tgtEl>
                                        <p:attrNameLst>
                                          <p:attrName>ppt_w</p:attrName>
                                        </p:attrNameLst>
                                      </p:cBhvr>
                                      <p:tavLst>
                                        <p:tav tm="0">
                                          <p:val>
                                            <p:fltVal val="0"/>
                                          </p:val>
                                        </p:tav>
                                        <p:tav tm="100000">
                                          <p:val>
                                            <p:strVal val="#ppt_w"/>
                                          </p:val>
                                        </p:tav>
                                      </p:tavLst>
                                    </p:anim>
                                    <p:anim calcmode="lin" valueType="num">
                                      <p:cBhvr>
                                        <p:cTn id="95" dur="500" fill="hold"/>
                                        <p:tgtEl>
                                          <p:spTgt spid="116952"/>
                                        </p:tgtEl>
                                        <p:attrNameLst>
                                          <p:attrName>ppt_h</p:attrName>
                                        </p:attrNameLst>
                                      </p:cBhvr>
                                      <p:tavLst>
                                        <p:tav tm="0">
                                          <p:val>
                                            <p:fltVal val="0"/>
                                          </p:val>
                                        </p:tav>
                                        <p:tav tm="100000">
                                          <p:val>
                                            <p:strVal val="#ppt_h"/>
                                          </p:val>
                                        </p:tav>
                                      </p:tavLst>
                                    </p:anim>
                                    <p:animEffect transition="in" filter="fade">
                                      <p:cBhvr>
                                        <p:cTn id="96" dur="500"/>
                                        <p:tgtEl>
                                          <p:spTgt spid="11695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xit" presetSubtype="12" fill="hold" grpId="1" nodeType="clickEffect">
                                  <p:stCondLst>
                                    <p:cond delay="0"/>
                                  </p:stCondLst>
                                  <p:childTnLst>
                                    <p:animEffect transition="out" filter="strips(downLeft)">
                                      <p:cBhvr>
                                        <p:cTn id="100" dur="500"/>
                                        <p:tgtEl>
                                          <p:spTgt spid="116952"/>
                                        </p:tgtEl>
                                      </p:cBhvr>
                                    </p:animEffect>
                                    <p:set>
                                      <p:cBhvr>
                                        <p:cTn id="101" dur="1" fill="hold">
                                          <p:stCondLst>
                                            <p:cond delay="499"/>
                                          </p:stCondLst>
                                        </p:cTn>
                                        <p:tgtEl>
                                          <p:spTgt spid="116952"/>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par>
                          <p:cTn id="102" fill="hold" nodeType="afterGroup">
                            <p:stCondLst>
                              <p:cond delay="500"/>
                            </p:stCondLst>
                            <p:childTnLst>
                              <p:par>
                                <p:cTn id="103" presetID="27" presetClass="entr" presetSubtype="0" fill="hold" grpId="0" nodeType="afterEffect">
                                  <p:stCondLst>
                                    <p:cond delay="4000"/>
                                  </p:stCondLst>
                                  <p:iterate type="lt">
                                    <p:tmPct val="50000"/>
                                  </p:iterate>
                                  <p:childTnLst>
                                    <p:set>
                                      <p:cBhvr>
                                        <p:cTn id="104" dur="1" fill="hold">
                                          <p:stCondLst>
                                            <p:cond delay="0"/>
                                          </p:stCondLst>
                                        </p:cTn>
                                        <p:tgtEl>
                                          <p:spTgt spid="116922"/>
                                        </p:tgtEl>
                                        <p:attrNameLst>
                                          <p:attrName>style.visibility</p:attrName>
                                        </p:attrNameLst>
                                      </p:cBhvr>
                                      <p:to>
                                        <p:strVal val="visible"/>
                                      </p:to>
                                    </p:set>
                                    <p:anim calcmode="discrete" valueType="clr">
                                      <p:cBhvr override="childStyle">
                                        <p:cTn id="105" dur="500"/>
                                        <p:tgtEl>
                                          <p:spTgt spid="116922"/>
                                        </p:tgtEl>
                                        <p:attrNameLst>
                                          <p:attrName>style.color</p:attrName>
                                        </p:attrNameLst>
                                      </p:cBhvr>
                                      <p:tavLst>
                                        <p:tav tm="0">
                                          <p:val>
                                            <p:clrVal>
                                              <a:schemeClr val="accent2"/>
                                            </p:clrVal>
                                          </p:val>
                                        </p:tav>
                                        <p:tav tm="50000">
                                          <p:val>
                                            <p:clrVal>
                                              <a:schemeClr val="hlink"/>
                                            </p:clrVal>
                                          </p:val>
                                        </p:tav>
                                      </p:tavLst>
                                    </p:anim>
                                    <p:anim calcmode="discrete" valueType="clr">
                                      <p:cBhvr>
                                        <p:cTn id="106" dur="500"/>
                                        <p:tgtEl>
                                          <p:spTgt spid="116922"/>
                                        </p:tgtEl>
                                        <p:attrNameLst>
                                          <p:attrName>fillcolor</p:attrName>
                                        </p:attrNameLst>
                                      </p:cBhvr>
                                      <p:tavLst>
                                        <p:tav tm="0">
                                          <p:val>
                                            <p:clrVal>
                                              <a:schemeClr val="accent2"/>
                                            </p:clrVal>
                                          </p:val>
                                        </p:tav>
                                        <p:tav tm="50000">
                                          <p:val>
                                            <p:clrVal>
                                              <a:schemeClr val="hlink"/>
                                            </p:clrVal>
                                          </p:val>
                                        </p:tav>
                                      </p:tavLst>
                                    </p:anim>
                                    <p:set>
                                      <p:cBhvr>
                                        <p:cTn id="107" dur="500"/>
                                        <p:tgtEl>
                                          <p:spTgt spid="116922"/>
                                        </p:tgtEl>
                                        <p:attrNameLst>
                                          <p:attrName>fill.type</p:attrName>
                                        </p:attrNameLst>
                                      </p:cBhvr>
                                      <p:to>
                                        <p:strVal val="solid"/>
                                      </p:to>
                                    </p:se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1"/>
                  </p:tgtEl>
                </p:cond>
              </p:nextCondLst>
            </p:seq>
            <p:seq concurrent="1" nextAc="seek">
              <p:cTn id="108" restart="whenNotActive" fill="hold" evtFilter="cancelBubble" nodeType="interactiveSeq">
                <p:stCondLst>
                  <p:cond evt="onClick" delay="0">
                    <p:tgtEl>
                      <p:spTgt spid="116942"/>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116762"/>
                                        </p:tgtEl>
                                        <p:attrNameLst>
                                          <p:attrName>style.visibility</p:attrName>
                                        </p:attrNameLst>
                                      </p:cBhvr>
                                      <p:to>
                                        <p:strVal val="visible"/>
                                      </p:to>
                                    </p:set>
                                    <p:anim calcmode="lin" valueType="num">
                                      <p:cBhvr>
                                        <p:cTn id="113" dur="500" fill="hold"/>
                                        <p:tgtEl>
                                          <p:spTgt spid="116762"/>
                                        </p:tgtEl>
                                        <p:attrNameLst>
                                          <p:attrName>ppt_w</p:attrName>
                                        </p:attrNameLst>
                                      </p:cBhvr>
                                      <p:tavLst>
                                        <p:tav tm="0">
                                          <p:val>
                                            <p:fltVal val="0"/>
                                          </p:val>
                                        </p:tav>
                                        <p:tav tm="100000">
                                          <p:val>
                                            <p:strVal val="#ppt_w"/>
                                          </p:val>
                                        </p:tav>
                                      </p:tavLst>
                                    </p:anim>
                                    <p:anim calcmode="lin" valueType="num">
                                      <p:cBhvr>
                                        <p:cTn id="114" dur="500" fill="hold"/>
                                        <p:tgtEl>
                                          <p:spTgt spid="116762"/>
                                        </p:tgtEl>
                                        <p:attrNameLst>
                                          <p:attrName>ppt_h</p:attrName>
                                        </p:attrNameLst>
                                      </p:cBhvr>
                                      <p:tavLst>
                                        <p:tav tm="0">
                                          <p:val>
                                            <p:fltVal val="0"/>
                                          </p:val>
                                        </p:tav>
                                        <p:tav tm="100000">
                                          <p:val>
                                            <p:strVal val="#ppt_h"/>
                                          </p:val>
                                        </p:tav>
                                      </p:tavLst>
                                    </p:anim>
                                    <p:animEffect transition="in" filter="fade">
                                      <p:cBhvr>
                                        <p:cTn id="115" dur="500"/>
                                        <p:tgtEl>
                                          <p:spTgt spid="116762"/>
                                        </p:tgtEl>
                                      </p:cBhvr>
                                    </p:animEffect>
                                  </p:childTnLst>
                                  <p:subTnLst>
                                    <p:audio>
                                      <p:cMediaNode>
                                        <p:cTn display="0" masterRel="sameClick">
                                          <p:stCondLst>
                                            <p:cond evt="begin" delay="0">
                                              <p:tn val="111"/>
                                            </p:cond>
                                          </p:stCondLst>
                                          <p:endCondLst>
                                            <p:cond evt="onStopAudio" delay="0">
                                              <p:tgtEl>
                                                <p:sldTgt/>
                                              </p:tgtEl>
                                            </p:cond>
                                          </p:endCondLst>
                                        </p:cTn>
                                        <p:tgtEl>
                                          <p:sndTgt r:embed="rId2" name="chimes.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8" presetClass="exit" presetSubtype="12" fill="hold" grpId="1" nodeType="clickEffect">
                                  <p:stCondLst>
                                    <p:cond delay="0"/>
                                  </p:stCondLst>
                                  <p:childTnLst>
                                    <p:animEffect transition="out" filter="strips(downLeft)">
                                      <p:cBhvr>
                                        <p:cTn id="119" dur="500"/>
                                        <p:tgtEl>
                                          <p:spTgt spid="116762"/>
                                        </p:tgtEl>
                                      </p:cBhvr>
                                    </p:animEffect>
                                    <p:set>
                                      <p:cBhvr>
                                        <p:cTn id="120" dur="1" fill="hold">
                                          <p:stCondLst>
                                            <p:cond delay="499"/>
                                          </p:stCondLst>
                                        </p:cTn>
                                        <p:tgtEl>
                                          <p:spTgt spid="116762"/>
                                        </p:tgtEl>
                                        <p:attrNameLst>
                                          <p:attrName>style.visibility</p:attrName>
                                        </p:attrNameLst>
                                      </p:cBhvr>
                                      <p:to>
                                        <p:strVal val="hidden"/>
                                      </p:to>
                                    </p:set>
                                  </p:childTnLst>
                                </p:cTn>
                              </p:par>
                            </p:childTnLst>
                          </p:cTn>
                        </p:par>
                        <p:par>
                          <p:cTn id="121" fill="hold" nodeType="afterGroup">
                            <p:stCondLst>
                              <p:cond delay="500"/>
                            </p:stCondLst>
                            <p:childTnLst>
                              <p:par>
                                <p:cTn id="122" presetID="27" presetClass="entr" presetSubtype="0" fill="hold" grpId="0" nodeType="afterEffect">
                                  <p:stCondLst>
                                    <p:cond delay="4000"/>
                                  </p:stCondLst>
                                  <p:iterate type="lt">
                                    <p:tmPct val="50000"/>
                                  </p:iterate>
                                  <p:childTnLst>
                                    <p:set>
                                      <p:cBhvr>
                                        <p:cTn id="123" dur="1" fill="hold">
                                          <p:stCondLst>
                                            <p:cond delay="0"/>
                                          </p:stCondLst>
                                        </p:cTn>
                                        <p:tgtEl>
                                          <p:spTgt spid="116923"/>
                                        </p:tgtEl>
                                        <p:attrNameLst>
                                          <p:attrName>style.visibility</p:attrName>
                                        </p:attrNameLst>
                                      </p:cBhvr>
                                      <p:to>
                                        <p:strVal val="visible"/>
                                      </p:to>
                                    </p:set>
                                    <p:anim calcmode="discrete" valueType="clr">
                                      <p:cBhvr override="childStyle">
                                        <p:cTn id="124" dur="500"/>
                                        <p:tgtEl>
                                          <p:spTgt spid="116923"/>
                                        </p:tgtEl>
                                        <p:attrNameLst>
                                          <p:attrName>style.color</p:attrName>
                                        </p:attrNameLst>
                                      </p:cBhvr>
                                      <p:tavLst>
                                        <p:tav tm="0">
                                          <p:val>
                                            <p:clrVal>
                                              <a:schemeClr val="accent2"/>
                                            </p:clrVal>
                                          </p:val>
                                        </p:tav>
                                        <p:tav tm="50000">
                                          <p:val>
                                            <p:clrVal>
                                              <a:schemeClr val="hlink"/>
                                            </p:clrVal>
                                          </p:val>
                                        </p:tav>
                                      </p:tavLst>
                                    </p:anim>
                                    <p:anim calcmode="discrete" valueType="clr">
                                      <p:cBhvr>
                                        <p:cTn id="125" dur="500"/>
                                        <p:tgtEl>
                                          <p:spTgt spid="116923"/>
                                        </p:tgtEl>
                                        <p:attrNameLst>
                                          <p:attrName>fillcolor</p:attrName>
                                        </p:attrNameLst>
                                      </p:cBhvr>
                                      <p:tavLst>
                                        <p:tav tm="0">
                                          <p:val>
                                            <p:clrVal>
                                              <a:schemeClr val="accent2"/>
                                            </p:clrVal>
                                          </p:val>
                                        </p:tav>
                                        <p:tav tm="50000">
                                          <p:val>
                                            <p:clrVal>
                                              <a:schemeClr val="hlink"/>
                                            </p:clrVal>
                                          </p:val>
                                        </p:tav>
                                      </p:tavLst>
                                    </p:anim>
                                    <p:set>
                                      <p:cBhvr>
                                        <p:cTn id="126" dur="500"/>
                                        <p:tgtEl>
                                          <p:spTgt spid="116923"/>
                                        </p:tgtEl>
                                        <p:attrNameLst>
                                          <p:attrName>fill.type</p:attrName>
                                        </p:attrNameLst>
                                      </p:cBhvr>
                                      <p:to>
                                        <p:strVal val="solid"/>
                                      </p:to>
                                    </p:set>
                                  </p:childTnLst>
                                  <p:subTnLst>
                                    <p:audio>
                                      <p:cMediaNode>
                                        <p:cTn display="0" masterRel="sameClick">
                                          <p:stCondLst>
                                            <p:cond evt="begin" delay="0">
                                              <p:tn val="12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2"/>
                  </p:tgtEl>
                </p:cond>
              </p:nextCondLst>
            </p:seq>
            <p:seq concurrent="1" nextAc="seek">
              <p:cTn id="127" restart="whenNotActive" fill="hold" evtFilter="cancelBubble" nodeType="interactiveSeq">
                <p:stCondLst>
                  <p:cond evt="onClick" delay="0">
                    <p:tgtEl>
                      <p:spTgt spid="116943"/>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16759"/>
                                        </p:tgtEl>
                                        <p:attrNameLst>
                                          <p:attrName>style.visibility</p:attrName>
                                        </p:attrNameLst>
                                      </p:cBhvr>
                                      <p:to>
                                        <p:strVal val="visible"/>
                                      </p:to>
                                    </p:set>
                                    <p:anim calcmode="lin" valueType="num">
                                      <p:cBhvr>
                                        <p:cTn id="132" dur="500" fill="hold"/>
                                        <p:tgtEl>
                                          <p:spTgt spid="116759"/>
                                        </p:tgtEl>
                                        <p:attrNameLst>
                                          <p:attrName>ppt_w</p:attrName>
                                        </p:attrNameLst>
                                      </p:cBhvr>
                                      <p:tavLst>
                                        <p:tav tm="0">
                                          <p:val>
                                            <p:fltVal val="0"/>
                                          </p:val>
                                        </p:tav>
                                        <p:tav tm="100000">
                                          <p:val>
                                            <p:strVal val="#ppt_w"/>
                                          </p:val>
                                        </p:tav>
                                      </p:tavLst>
                                    </p:anim>
                                    <p:anim calcmode="lin" valueType="num">
                                      <p:cBhvr>
                                        <p:cTn id="133" dur="500" fill="hold"/>
                                        <p:tgtEl>
                                          <p:spTgt spid="116759"/>
                                        </p:tgtEl>
                                        <p:attrNameLst>
                                          <p:attrName>ppt_h</p:attrName>
                                        </p:attrNameLst>
                                      </p:cBhvr>
                                      <p:tavLst>
                                        <p:tav tm="0">
                                          <p:val>
                                            <p:fltVal val="0"/>
                                          </p:val>
                                        </p:tav>
                                        <p:tav tm="100000">
                                          <p:val>
                                            <p:strVal val="#ppt_h"/>
                                          </p:val>
                                        </p:tav>
                                      </p:tavLst>
                                    </p:anim>
                                    <p:animEffect transition="in" filter="fade">
                                      <p:cBhvr>
                                        <p:cTn id="134" dur="500"/>
                                        <p:tgtEl>
                                          <p:spTgt spid="11675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xit" presetSubtype="12" fill="hold" grpId="1" nodeType="clickEffect">
                                  <p:stCondLst>
                                    <p:cond delay="0"/>
                                  </p:stCondLst>
                                  <p:childTnLst>
                                    <p:animEffect transition="out" filter="strips(downLeft)">
                                      <p:cBhvr>
                                        <p:cTn id="138" dur="500"/>
                                        <p:tgtEl>
                                          <p:spTgt spid="116759"/>
                                        </p:tgtEl>
                                      </p:cBhvr>
                                    </p:animEffect>
                                    <p:set>
                                      <p:cBhvr>
                                        <p:cTn id="139" dur="1" fill="hold">
                                          <p:stCondLst>
                                            <p:cond delay="499"/>
                                          </p:stCondLst>
                                        </p:cTn>
                                        <p:tgtEl>
                                          <p:spTgt spid="116759"/>
                                        </p:tgtEl>
                                        <p:attrNameLst>
                                          <p:attrName>style.visibility</p:attrName>
                                        </p:attrNameLst>
                                      </p:cBhvr>
                                      <p:to>
                                        <p:strVal val="hidden"/>
                                      </p:to>
                                    </p:set>
                                  </p:childTnLst>
                                </p:cTn>
                              </p:par>
                            </p:childTnLst>
                          </p:cTn>
                        </p:par>
                        <p:par>
                          <p:cTn id="140" fill="hold" nodeType="afterGroup">
                            <p:stCondLst>
                              <p:cond delay="500"/>
                            </p:stCondLst>
                            <p:childTnLst>
                              <p:par>
                                <p:cTn id="141" presetID="27" presetClass="entr" presetSubtype="0" fill="hold" grpId="0" nodeType="afterEffect">
                                  <p:stCondLst>
                                    <p:cond delay="4000"/>
                                  </p:stCondLst>
                                  <p:iterate type="lt">
                                    <p:tmPct val="50000"/>
                                  </p:iterate>
                                  <p:childTnLst>
                                    <p:set>
                                      <p:cBhvr>
                                        <p:cTn id="142" dur="1" fill="hold">
                                          <p:stCondLst>
                                            <p:cond delay="0"/>
                                          </p:stCondLst>
                                        </p:cTn>
                                        <p:tgtEl>
                                          <p:spTgt spid="116924"/>
                                        </p:tgtEl>
                                        <p:attrNameLst>
                                          <p:attrName>style.visibility</p:attrName>
                                        </p:attrNameLst>
                                      </p:cBhvr>
                                      <p:to>
                                        <p:strVal val="visible"/>
                                      </p:to>
                                    </p:set>
                                    <p:anim calcmode="discrete" valueType="clr">
                                      <p:cBhvr override="childStyle">
                                        <p:cTn id="143" dur="500"/>
                                        <p:tgtEl>
                                          <p:spTgt spid="116924"/>
                                        </p:tgtEl>
                                        <p:attrNameLst>
                                          <p:attrName>style.color</p:attrName>
                                        </p:attrNameLst>
                                      </p:cBhvr>
                                      <p:tavLst>
                                        <p:tav tm="0">
                                          <p:val>
                                            <p:clrVal>
                                              <a:schemeClr val="accent2"/>
                                            </p:clrVal>
                                          </p:val>
                                        </p:tav>
                                        <p:tav tm="50000">
                                          <p:val>
                                            <p:clrVal>
                                              <a:schemeClr val="hlink"/>
                                            </p:clrVal>
                                          </p:val>
                                        </p:tav>
                                      </p:tavLst>
                                    </p:anim>
                                    <p:anim calcmode="discrete" valueType="clr">
                                      <p:cBhvr>
                                        <p:cTn id="144" dur="500"/>
                                        <p:tgtEl>
                                          <p:spTgt spid="116924"/>
                                        </p:tgtEl>
                                        <p:attrNameLst>
                                          <p:attrName>fillcolor</p:attrName>
                                        </p:attrNameLst>
                                      </p:cBhvr>
                                      <p:tavLst>
                                        <p:tav tm="0">
                                          <p:val>
                                            <p:clrVal>
                                              <a:schemeClr val="accent2"/>
                                            </p:clrVal>
                                          </p:val>
                                        </p:tav>
                                        <p:tav tm="50000">
                                          <p:val>
                                            <p:clrVal>
                                              <a:schemeClr val="hlink"/>
                                            </p:clrVal>
                                          </p:val>
                                        </p:tav>
                                      </p:tavLst>
                                    </p:anim>
                                    <p:set>
                                      <p:cBhvr>
                                        <p:cTn id="145" dur="500"/>
                                        <p:tgtEl>
                                          <p:spTgt spid="116924"/>
                                        </p:tgtEl>
                                        <p:attrNameLst>
                                          <p:attrName>fill.type</p:attrName>
                                        </p:attrNameLst>
                                      </p:cBhvr>
                                      <p:to>
                                        <p:strVal val="solid"/>
                                      </p:to>
                                    </p:set>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3"/>
                  </p:tgtEl>
                </p:cond>
              </p:nextCondLst>
            </p:seq>
            <p:seq concurrent="1" nextAc="seek">
              <p:cTn id="146" restart="whenNotActive" fill="hold" evtFilter="cancelBubble" nodeType="interactiveSeq">
                <p:stCondLst>
                  <p:cond evt="onClick" delay="0">
                    <p:tgtEl>
                      <p:spTgt spid="116944"/>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116758"/>
                                        </p:tgtEl>
                                        <p:attrNameLst>
                                          <p:attrName>style.visibility</p:attrName>
                                        </p:attrNameLst>
                                      </p:cBhvr>
                                      <p:to>
                                        <p:strVal val="visible"/>
                                      </p:to>
                                    </p:set>
                                    <p:anim calcmode="lin" valueType="num">
                                      <p:cBhvr>
                                        <p:cTn id="151" dur="500" fill="hold"/>
                                        <p:tgtEl>
                                          <p:spTgt spid="116758"/>
                                        </p:tgtEl>
                                        <p:attrNameLst>
                                          <p:attrName>ppt_w</p:attrName>
                                        </p:attrNameLst>
                                      </p:cBhvr>
                                      <p:tavLst>
                                        <p:tav tm="0">
                                          <p:val>
                                            <p:fltVal val="0"/>
                                          </p:val>
                                        </p:tav>
                                        <p:tav tm="100000">
                                          <p:val>
                                            <p:strVal val="#ppt_w"/>
                                          </p:val>
                                        </p:tav>
                                      </p:tavLst>
                                    </p:anim>
                                    <p:anim calcmode="lin" valueType="num">
                                      <p:cBhvr>
                                        <p:cTn id="152" dur="500" fill="hold"/>
                                        <p:tgtEl>
                                          <p:spTgt spid="116758"/>
                                        </p:tgtEl>
                                        <p:attrNameLst>
                                          <p:attrName>ppt_h</p:attrName>
                                        </p:attrNameLst>
                                      </p:cBhvr>
                                      <p:tavLst>
                                        <p:tav tm="0">
                                          <p:val>
                                            <p:fltVal val="0"/>
                                          </p:val>
                                        </p:tav>
                                        <p:tav tm="100000">
                                          <p:val>
                                            <p:strVal val="#ppt_h"/>
                                          </p:val>
                                        </p:tav>
                                      </p:tavLst>
                                    </p:anim>
                                    <p:animEffect transition="in" filter="fade">
                                      <p:cBhvr>
                                        <p:cTn id="153" dur="500"/>
                                        <p:tgtEl>
                                          <p:spTgt spid="116758"/>
                                        </p:tgtEl>
                                      </p:cBhvr>
                                    </p:animEffect>
                                  </p:childTnLst>
                                  <p:subTnLst>
                                    <p:audio>
                                      <p:cMediaNode>
                                        <p:cTn display="0" masterRel="sameClick">
                                          <p:stCondLst>
                                            <p:cond evt="begin" delay="0">
                                              <p:tn val="149"/>
                                            </p:cond>
                                          </p:stCondLst>
                                          <p:endCondLst>
                                            <p:cond evt="onStopAudio" delay="0">
                                              <p:tgtEl>
                                                <p:sldTgt/>
                                              </p:tgtEl>
                                            </p:cond>
                                          </p:endCondLst>
                                        </p:cTn>
                                        <p:tgtEl>
                                          <p:sndTgt r:embed="rId2" name="chimes.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18" presetClass="exit" presetSubtype="12" fill="hold" grpId="1" nodeType="clickEffect">
                                  <p:stCondLst>
                                    <p:cond delay="0"/>
                                  </p:stCondLst>
                                  <p:childTnLst>
                                    <p:animEffect transition="out" filter="strips(downLeft)">
                                      <p:cBhvr>
                                        <p:cTn id="157" dur="500"/>
                                        <p:tgtEl>
                                          <p:spTgt spid="116758"/>
                                        </p:tgtEl>
                                      </p:cBhvr>
                                    </p:animEffect>
                                    <p:set>
                                      <p:cBhvr>
                                        <p:cTn id="158" dur="1" fill="hold">
                                          <p:stCondLst>
                                            <p:cond delay="499"/>
                                          </p:stCondLst>
                                        </p:cTn>
                                        <p:tgtEl>
                                          <p:spTgt spid="116758"/>
                                        </p:tgtEl>
                                        <p:attrNameLst>
                                          <p:attrName>style.visibility</p:attrName>
                                        </p:attrNameLst>
                                      </p:cBhvr>
                                      <p:to>
                                        <p:strVal val="hidden"/>
                                      </p:to>
                                    </p:set>
                                  </p:childTnLst>
                                </p:cTn>
                              </p:par>
                            </p:childTnLst>
                          </p:cTn>
                        </p:par>
                        <p:par>
                          <p:cTn id="159" fill="hold" nodeType="afterGroup">
                            <p:stCondLst>
                              <p:cond delay="500"/>
                            </p:stCondLst>
                            <p:childTnLst>
                              <p:par>
                                <p:cTn id="160" presetID="27" presetClass="entr" presetSubtype="0" fill="hold" grpId="0" nodeType="afterEffect">
                                  <p:stCondLst>
                                    <p:cond delay="4000"/>
                                  </p:stCondLst>
                                  <p:iterate type="lt">
                                    <p:tmPct val="50000"/>
                                  </p:iterate>
                                  <p:childTnLst>
                                    <p:set>
                                      <p:cBhvr>
                                        <p:cTn id="161" dur="1" fill="hold">
                                          <p:stCondLst>
                                            <p:cond delay="0"/>
                                          </p:stCondLst>
                                        </p:cTn>
                                        <p:tgtEl>
                                          <p:spTgt spid="116925"/>
                                        </p:tgtEl>
                                        <p:attrNameLst>
                                          <p:attrName>style.visibility</p:attrName>
                                        </p:attrNameLst>
                                      </p:cBhvr>
                                      <p:to>
                                        <p:strVal val="visible"/>
                                      </p:to>
                                    </p:set>
                                    <p:anim calcmode="discrete" valueType="clr">
                                      <p:cBhvr override="childStyle">
                                        <p:cTn id="162" dur="500"/>
                                        <p:tgtEl>
                                          <p:spTgt spid="116925"/>
                                        </p:tgtEl>
                                        <p:attrNameLst>
                                          <p:attrName>style.color</p:attrName>
                                        </p:attrNameLst>
                                      </p:cBhvr>
                                      <p:tavLst>
                                        <p:tav tm="0">
                                          <p:val>
                                            <p:clrVal>
                                              <a:schemeClr val="accent2"/>
                                            </p:clrVal>
                                          </p:val>
                                        </p:tav>
                                        <p:tav tm="50000">
                                          <p:val>
                                            <p:clrVal>
                                              <a:schemeClr val="hlink"/>
                                            </p:clrVal>
                                          </p:val>
                                        </p:tav>
                                      </p:tavLst>
                                    </p:anim>
                                    <p:anim calcmode="discrete" valueType="clr">
                                      <p:cBhvr>
                                        <p:cTn id="163" dur="500"/>
                                        <p:tgtEl>
                                          <p:spTgt spid="116925"/>
                                        </p:tgtEl>
                                        <p:attrNameLst>
                                          <p:attrName>fillcolor</p:attrName>
                                        </p:attrNameLst>
                                      </p:cBhvr>
                                      <p:tavLst>
                                        <p:tav tm="0">
                                          <p:val>
                                            <p:clrVal>
                                              <a:schemeClr val="accent2"/>
                                            </p:clrVal>
                                          </p:val>
                                        </p:tav>
                                        <p:tav tm="50000">
                                          <p:val>
                                            <p:clrVal>
                                              <a:schemeClr val="hlink"/>
                                            </p:clrVal>
                                          </p:val>
                                        </p:tav>
                                      </p:tavLst>
                                    </p:anim>
                                    <p:set>
                                      <p:cBhvr>
                                        <p:cTn id="164" dur="500"/>
                                        <p:tgtEl>
                                          <p:spTgt spid="116925"/>
                                        </p:tgtEl>
                                        <p:attrNameLst>
                                          <p:attrName>fill.type</p:attrName>
                                        </p:attrNameLst>
                                      </p:cBhvr>
                                      <p:to>
                                        <p:strVal val="solid"/>
                                      </p:to>
                                    </p:se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4"/>
                  </p:tgtEl>
                </p:cond>
              </p:nextCondLst>
            </p:seq>
            <p:seq concurrent="1" nextAc="seek">
              <p:cTn id="165" restart="whenNotActive" fill="hold" evtFilter="cancelBubble" nodeType="interactiveSeq">
                <p:stCondLst>
                  <p:cond evt="onClick" delay="0">
                    <p:tgtEl>
                      <p:spTgt spid="116945"/>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53" presetClass="entr" presetSubtype="0" fill="hold" grpId="0" nodeType="clickEffect">
                                  <p:stCondLst>
                                    <p:cond delay="0"/>
                                  </p:stCondLst>
                                  <p:childTnLst>
                                    <p:set>
                                      <p:cBhvr>
                                        <p:cTn id="169" dur="1" fill="hold">
                                          <p:stCondLst>
                                            <p:cond delay="0"/>
                                          </p:stCondLst>
                                        </p:cTn>
                                        <p:tgtEl>
                                          <p:spTgt spid="116760"/>
                                        </p:tgtEl>
                                        <p:attrNameLst>
                                          <p:attrName>style.visibility</p:attrName>
                                        </p:attrNameLst>
                                      </p:cBhvr>
                                      <p:to>
                                        <p:strVal val="visible"/>
                                      </p:to>
                                    </p:set>
                                    <p:anim calcmode="lin" valueType="num">
                                      <p:cBhvr>
                                        <p:cTn id="170" dur="500" fill="hold"/>
                                        <p:tgtEl>
                                          <p:spTgt spid="116760"/>
                                        </p:tgtEl>
                                        <p:attrNameLst>
                                          <p:attrName>ppt_w</p:attrName>
                                        </p:attrNameLst>
                                      </p:cBhvr>
                                      <p:tavLst>
                                        <p:tav tm="0">
                                          <p:val>
                                            <p:fltVal val="0"/>
                                          </p:val>
                                        </p:tav>
                                        <p:tav tm="100000">
                                          <p:val>
                                            <p:strVal val="#ppt_w"/>
                                          </p:val>
                                        </p:tav>
                                      </p:tavLst>
                                    </p:anim>
                                    <p:anim calcmode="lin" valueType="num">
                                      <p:cBhvr>
                                        <p:cTn id="171" dur="500" fill="hold"/>
                                        <p:tgtEl>
                                          <p:spTgt spid="116760"/>
                                        </p:tgtEl>
                                        <p:attrNameLst>
                                          <p:attrName>ppt_h</p:attrName>
                                        </p:attrNameLst>
                                      </p:cBhvr>
                                      <p:tavLst>
                                        <p:tav tm="0">
                                          <p:val>
                                            <p:fltVal val="0"/>
                                          </p:val>
                                        </p:tav>
                                        <p:tav tm="100000">
                                          <p:val>
                                            <p:strVal val="#ppt_h"/>
                                          </p:val>
                                        </p:tav>
                                      </p:tavLst>
                                    </p:anim>
                                    <p:animEffect transition="in" filter="fade">
                                      <p:cBhvr>
                                        <p:cTn id="172" dur="500"/>
                                        <p:tgtEl>
                                          <p:spTgt spid="116760"/>
                                        </p:tgtEl>
                                      </p:cBhvr>
                                    </p:animEffect>
                                  </p:childTnLst>
                                  <p:subTnLst>
                                    <p:audio>
                                      <p:cMediaNode>
                                        <p:cTn display="0" masterRel="sameClick">
                                          <p:stCondLst>
                                            <p:cond evt="begin" delay="0">
                                              <p:tn val="168"/>
                                            </p:cond>
                                          </p:stCondLst>
                                          <p:endCondLst>
                                            <p:cond evt="onStopAudio" delay="0">
                                              <p:tgtEl>
                                                <p:sldTgt/>
                                              </p:tgtEl>
                                            </p:cond>
                                          </p:endCondLst>
                                        </p:cTn>
                                        <p:tgtEl>
                                          <p:sndTgt r:embed="rId2"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8" presetClass="exit" presetSubtype="12" fill="hold" grpId="1" nodeType="clickEffect">
                                  <p:stCondLst>
                                    <p:cond delay="0"/>
                                  </p:stCondLst>
                                  <p:childTnLst>
                                    <p:animEffect transition="out" filter="strips(downLeft)">
                                      <p:cBhvr>
                                        <p:cTn id="176" dur="500"/>
                                        <p:tgtEl>
                                          <p:spTgt spid="116760"/>
                                        </p:tgtEl>
                                      </p:cBhvr>
                                    </p:animEffect>
                                    <p:set>
                                      <p:cBhvr>
                                        <p:cTn id="177" dur="1" fill="hold">
                                          <p:stCondLst>
                                            <p:cond delay="499"/>
                                          </p:stCondLst>
                                        </p:cTn>
                                        <p:tgtEl>
                                          <p:spTgt spid="116760"/>
                                        </p:tgtEl>
                                        <p:attrNameLst>
                                          <p:attrName>style.visibility</p:attrName>
                                        </p:attrNameLst>
                                      </p:cBhvr>
                                      <p:to>
                                        <p:strVal val="hidden"/>
                                      </p:to>
                                    </p:set>
                                  </p:childTnLst>
                                </p:cTn>
                              </p:par>
                            </p:childTnLst>
                          </p:cTn>
                        </p:par>
                        <p:par>
                          <p:cTn id="178" fill="hold" nodeType="afterGroup">
                            <p:stCondLst>
                              <p:cond delay="500"/>
                            </p:stCondLst>
                            <p:childTnLst>
                              <p:par>
                                <p:cTn id="179" presetID="27" presetClass="entr" presetSubtype="0" fill="hold" grpId="0" nodeType="afterEffect">
                                  <p:stCondLst>
                                    <p:cond delay="4000"/>
                                  </p:stCondLst>
                                  <p:iterate type="lt">
                                    <p:tmPct val="50000"/>
                                  </p:iterate>
                                  <p:childTnLst>
                                    <p:set>
                                      <p:cBhvr>
                                        <p:cTn id="180" dur="1" fill="hold">
                                          <p:stCondLst>
                                            <p:cond delay="0"/>
                                          </p:stCondLst>
                                        </p:cTn>
                                        <p:tgtEl>
                                          <p:spTgt spid="116927"/>
                                        </p:tgtEl>
                                        <p:attrNameLst>
                                          <p:attrName>style.visibility</p:attrName>
                                        </p:attrNameLst>
                                      </p:cBhvr>
                                      <p:to>
                                        <p:strVal val="visible"/>
                                      </p:to>
                                    </p:set>
                                    <p:anim calcmode="discrete" valueType="clr">
                                      <p:cBhvr override="childStyle">
                                        <p:cTn id="181" dur="500"/>
                                        <p:tgtEl>
                                          <p:spTgt spid="116927"/>
                                        </p:tgtEl>
                                        <p:attrNameLst>
                                          <p:attrName>style.color</p:attrName>
                                        </p:attrNameLst>
                                      </p:cBhvr>
                                      <p:tavLst>
                                        <p:tav tm="0">
                                          <p:val>
                                            <p:clrVal>
                                              <a:schemeClr val="accent2"/>
                                            </p:clrVal>
                                          </p:val>
                                        </p:tav>
                                        <p:tav tm="50000">
                                          <p:val>
                                            <p:clrVal>
                                              <a:schemeClr val="hlink"/>
                                            </p:clrVal>
                                          </p:val>
                                        </p:tav>
                                      </p:tavLst>
                                    </p:anim>
                                    <p:anim calcmode="discrete" valueType="clr">
                                      <p:cBhvr>
                                        <p:cTn id="182" dur="500"/>
                                        <p:tgtEl>
                                          <p:spTgt spid="116927"/>
                                        </p:tgtEl>
                                        <p:attrNameLst>
                                          <p:attrName>fillcolor</p:attrName>
                                        </p:attrNameLst>
                                      </p:cBhvr>
                                      <p:tavLst>
                                        <p:tav tm="0">
                                          <p:val>
                                            <p:clrVal>
                                              <a:schemeClr val="accent2"/>
                                            </p:clrVal>
                                          </p:val>
                                        </p:tav>
                                        <p:tav tm="50000">
                                          <p:val>
                                            <p:clrVal>
                                              <a:schemeClr val="hlink"/>
                                            </p:clrVal>
                                          </p:val>
                                        </p:tav>
                                      </p:tavLst>
                                    </p:anim>
                                    <p:set>
                                      <p:cBhvr>
                                        <p:cTn id="183" dur="500"/>
                                        <p:tgtEl>
                                          <p:spTgt spid="116927"/>
                                        </p:tgtEl>
                                        <p:attrNameLst>
                                          <p:attrName>fill.type</p:attrName>
                                        </p:attrNameLst>
                                      </p:cBhvr>
                                      <p:to>
                                        <p:strVal val="solid"/>
                                      </p:to>
                                    </p:set>
                                  </p:childTnLst>
                                  <p:subTnLst>
                                    <p:audio>
                                      <p:cMediaNode>
                                        <p:cTn display="0" masterRel="sameClick">
                                          <p:stCondLst>
                                            <p:cond evt="begin" delay="0">
                                              <p:tn val="1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5"/>
                  </p:tgtEl>
                </p:cond>
              </p:nextCondLst>
            </p:seq>
            <p:seq concurrent="1" nextAc="seek">
              <p:cTn id="184" restart="whenNotActive" fill="hold" evtFilter="cancelBubble" nodeType="interactiveSeq">
                <p:stCondLst>
                  <p:cond evt="onClick" delay="0">
                    <p:tgtEl>
                      <p:spTgt spid="116946"/>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116761"/>
                                        </p:tgtEl>
                                        <p:attrNameLst>
                                          <p:attrName>style.visibility</p:attrName>
                                        </p:attrNameLst>
                                      </p:cBhvr>
                                      <p:to>
                                        <p:strVal val="visible"/>
                                      </p:to>
                                    </p:set>
                                    <p:anim calcmode="lin" valueType="num">
                                      <p:cBhvr>
                                        <p:cTn id="189" dur="500" fill="hold"/>
                                        <p:tgtEl>
                                          <p:spTgt spid="116761"/>
                                        </p:tgtEl>
                                        <p:attrNameLst>
                                          <p:attrName>ppt_w</p:attrName>
                                        </p:attrNameLst>
                                      </p:cBhvr>
                                      <p:tavLst>
                                        <p:tav tm="0">
                                          <p:val>
                                            <p:fltVal val="0"/>
                                          </p:val>
                                        </p:tav>
                                        <p:tav tm="100000">
                                          <p:val>
                                            <p:strVal val="#ppt_w"/>
                                          </p:val>
                                        </p:tav>
                                      </p:tavLst>
                                    </p:anim>
                                    <p:anim calcmode="lin" valueType="num">
                                      <p:cBhvr>
                                        <p:cTn id="190" dur="500" fill="hold"/>
                                        <p:tgtEl>
                                          <p:spTgt spid="116761"/>
                                        </p:tgtEl>
                                        <p:attrNameLst>
                                          <p:attrName>ppt_h</p:attrName>
                                        </p:attrNameLst>
                                      </p:cBhvr>
                                      <p:tavLst>
                                        <p:tav tm="0">
                                          <p:val>
                                            <p:fltVal val="0"/>
                                          </p:val>
                                        </p:tav>
                                        <p:tav tm="100000">
                                          <p:val>
                                            <p:strVal val="#ppt_h"/>
                                          </p:val>
                                        </p:tav>
                                      </p:tavLst>
                                    </p:anim>
                                    <p:animEffect transition="in" filter="fade">
                                      <p:cBhvr>
                                        <p:cTn id="191" dur="500"/>
                                        <p:tgtEl>
                                          <p:spTgt spid="116761"/>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8" presetClass="exit" presetSubtype="12" fill="hold" grpId="1" nodeType="clickEffect">
                                  <p:stCondLst>
                                    <p:cond delay="0"/>
                                  </p:stCondLst>
                                  <p:childTnLst>
                                    <p:animEffect transition="out" filter="strips(downLeft)">
                                      <p:cBhvr>
                                        <p:cTn id="195" dur="500"/>
                                        <p:tgtEl>
                                          <p:spTgt spid="116761"/>
                                        </p:tgtEl>
                                      </p:cBhvr>
                                    </p:animEffect>
                                    <p:set>
                                      <p:cBhvr>
                                        <p:cTn id="196" dur="1" fill="hold">
                                          <p:stCondLst>
                                            <p:cond delay="499"/>
                                          </p:stCondLst>
                                        </p:cTn>
                                        <p:tgtEl>
                                          <p:spTgt spid="116761"/>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2" name="chimes.wav"/>
                                        </p:tgtEl>
                                      </p:cMediaNode>
                                    </p:audio>
                                  </p:subTnLst>
                                </p:cTn>
                              </p:par>
                            </p:childTnLst>
                          </p:cTn>
                        </p:par>
                        <p:par>
                          <p:cTn id="197" fill="hold" nodeType="afterGroup">
                            <p:stCondLst>
                              <p:cond delay="500"/>
                            </p:stCondLst>
                            <p:childTnLst>
                              <p:par>
                                <p:cTn id="198" presetID="27" presetClass="entr" presetSubtype="0" fill="hold" grpId="0" nodeType="afterEffect">
                                  <p:stCondLst>
                                    <p:cond delay="4000"/>
                                  </p:stCondLst>
                                  <p:iterate type="lt">
                                    <p:tmPct val="49000"/>
                                  </p:iterate>
                                  <p:childTnLst>
                                    <p:set>
                                      <p:cBhvr>
                                        <p:cTn id="199" dur="1" fill="hold">
                                          <p:stCondLst>
                                            <p:cond delay="0"/>
                                          </p:stCondLst>
                                        </p:cTn>
                                        <p:tgtEl>
                                          <p:spTgt spid="116928"/>
                                        </p:tgtEl>
                                        <p:attrNameLst>
                                          <p:attrName>style.visibility</p:attrName>
                                        </p:attrNameLst>
                                      </p:cBhvr>
                                      <p:to>
                                        <p:strVal val="visible"/>
                                      </p:to>
                                    </p:set>
                                    <p:anim calcmode="discrete" valueType="clr">
                                      <p:cBhvr override="childStyle">
                                        <p:cTn id="200" dur="500"/>
                                        <p:tgtEl>
                                          <p:spTgt spid="116928"/>
                                        </p:tgtEl>
                                        <p:attrNameLst>
                                          <p:attrName>style.color</p:attrName>
                                        </p:attrNameLst>
                                      </p:cBhvr>
                                      <p:tavLst>
                                        <p:tav tm="0">
                                          <p:val>
                                            <p:clrVal>
                                              <a:schemeClr val="accent2"/>
                                            </p:clrVal>
                                          </p:val>
                                        </p:tav>
                                        <p:tav tm="50000">
                                          <p:val>
                                            <p:clrVal>
                                              <a:schemeClr val="hlink"/>
                                            </p:clrVal>
                                          </p:val>
                                        </p:tav>
                                      </p:tavLst>
                                    </p:anim>
                                    <p:anim calcmode="discrete" valueType="clr">
                                      <p:cBhvr>
                                        <p:cTn id="201" dur="500"/>
                                        <p:tgtEl>
                                          <p:spTgt spid="116928"/>
                                        </p:tgtEl>
                                        <p:attrNameLst>
                                          <p:attrName>fillcolor</p:attrName>
                                        </p:attrNameLst>
                                      </p:cBhvr>
                                      <p:tavLst>
                                        <p:tav tm="0">
                                          <p:val>
                                            <p:clrVal>
                                              <a:schemeClr val="accent2"/>
                                            </p:clrVal>
                                          </p:val>
                                        </p:tav>
                                        <p:tav tm="50000">
                                          <p:val>
                                            <p:clrVal>
                                              <a:schemeClr val="hlink"/>
                                            </p:clrVal>
                                          </p:val>
                                        </p:tav>
                                      </p:tavLst>
                                    </p:anim>
                                    <p:set>
                                      <p:cBhvr>
                                        <p:cTn id="202" dur="500"/>
                                        <p:tgtEl>
                                          <p:spTgt spid="116928"/>
                                        </p:tgtEl>
                                        <p:attrNameLst>
                                          <p:attrName>fill.type</p:attrName>
                                        </p:attrNameLst>
                                      </p:cBhvr>
                                      <p:to>
                                        <p:strVal val="solid"/>
                                      </p:to>
                                    </p:set>
                                  </p:childTnLst>
                                  <p:subTnLst>
                                    <p:audio>
                                      <p:cMediaNode vol="93000">
                                        <p:cTn display="0" masterRel="sameClick">
                                          <p:stCondLst>
                                            <p:cond evt="begin" delay="0">
                                              <p:tn val="19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6"/>
                  </p:tgtEl>
                </p:cond>
              </p:nextCondLst>
            </p:seq>
            <p:seq concurrent="1" nextAc="seek">
              <p:cTn id="203" restart="whenNotActive" fill="hold" evtFilter="cancelBubble" nodeType="interactiveSeq">
                <p:stCondLst>
                  <p:cond evt="onClick" delay="0">
                    <p:tgtEl>
                      <p:spTgt spid="116743"/>
                    </p:tgtEl>
                  </p:cond>
                </p:stCondLst>
                <p:endSync evt="end" delay="0">
                  <p:rtn val="all"/>
                </p:endSync>
                <p:childTnLst>
                  <p:par>
                    <p:cTn id="204" fill="hold" nodeType="clickPar">
                      <p:stCondLst>
                        <p:cond delay="indefinite"/>
                      </p:stCondLst>
                      <p:childTnLst>
                        <p:par>
                          <p:cTn id="205" fill="hold" nodeType="withGroup">
                            <p:stCondLst>
                              <p:cond delay="0"/>
                            </p:stCondLst>
                            <p:childTnLst>
                              <p:par>
                                <p:cTn id="206" presetID="18" presetClass="entr" presetSubtype="12"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strips(downLeft)">
                                      <p:cBhvr>
                                        <p:cTn id="208" dur="500"/>
                                        <p:tgtEl>
                                          <p:spTgt spid="2"/>
                                        </p:tgtEl>
                                      </p:cBhvr>
                                    </p:animEffect>
                                  </p:childTnLst>
                                  <p:subTnLst>
                                    <p:audio>
                                      <p:cMediaNode>
                                        <p:cTn display="0" masterRel="sameClick">
                                          <p:stCondLst>
                                            <p:cond evt="begin" delay="0">
                                              <p:tn val="20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743"/>
                  </p:tgtEl>
                </p:cond>
              </p:nextCondLst>
            </p:seq>
          </p:childTnLst>
        </p:cTn>
      </p:par>
    </p:tnLst>
    <p:bldLst>
      <p:bldP spid="116743" grpId="0" animBg="1"/>
      <p:bldP spid="116743" grpId="1" animBg="1"/>
      <p:bldP spid="116758" grpId="0"/>
      <p:bldP spid="116758" grpId="1"/>
      <p:bldP spid="116759" grpId="0"/>
      <p:bldP spid="116759" grpId="1"/>
      <p:bldP spid="116760" grpId="0"/>
      <p:bldP spid="116760" grpId="1"/>
      <p:bldP spid="116761" grpId="0"/>
      <p:bldP spid="116761" grpId="1"/>
      <p:bldP spid="116762" grpId="0"/>
      <p:bldP spid="116762" grpId="1"/>
      <p:bldP spid="116918" grpId="0"/>
      <p:bldP spid="116919" grpId="0"/>
      <p:bldP spid="116920" grpId="0"/>
      <p:bldP spid="116921" grpId="0"/>
      <p:bldP spid="116922" grpId="0"/>
      <p:bldP spid="116923" grpId="0"/>
      <p:bldP spid="116924" grpId="0"/>
      <p:bldP spid="116925" grpId="0"/>
      <p:bldP spid="116927" grpId="0"/>
      <p:bldP spid="116928" grpId="0"/>
      <p:bldP spid="116949" grpId="0"/>
      <p:bldP spid="116949" grpId="1"/>
      <p:bldP spid="116950" grpId="0"/>
      <p:bldP spid="116950" grpId="1"/>
      <p:bldP spid="116951" grpId="0"/>
      <p:bldP spid="116951" grpId="1"/>
      <p:bldP spid="116952" grpId="0"/>
      <p:bldP spid="116952" grpId="1"/>
      <p:bldP spid="116954" grpId="0"/>
      <p:bldP spid="11695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2"/>
          <p:cNvSpPr>
            <a:spLocks noChangeShapeType="1"/>
          </p:cNvSpPr>
          <p:nvPr/>
        </p:nvSpPr>
        <p:spPr bwMode="auto">
          <a:xfrm>
            <a:off x="381000" y="457200"/>
            <a:ext cx="0" cy="6400800"/>
          </a:xfrm>
          <a:prstGeom prst="line">
            <a:avLst/>
          </a:prstGeom>
          <a:noFill/>
          <a:ln w="38100">
            <a:solidFill>
              <a:srgbClr val="FF00FF"/>
            </a:solidFill>
            <a:round/>
            <a:headEnd/>
            <a:tailEnd/>
          </a:ln>
        </p:spPr>
        <p:txBody>
          <a:bodyPr/>
          <a:lstStyle/>
          <a:p>
            <a:endParaRPr lang="en-US"/>
          </a:p>
        </p:txBody>
      </p:sp>
      <p:sp>
        <p:nvSpPr>
          <p:cNvPr id="33794" name="Line 3"/>
          <p:cNvSpPr>
            <a:spLocks noChangeShapeType="1"/>
          </p:cNvSpPr>
          <p:nvPr/>
        </p:nvSpPr>
        <p:spPr bwMode="auto">
          <a:xfrm>
            <a:off x="1752600" y="152400"/>
            <a:ext cx="7391400" cy="0"/>
          </a:xfrm>
          <a:prstGeom prst="line">
            <a:avLst/>
          </a:prstGeom>
          <a:noFill/>
          <a:ln w="57150">
            <a:solidFill>
              <a:srgbClr val="FF00FF"/>
            </a:solidFill>
            <a:round/>
            <a:headEnd/>
            <a:tailEnd/>
          </a:ln>
        </p:spPr>
        <p:txBody>
          <a:bodyPr/>
          <a:lstStyle/>
          <a:p>
            <a:endParaRPr lang="en-US"/>
          </a:p>
        </p:txBody>
      </p:sp>
      <p:sp>
        <p:nvSpPr>
          <p:cNvPr id="33795"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33796" name="Line 5"/>
          <p:cNvSpPr>
            <a:spLocks noChangeShapeType="1"/>
          </p:cNvSpPr>
          <p:nvPr/>
        </p:nvSpPr>
        <p:spPr bwMode="auto">
          <a:xfrm>
            <a:off x="9144000" y="533400"/>
            <a:ext cx="0" cy="1676400"/>
          </a:xfrm>
          <a:prstGeom prst="line">
            <a:avLst/>
          </a:prstGeom>
          <a:noFill/>
          <a:ln w="9525">
            <a:solidFill>
              <a:schemeClr val="tx1"/>
            </a:solidFill>
            <a:round/>
            <a:headEnd/>
            <a:tailEnd/>
          </a:ln>
        </p:spPr>
        <p:txBody>
          <a:bodyPr/>
          <a:lstStyle/>
          <a:p>
            <a:endParaRPr lang="en-US"/>
          </a:p>
        </p:txBody>
      </p:sp>
      <p:sp>
        <p:nvSpPr>
          <p:cNvPr id="33797" name="Line 6"/>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33798" name="WordArt 144"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33799" name="WordArt 145"/>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20489" name="AutoShape 146"/>
          <p:cNvSpPr>
            <a:spLocks noChangeArrowheads="1"/>
          </p:cNvSpPr>
          <p:nvPr/>
        </p:nvSpPr>
        <p:spPr bwMode="auto">
          <a:xfrm>
            <a:off x="2992438" y="912813"/>
            <a:ext cx="2874962" cy="744537"/>
          </a:xfrm>
          <a:prstGeom prst="roundRect">
            <a:avLst>
              <a:gd name="adj" fmla="val 16667"/>
            </a:avLst>
          </a:prstGeom>
          <a:solidFill>
            <a:schemeClr val="accent1"/>
          </a:solidFill>
          <a:ln w="9525">
            <a:noFill/>
            <a:round/>
            <a:headEnd/>
            <a:tailEnd/>
          </a:ln>
          <a:effectLst>
            <a:outerShdw dist="107763" dir="8100000" algn="ctr" rotWithShape="0">
              <a:schemeClr val="bg2">
                <a:alpha val="50000"/>
              </a:schemeClr>
            </a:outerShdw>
          </a:effectLst>
        </p:spPr>
        <p:txBody>
          <a:bodyPr wrap="none" anchor="ctr"/>
          <a:lstStyle/>
          <a:p>
            <a:pPr algn="ctr">
              <a:defRPr/>
            </a:pPr>
            <a:r>
              <a:rPr lang="en-US" sz="2400" b="1">
                <a:solidFill>
                  <a:srgbClr val="FF0000"/>
                </a:solidFill>
                <a:latin typeface="Arial" charset="0"/>
                <a:cs typeface="+mn-cs"/>
              </a:rPr>
              <a:t>BÀI HỌC</a:t>
            </a:r>
          </a:p>
        </p:txBody>
      </p:sp>
      <p:pic>
        <p:nvPicPr>
          <p:cNvPr id="101525" name="Picture 149" descr="BDRPC187"/>
          <p:cNvPicPr>
            <a:picLocks noChangeAspect="1" noChangeArrowheads="1"/>
          </p:cNvPicPr>
          <p:nvPr/>
        </p:nvPicPr>
        <p:blipFill>
          <a:blip r:embed="rId3"/>
          <a:srcRect/>
          <a:stretch>
            <a:fillRect/>
          </a:stretch>
        </p:blipFill>
        <p:spPr bwMode="auto">
          <a:xfrm>
            <a:off x="422275" y="1919288"/>
            <a:ext cx="8343900" cy="4100512"/>
          </a:xfrm>
          <a:prstGeom prst="rect">
            <a:avLst/>
          </a:prstGeom>
          <a:noFill/>
          <a:ln w="9525">
            <a:noFill/>
            <a:miter lim="800000"/>
            <a:headEnd/>
            <a:tailEnd/>
          </a:ln>
        </p:spPr>
      </p:pic>
      <p:sp>
        <p:nvSpPr>
          <p:cNvPr id="101526" name="Text Box 150"/>
          <p:cNvSpPr txBox="1">
            <a:spLocks noChangeArrowheads="1"/>
          </p:cNvSpPr>
          <p:nvPr/>
        </p:nvSpPr>
        <p:spPr bwMode="auto">
          <a:xfrm>
            <a:off x="723900" y="2832100"/>
            <a:ext cx="7772400" cy="2246313"/>
          </a:xfrm>
          <a:prstGeom prst="rect">
            <a:avLst/>
          </a:prstGeom>
          <a:solidFill>
            <a:srgbClr val="00FFCC"/>
          </a:solidFill>
          <a:ln w="9525">
            <a:noFill/>
            <a:miter lim="800000"/>
            <a:headEnd/>
            <a:tailEnd/>
          </a:ln>
        </p:spPr>
        <p:txBody>
          <a:bodyPr>
            <a:spAutoFit/>
          </a:bodyPr>
          <a:lstStyle/>
          <a:p>
            <a:pPr algn="just"/>
            <a:r>
              <a:rPr lang="en-US" sz="2800" b="1">
                <a:solidFill>
                  <a:srgbClr val="CC00FF"/>
                </a:solidFill>
                <a:latin typeface="Arial" charset="0"/>
              </a:rPr>
              <a:t>Sau 56 ngày đêm chiến đấu kiên cường, gian khổ, bộ đội ta đã đánh sập “pháo đài khổng lồ” của thực dân Pháp ở Điện Biên Phủ, ghi trang vàng chói lọi vào lịch sử chống giặc ngoại xâm của dân tộc ta.</a:t>
            </a:r>
          </a:p>
        </p:txBody>
      </p:sp>
      <p:pic>
        <p:nvPicPr>
          <p:cNvPr id="101528" name="Picture 152" descr="flower1_div_md_wht"/>
          <p:cNvPicPr>
            <a:picLocks noChangeAspect="1" noChangeArrowheads="1" noCrop="1"/>
          </p:cNvPicPr>
          <p:nvPr/>
        </p:nvPicPr>
        <p:blipFill>
          <a:blip r:embed="rId4"/>
          <a:srcRect/>
          <a:stretch>
            <a:fillRect/>
          </a:stretch>
        </p:blipFill>
        <p:spPr bwMode="auto">
          <a:xfrm>
            <a:off x="3105150" y="5638800"/>
            <a:ext cx="2990850" cy="4762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526"/>
                                        </p:tgtEl>
                                        <p:attrNameLst>
                                          <p:attrName>style.visibility</p:attrName>
                                        </p:attrNameLst>
                                      </p:cBhvr>
                                      <p:to>
                                        <p:strVal val="visible"/>
                                      </p:to>
                                    </p:set>
                                    <p:animEffect transition="in" filter="fade">
                                      <p:cBhvr>
                                        <p:cTn id="7" dur="2000"/>
                                        <p:tgtEl>
                                          <p:spTgt spid="101526"/>
                                        </p:tgtEl>
                                      </p:cBhvr>
                                    </p:animEffect>
                                  </p:childTnLst>
                                </p:cTn>
                              </p:par>
                              <p:par>
                                <p:cTn id="8" presetID="10" presetClass="entr" presetSubtype="0" fill="hold" nodeType="withEffect">
                                  <p:stCondLst>
                                    <p:cond delay="0"/>
                                  </p:stCondLst>
                                  <p:childTnLst>
                                    <p:set>
                                      <p:cBhvr>
                                        <p:cTn id="9" dur="1" fill="hold">
                                          <p:stCondLst>
                                            <p:cond delay="0"/>
                                          </p:stCondLst>
                                        </p:cTn>
                                        <p:tgtEl>
                                          <p:spTgt spid="101525"/>
                                        </p:tgtEl>
                                        <p:attrNameLst>
                                          <p:attrName>style.visibility</p:attrName>
                                        </p:attrNameLst>
                                      </p:cBhvr>
                                      <p:to>
                                        <p:strVal val="visible"/>
                                      </p:to>
                                    </p:set>
                                    <p:animEffect transition="in" filter="fade">
                                      <p:cBhvr>
                                        <p:cTn id="10" dur="2000"/>
                                        <p:tgtEl>
                                          <p:spTgt spid="101525"/>
                                        </p:tgtEl>
                                      </p:cBhvr>
                                    </p:animEffect>
                                  </p:childTnLst>
                                </p:cTn>
                              </p:par>
                              <p:par>
                                <p:cTn id="11" presetID="10" presetClass="entr" presetSubtype="0" fill="hold" nodeType="withEffect">
                                  <p:stCondLst>
                                    <p:cond delay="0"/>
                                  </p:stCondLst>
                                  <p:childTnLst>
                                    <p:set>
                                      <p:cBhvr>
                                        <p:cTn id="12" dur="1" fill="hold">
                                          <p:stCondLst>
                                            <p:cond delay="0"/>
                                          </p:stCondLst>
                                        </p:cTn>
                                        <p:tgtEl>
                                          <p:spTgt spid="101528"/>
                                        </p:tgtEl>
                                        <p:attrNameLst>
                                          <p:attrName>style.visibility</p:attrName>
                                        </p:attrNameLst>
                                      </p:cBhvr>
                                      <p:to>
                                        <p:strVal val="visible"/>
                                      </p:to>
                                    </p:set>
                                    <p:animEffect transition="in" filter="fade">
                                      <p:cBhvr>
                                        <p:cTn id="13" dur="2000"/>
                                        <p:tgtEl>
                                          <p:spTgt spid="10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6" name="Object 4"/>
          <p:cNvGraphicFramePr>
            <a:graphicFrameLocks noChangeAspect="1"/>
          </p:cNvGraphicFramePr>
          <p:nvPr/>
        </p:nvGraphicFramePr>
        <p:xfrm>
          <a:off x="76200" y="381000"/>
          <a:ext cx="4005263" cy="5040313"/>
        </p:xfrm>
        <a:graphic>
          <a:graphicData uri="http://schemas.openxmlformats.org/presentationml/2006/ole">
            <p:oleObj spid="_x0000_s41986" name="Clip" r:id="rId3" imgW="3532327" imgH="4445813" progId="MS_ClipArt_Gallery.2">
              <p:embed/>
            </p:oleObj>
          </a:graphicData>
        </a:graphic>
      </p:graphicFrame>
      <p:pic>
        <p:nvPicPr>
          <p:cNvPr id="41987" name="Picture 4" descr="Saptamana altfel | Kids reading books, Kids reading, Kids clipart"/>
          <p:cNvPicPr>
            <a:picLocks noChangeAspect="1" noChangeArrowheads="1"/>
          </p:cNvPicPr>
          <p:nvPr/>
        </p:nvPicPr>
        <p:blipFill>
          <a:blip r:embed="rId4"/>
          <a:srcRect/>
          <a:stretch>
            <a:fillRect/>
          </a:stretch>
        </p:blipFill>
        <p:spPr bwMode="auto">
          <a:xfrm>
            <a:off x="2514600" y="381000"/>
            <a:ext cx="6096000" cy="4887913"/>
          </a:xfrm>
          <a:prstGeom prst="rect">
            <a:avLst/>
          </a:prstGeom>
          <a:noFill/>
          <a:ln w="9525">
            <a:noFill/>
            <a:miter lim="800000"/>
            <a:headEnd/>
            <a:tailEnd/>
          </a:ln>
        </p:spPr>
      </p:pic>
      <p:sp>
        <p:nvSpPr>
          <p:cNvPr id="6" name="Rectangle 27"/>
          <p:cNvSpPr>
            <a:spLocks noChangeArrowheads="1"/>
          </p:cNvSpPr>
          <p:nvPr/>
        </p:nvSpPr>
        <p:spPr bwMode="auto">
          <a:xfrm>
            <a:off x="1219200" y="5410200"/>
            <a:ext cx="7543800" cy="1016000"/>
          </a:xfrm>
          <a:prstGeom prst="rect">
            <a:avLst/>
          </a:prstGeom>
          <a:solidFill>
            <a:srgbClr val="0000FF"/>
          </a:solidFill>
          <a:ln w="9525">
            <a:noFill/>
            <a:miter lim="800000"/>
            <a:headEnd/>
            <a:tailEnd/>
          </a:ln>
        </p:spPr>
        <p:txBody>
          <a:bodyPr>
            <a:spAutoFit/>
          </a:bodyPr>
          <a:lstStyle/>
          <a:p>
            <a:pPr algn="ctr"/>
            <a:r>
              <a:rPr lang="en-US" altLang="en-US" sz="6000" b="1">
                <a:solidFill>
                  <a:schemeClr val="bg1"/>
                </a:solidFill>
                <a:latin typeface="Times New Roman" pitchFamily="18" charset="0"/>
                <a:cs typeface="Times New Roman" pitchFamily="18" charset="0"/>
              </a:rPr>
              <a:t>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fmla="#ppt_w*sin(2.5*pi*$)">
                                          <p:val>
                                            <p:fltVal val="0"/>
                                          </p:val>
                                        </p:tav>
                                        <p:tav tm="100000">
                                          <p:val>
                                            <p:fltVal val="1"/>
                                          </p:val>
                                        </p:tav>
                                      </p:tavLst>
                                    </p:anim>
                                    <p:anim calcmode="lin" valueType="num">
                                      <p:cBhvr>
                                        <p:cTn id="13"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19"/>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5362" name="Line 20"/>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5363" name="Line 21"/>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15364" name="Line 22"/>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92183" name="Text Box 23"/>
          <p:cNvSpPr txBox="1">
            <a:spLocks noChangeArrowheads="1"/>
          </p:cNvSpPr>
          <p:nvPr/>
        </p:nvSpPr>
        <p:spPr bwMode="auto">
          <a:xfrm>
            <a:off x="1727200" y="1295400"/>
            <a:ext cx="7162800" cy="830263"/>
          </a:xfrm>
          <a:prstGeom prst="rect">
            <a:avLst/>
          </a:prstGeom>
          <a:noFill/>
          <a:ln w="9525">
            <a:noFill/>
            <a:miter lim="800000"/>
            <a:headEnd/>
            <a:tailEnd/>
          </a:ln>
        </p:spPr>
        <p:txBody>
          <a:bodyPr>
            <a:spAutoFit/>
          </a:bodyPr>
          <a:lstStyle/>
          <a:p>
            <a:r>
              <a:rPr lang="en-US" sz="2400" b="1" i="1" u="sng">
                <a:solidFill>
                  <a:srgbClr val="008000"/>
                </a:solidFill>
                <a:latin typeface="Arial" charset="0"/>
              </a:rPr>
              <a:t>Câu hỏi1</a:t>
            </a:r>
            <a:r>
              <a:rPr lang="en-US" sz="2400">
                <a:solidFill>
                  <a:srgbClr val="008000"/>
                </a:solidFill>
                <a:latin typeface="Arial" charset="0"/>
              </a:rPr>
              <a:t>: Tinh thần thi đua kháng chiến của đồng bào ta được thể hiện qua các mặt nào?</a:t>
            </a:r>
          </a:p>
        </p:txBody>
      </p:sp>
      <p:grpSp>
        <p:nvGrpSpPr>
          <p:cNvPr id="2" name="Group 33"/>
          <p:cNvGrpSpPr>
            <a:grpSpLocks/>
          </p:cNvGrpSpPr>
          <p:nvPr/>
        </p:nvGrpSpPr>
        <p:grpSpPr bwMode="auto">
          <a:xfrm>
            <a:off x="990600" y="3241675"/>
            <a:ext cx="7543800" cy="2362200"/>
            <a:chOff x="624" y="1496"/>
            <a:chExt cx="4752" cy="1488"/>
          </a:xfrm>
        </p:grpSpPr>
        <p:grpSp>
          <p:nvGrpSpPr>
            <p:cNvPr id="15369" name="Group 29"/>
            <p:cNvGrpSpPr>
              <a:grpSpLocks/>
            </p:cNvGrpSpPr>
            <p:nvPr/>
          </p:nvGrpSpPr>
          <p:grpSpPr bwMode="auto">
            <a:xfrm>
              <a:off x="624" y="1496"/>
              <a:ext cx="4632" cy="1488"/>
              <a:chOff x="372" y="2160"/>
              <a:chExt cx="4632" cy="1128"/>
            </a:xfrm>
          </p:grpSpPr>
          <p:sp>
            <p:nvSpPr>
              <p:cNvPr id="15371" name="AutoShape 30"/>
              <p:cNvSpPr>
                <a:spLocks noChangeArrowheads="1"/>
              </p:cNvSpPr>
              <p:nvPr/>
            </p:nvSpPr>
            <p:spPr bwMode="auto">
              <a:xfrm>
                <a:off x="372" y="2424"/>
                <a:ext cx="4632" cy="864"/>
              </a:xfrm>
              <a:prstGeom prst="roundRect">
                <a:avLst>
                  <a:gd name="adj" fmla="val 23611"/>
                </a:avLst>
              </a:prstGeom>
              <a:gradFill rotWithShape="1">
                <a:gsLst>
                  <a:gs pos="0">
                    <a:srgbClr val="0000FF"/>
                  </a:gs>
                  <a:gs pos="100000">
                    <a:srgbClr val="7575FF"/>
                  </a:gs>
                </a:gsLst>
                <a:lin ang="2700000" scaled="1"/>
              </a:gradFill>
              <a:ln w="9525">
                <a:round/>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wrap="none" anchor="ctr">
                <a:flatTx/>
              </a:bodyPr>
              <a:lstStyle/>
              <a:p>
                <a:pPr algn="ctr"/>
                <a:endParaRPr lang="en-US" sz="2000" b="1">
                  <a:solidFill>
                    <a:schemeClr val="bg1"/>
                  </a:solidFill>
                  <a:latin typeface="Arial" charset="0"/>
                </a:endParaRPr>
              </a:p>
            </p:txBody>
          </p:sp>
          <p:sp>
            <p:nvSpPr>
              <p:cNvPr id="15372" name="Text Box 31"/>
              <p:cNvSpPr txBox="1">
                <a:spLocks noChangeArrowheads="1"/>
              </p:cNvSpPr>
              <p:nvPr/>
            </p:nvSpPr>
            <p:spPr bwMode="auto">
              <a:xfrm>
                <a:off x="468" y="2160"/>
                <a:ext cx="4488" cy="191"/>
              </a:xfrm>
              <a:prstGeom prst="rect">
                <a:avLst/>
              </a:prstGeom>
              <a:noFill/>
              <a:ln w="9525">
                <a:noFill/>
                <a:miter lim="800000"/>
                <a:headEnd/>
                <a:tailEnd/>
              </a:ln>
            </p:spPr>
            <p:txBody>
              <a:bodyPr>
                <a:spAutoFit/>
              </a:bodyPr>
              <a:lstStyle/>
              <a:p>
                <a:pPr algn="ctr">
                  <a:spcBef>
                    <a:spcPct val="50000"/>
                  </a:spcBef>
                </a:pPr>
                <a:endParaRPr lang="en-US" sz="2000" b="1">
                  <a:solidFill>
                    <a:srgbClr val="FFFF00"/>
                  </a:solidFill>
                  <a:latin typeface="Arial" charset="0"/>
                </a:endParaRPr>
              </a:p>
            </p:txBody>
          </p:sp>
        </p:grpSp>
        <p:sp>
          <p:nvSpPr>
            <p:cNvPr id="15370" name="Text Box 32"/>
            <p:cNvSpPr txBox="1">
              <a:spLocks noChangeArrowheads="1"/>
            </p:cNvSpPr>
            <p:nvPr/>
          </p:nvSpPr>
          <p:spPr bwMode="auto">
            <a:xfrm>
              <a:off x="624" y="1872"/>
              <a:ext cx="4752" cy="989"/>
            </a:xfrm>
            <a:prstGeom prst="rect">
              <a:avLst/>
            </a:prstGeom>
            <a:noFill/>
            <a:ln w="9525">
              <a:noFill/>
              <a:miter lim="800000"/>
              <a:headEnd/>
              <a:tailEnd/>
            </a:ln>
          </p:spPr>
          <p:txBody>
            <a:bodyPr>
              <a:spAutoFit/>
            </a:bodyPr>
            <a:lstStyle/>
            <a:p>
              <a:r>
                <a:rPr lang="en-US" sz="2400" b="1">
                  <a:solidFill>
                    <a:srgbClr val="FFCC00"/>
                  </a:solidFill>
                  <a:latin typeface="Arial" charset="0"/>
                </a:rPr>
                <a:t>Về kinh tế: thi đua sản xuất lương thực, thực phẩm phục vụ kháng chiến</a:t>
              </a:r>
            </a:p>
            <a:p>
              <a:r>
                <a:rPr lang="en-US" sz="2400" b="1">
                  <a:solidFill>
                    <a:srgbClr val="FFCC00"/>
                  </a:solidFill>
                  <a:latin typeface="Arial" charset="0"/>
                </a:rPr>
                <a:t>Về văn hoá, giáo dục: Thi đua học tập, nghiên cứu khoa học để phục vụ kháng chiến</a:t>
              </a:r>
            </a:p>
          </p:txBody>
        </p:sp>
      </p:grpSp>
      <p:sp>
        <p:nvSpPr>
          <p:cNvPr id="92194" name="Text Box 34"/>
          <p:cNvSpPr txBox="1">
            <a:spLocks noChangeArrowheads="1"/>
          </p:cNvSpPr>
          <p:nvPr/>
        </p:nvSpPr>
        <p:spPr bwMode="auto">
          <a:xfrm>
            <a:off x="4095750" y="2681288"/>
            <a:ext cx="1120775" cy="461962"/>
          </a:xfrm>
          <a:prstGeom prst="rect">
            <a:avLst/>
          </a:prstGeom>
          <a:noFill/>
          <a:ln w="9525">
            <a:noFill/>
            <a:miter lim="800000"/>
            <a:headEnd/>
            <a:tailEnd/>
          </a:ln>
        </p:spPr>
        <p:txBody>
          <a:bodyPr wrap="none">
            <a:spAutoFit/>
          </a:bodyPr>
          <a:lstStyle/>
          <a:p>
            <a:r>
              <a:rPr lang="en-US" sz="2400" b="1">
                <a:solidFill>
                  <a:srgbClr val="FF3300"/>
                </a:solidFill>
                <a:latin typeface="Arial" charset="0"/>
              </a:rPr>
              <a:t>Trả lời</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2183"/>
                                        </p:tgtEl>
                                        <p:attrNameLst>
                                          <p:attrName>style.visibility</p:attrName>
                                        </p:attrNameLst>
                                      </p:cBhvr>
                                      <p:to>
                                        <p:strVal val="visible"/>
                                      </p:to>
                                    </p:set>
                                    <p:animEffect transition="in" filter="box(in)">
                                      <p:cBhvr>
                                        <p:cTn id="7" dur="500"/>
                                        <p:tgtEl>
                                          <p:spTgt spid="92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2194"/>
                                        </p:tgtEl>
                                        <p:attrNameLst>
                                          <p:attrName>style.visibility</p:attrName>
                                        </p:attrNameLst>
                                      </p:cBhvr>
                                      <p:to>
                                        <p:strVal val="visible"/>
                                      </p:to>
                                    </p:set>
                                    <p:anim calcmode="lin" valueType="num">
                                      <p:cBhvr>
                                        <p:cTn id="12" dur="500" fill="hold"/>
                                        <p:tgtEl>
                                          <p:spTgt spid="92194"/>
                                        </p:tgtEl>
                                        <p:attrNameLst>
                                          <p:attrName>ppt_w</p:attrName>
                                        </p:attrNameLst>
                                      </p:cBhvr>
                                      <p:tavLst>
                                        <p:tav tm="0">
                                          <p:val>
                                            <p:fltVal val="0"/>
                                          </p:val>
                                        </p:tav>
                                        <p:tav tm="100000">
                                          <p:val>
                                            <p:strVal val="#ppt_w"/>
                                          </p:val>
                                        </p:tav>
                                      </p:tavLst>
                                    </p:anim>
                                    <p:anim calcmode="lin" valueType="num">
                                      <p:cBhvr>
                                        <p:cTn id="13" dur="500" fill="hold"/>
                                        <p:tgtEl>
                                          <p:spTgt spid="9219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6386"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6387" name="Line 4"/>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16388"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6389" name="Text Box 6"/>
          <p:cNvSpPr txBox="1">
            <a:spLocks noChangeArrowheads="1"/>
          </p:cNvSpPr>
          <p:nvPr/>
        </p:nvSpPr>
        <p:spPr bwMode="auto">
          <a:xfrm>
            <a:off x="1752600" y="1260475"/>
            <a:ext cx="7086600" cy="946150"/>
          </a:xfrm>
          <a:prstGeom prst="rect">
            <a:avLst/>
          </a:prstGeom>
          <a:noFill/>
          <a:ln w="9525">
            <a:noFill/>
            <a:miter lim="800000"/>
            <a:headEnd/>
            <a:tailEnd/>
          </a:ln>
        </p:spPr>
        <p:txBody>
          <a:bodyPr>
            <a:spAutoFit/>
          </a:bodyPr>
          <a:lstStyle/>
          <a:p>
            <a:r>
              <a:rPr lang="en-US" sz="2800" b="1" i="1" u="sng">
                <a:solidFill>
                  <a:srgbClr val="008000"/>
                </a:solidFill>
                <a:latin typeface="Arial" charset="0"/>
              </a:rPr>
              <a:t>Câu hỏi 2</a:t>
            </a:r>
            <a:r>
              <a:rPr lang="en-US" sz="2800">
                <a:solidFill>
                  <a:srgbClr val="008000"/>
                </a:solidFill>
                <a:latin typeface="Arial" charset="0"/>
              </a:rPr>
              <a:t>:  Bước tiến mới của hậu phương có tác động như thế nào tới tiền tuyến?</a:t>
            </a:r>
          </a:p>
        </p:txBody>
      </p:sp>
      <p:grpSp>
        <p:nvGrpSpPr>
          <p:cNvPr id="2" name="Group 14"/>
          <p:cNvGrpSpPr>
            <a:grpSpLocks/>
          </p:cNvGrpSpPr>
          <p:nvPr/>
        </p:nvGrpSpPr>
        <p:grpSpPr bwMode="auto">
          <a:xfrm>
            <a:off x="1143000" y="3200400"/>
            <a:ext cx="7353300" cy="2514600"/>
            <a:chOff x="372" y="2160"/>
            <a:chExt cx="4632" cy="1128"/>
          </a:xfrm>
        </p:grpSpPr>
        <p:sp>
          <p:nvSpPr>
            <p:cNvPr id="16394" name="AutoShape 15"/>
            <p:cNvSpPr>
              <a:spLocks noChangeArrowheads="1"/>
            </p:cNvSpPr>
            <p:nvPr/>
          </p:nvSpPr>
          <p:spPr bwMode="auto">
            <a:xfrm>
              <a:off x="372" y="2424"/>
              <a:ext cx="4632" cy="864"/>
            </a:xfrm>
            <a:prstGeom prst="roundRect">
              <a:avLst>
                <a:gd name="adj" fmla="val 23611"/>
              </a:avLst>
            </a:prstGeom>
            <a:gradFill rotWithShape="1">
              <a:gsLst>
                <a:gs pos="0">
                  <a:srgbClr val="0000FF"/>
                </a:gs>
                <a:gs pos="100000">
                  <a:srgbClr val="7575FF"/>
                </a:gs>
              </a:gsLst>
              <a:lin ang="2700000" scaled="1"/>
            </a:gradFill>
            <a:ln w="9525">
              <a:round/>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wrap="none" anchor="ctr">
              <a:flatTx/>
            </a:bodyPr>
            <a:lstStyle/>
            <a:p>
              <a:pPr algn="ctr"/>
              <a:endParaRPr lang="en-US" sz="2400" b="1">
                <a:solidFill>
                  <a:schemeClr val="bg1"/>
                </a:solidFill>
                <a:latin typeface="Arial" charset="0"/>
              </a:endParaRPr>
            </a:p>
          </p:txBody>
        </p:sp>
        <p:sp>
          <p:nvSpPr>
            <p:cNvPr id="16395" name="Text Box 16"/>
            <p:cNvSpPr txBox="1">
              <a:spLocks noChangeArrowheads="1"/>
            </p:cNvSpPr>
            <p:nvPr/>
          </p:nvSpPr>
          <p:spPr bwMode="auto">
            <a:xfrm>
              <a:off x="468" y="2160"/>
              <a:ext cx="4488" cy="207"/>
            </a:xfrm>
            <a:prstGeom prst="rect">
              <a:avLst/>
            </a:prstGeom>
            <a:noFill/>
            <a:ln w="9525">
              <a:noFill/>
              <a:miter lim="800000"/>
              <a:headEnd/>
              <a:tailEnd/>
            </a:ln>
          </p:spPr>
          <p:txBody>
            <a:bodyPr>
              <a:spAutoFit/>
            </a:bodyPr>
            <a:lstStyle/>
            <a:p>
              <a:pPr algn="ctr">
                <a:spcBef>
                  <a:spcPct val="50000"/>
                </a:spcBef>
              </a:pPr>
              <a:endParaRPr lang="en-US" sz="2400" b="1">
                <a:solidFill>
                  <a:srgbClr val="FFFF00"/>
                </a:solidFill>
                <a:latin typeface="Arial" charset="0"/>
              </a:endParaRPr>
            </a:p>
          </p:txBody>
        </p:sp>
      </p:grpSp>
      <p:sp>
        <p:nvSpPr>
          <p:cNvPr id="93201" name="Text Box 17"/>
          <p:cNvSpPr txBox="1">
            <a:spLocks noChangeArrowheads="1"/>
          </p:cNvSpPr>
          <p:nvPr/>
        </p:nvSpPr>
        <p:spPr bwMode="auto">
          <a:xfrm>
            <a:off x="4000500" y="2971800"/>
            <a:ext cx="16002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Arial" charset="0"/>
              </a:rPr>
              <a:t>Trả lời</a:t>
            </a:r>
          </a:p>
        </p:txBody>
      </p:sp>
      <p:sp>
        <p:nvSpPr>
          <p:cNvPr id="93202" name="Text Box 18"/>
          <p:cNvSpPr txBox="1">
            <a:spLocks noChangeArrowheads="1"/>
          </p:cNvSpPr>
          <p:nvPr/>
        </p:nvSpPr>
        <p:spPr bwMode="auto">
          <a:xfrm>
            <a:off x="1219200" y="3792538"/>
            <a:ext cx="7315200" cy="2227262"/>
          </a:xfrm>
          <a:prstGeom prst="rect">
            <a:avLst/>
          </a:prstGeom>
          <a:noFill/>
          <a:ln w="9525">
            <a:noFill/>
            <a:miter lim="800000"/>
            <a:headEnd/>
            <a:tailEnd/>
          </a:ln>
        </p:spPr>
        <p:txBody>
          <a:bodyPr>
            <a:spAutoFit/>
          </a:bodyPr>
          <a:lstStyle/>
          <a:p>
            <a:r>
              <a:rPr lang="en-US" sz="2800" b="1">
                <a:solidFill>
                  <a:srgbClr val="FFCC00"/>
                </a:solidFill>
                <a:latin typeface="Arial" charset="0"/>
              </a:rPr>
              <a:t>Đáp ứng nhu cầu về các mặt: Kinh tế, chính trị, quân sự và văn hoá giáo dục để phục vụ cho kháng chiến, làm tăng thêm sức mạnh cho cuộc kháng chiến</a:t>
            </a:r>
            <a:r>
              <a:rPr lang="en-US" sz="2800" b="1" i="1">
                <a:solidFill>
                  <a:srgbClr val="FFCC00"/>
                </a:solidFill>
                <a:latin typeface="Arial" charset="0"/>
              </a:rPr>
              <a:t>.</a:t>
            </a:r>
          </a:p>
          <a:p>
            <a:endParaRPr lang="en-US" sz="2800" b="1">
              <a:latin typeface="Arial"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3202"/>
                                        </p:tgtEl>
                                        <p:attrNameLst>
                                          <p:attrName>style.visibility</p:attrName>
                                        </p:attrNameLst>
                                      </p:cBhvr>
                                      <p:to>
                                        <p:strVal val="visible"/>
                                      </p:to>
                                    </p:set>
                                    <p:anim calcmode="lin" valueType="num">
                                      <p:cBhvr>
                                        <p:cTn id="11" dur="500" fill="hold"/>
                                        <p:tgtEl>
                                          <p:spTgt spid="93202"/>
                                        </p:tgtEl>
                                        <p:attrNameLst>
                                          <p:attrName>ppt_w</p:attrName>
                                        </p:attrNameLst>
                                      </p:cBhvr>
                                      <p:tavLst>
                                        <p:tav tm="0">
                                          <p:val>
                                            <p:fltVal val="0"/>
                                          </p:val>
                                        </p:tav>
                                        <p:tav tm="100000">
                                          <p:val>
                                            <p:strVal val="#ppt_w"/>
                                          </p:val>
                                        </p:tav>
                                      </p:tavLst>
                                    </p:anim>
                                    <p:anim calcmode="lin" valueType="num">
                                      <p:cBhvr>
                                        <p:cTn id="12" dur="500" fill="hold"/>
                                        <p:tgtEl>
                                          <p:spTgt spid="9320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3201"/>
                                        </p:tgtEl>
                                        <p:attrNameLst>
                                          <p:attrName>style.visibility</p:attrName>
                                        </p:attrNameLst>
                                      </p:cBhvr>
                                      <p:to>
                                        <p:strVal val="visible"/>
                                      </p:to>
                                    </p:set>
                                    <p:anim calcmode="lin" valueType="num">
                                      <p:cBhvr>
                                        <p:cTn id="15" dur="500" fill="hold"/>
                                        <p:tgtEl>
                                          <p:spTgt spid="93201"/>
                                        </p:tgtEl>
                                        <p:attrNameLst>
                                          <p:attrName>ppt_w</p:attrName>
                                        </p:attrNameLst>
                                      </p:cBhvr>
                                      <p:tavLst>
                                        <p:tav tm="0">
                                          <p:val>
                                            <p:fltVal val="0"/>
                                          </p:val>
                                        </p:tav>
                                        <p:tav tm="100000">
                                          <p:val>
                                            <p:strVal val="#ppt_w"/>
                                          </p:val>
                                        </p:tav>
                                      </p:tavLst>
                                    </p:anim>
                                    <p:anim calcmode="lin" valueType="num">
                                      <p:cBhvr>
                                        <p:cTn id="16" dur="500" fill="hold"/>
                                        <p:tgtEl>
                                          <p:spTgt spid="932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1" grpId="0"/>
      <p:bldP spid="93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srcRect/>
          <a:stretch>
            <a:fillRect/>
          </a:stretch>
        </p:blipFill>
        <p:spPr bwMode="auto">
          <a:xfrm>
            <a:off x="0" y="857250"/>
            <a:ext cx="9190038" cy="5143500"/>
          </a:xfrm>
          <a:prstGeom prst="rect">
            <a:avLst/>
          </a:prstGeom>
          <a:noFill/>
          <a:ln w="9525">
            <a:noFill/>
            <a:miter lim="800000"/>
            <a:headEnd/>
            <a:tailEnd/>
          </a:ln>
        </p:spPr>
      </p:pic>
      <p:pic>
        <p:nvPicPr>
          <p:cNvPr id="17410" name="Picture 8"/>
          <p:cNvPicPr>
            <a:picLocks noChangeAspect="1"/>
          </p:cNvPicPr>
          <p:nvPr/>
        </p:nvPicPr>
        <p:blipFill>
          <a:blip r:embed="rId3"/>
          <a:srcRect/>
          <a:stretch>
            <a:fillRect/>
          </a:stretch>
        </p:blipFill>
        <p:spPr bwMode="auto">
          <a:xfrm>
            <a:off x="125413" y="3429000"/>
            <a:ext cx="2106612" cy="2606675"/>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6350000" y="4732338"/>
            <a:ext cx="2124075" cy="1200150"/>
          </a:xfrm>
          <a:prstGeom prst="rect">
            <a:avLst/>
          </a:prstGeom>
          <a:noFill/>
          <a:ln w="9525">
            <a:noFill/>
            <a:miter lim="800000"/>
            <a:headEnd/>
            <a:tailEnd/>
          </a:ln>
        </p:spPr>
      </p:pic>
      <p:sp>
        <p:nvSpPr>
          <p:cNvPr id="17412" name="TextBox 1"/>
          <p:cNvSpPr txBox="1">
            <a:spLocks noChangeArrowheads="1"/>
          </p:cNvSpPr>
          <p:nvPr/>
        </p:nvSpPr>
        <p:spPr bwMode="auto">
          <a:xfrm>
            <a:off x="2538413" y="2068513"/>
            <a:ext cx="4894262" cy="1616075"/>
          </a:xfrm>
          <a:prstGeom prst="rect">
            <a:avLst/>
          </a:prstGeom>
          <a:noFill/>
          <a:ln w="9525">
            <a:noFill/>
            <a:miter lim="800000"/>
            <a:headEnd/>
            <a:tailEnd/>
          </a:ln>
        </p:spPr>
        <p:txBody>
          <a:bodyPr>
            <a:spAutoFit/>
          </a:bodyPr>
          <a:lstStyle/>
          <a:p>
            <a:pPr>
              <a:lnSpc>
                <a:spcPct val="150000"/>
              </a:lnSpc>
            </a:pPr>
            <a:r>
              <a:rPr lang="en-US" sz="6600" b="1">
                <a:latin typeface="Times New Roman" pitchFamily="18" charset="0"/>
                <a:cs typeface="Times New Roman" pitchFamily="18" charset="0"/>
              </a:rPr>
              <a:t>Khám phá</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8434" name="Line 2"/>
          <p:cNvSpPr>
            <a:spLocks noChangeShapeType="1"/>
          </p:cNvSpPr>
          <p:nvPr/>
        </p:nvSpPr>
        <p:spPr bwMode="auto">
          <a:xfrm>
            <a:off x="533400" y="533400"/>
            <a:ext cx="0" cy="6400800"/>
          </a:xfrm>
          <a:prstGeom prst="line">
            <a:avLst/>
          </a:prstGeom>
          <a:noFill/>
          <a:ln w="38100">
            <a:solidFill>
              <a:srgbClr val="FF00FF"/>
            </a:solidFill>
            <a:round/>
            <a:headEnd/>
            <a:tailEnd/>
          </a:ln>
        </p:spPr>
        <p:txBody>
          <a:bodyPr/>
          <a:lstStyle/>
          <a:p>
            <a:endParaRPr lang="en-US"/>
          </a:p>
        </p:txBody>
      </p:sp>
      <p:sp>
        <p:nvSpPr>
          <p:cNvPr id="18435"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8436"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18437"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18438"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8439"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97309" name="Text Box 29"/>
          <p:cNvSpPr txBox="1">
            <a:spLocks noChangeArrowheads="1"/>
          </p:cNvSpPr>
          <p:nvPr/>
        </p:nvSpPr>
        <p:spPr bwMode="auto">
          <a:xfrm>
            <a:off x="381000" y="6096000"/>
            <a:ext cx="8520113" cy="519113"/>
          </a:xfrm>
          <a:prstGeom prst="rect">
            <a:avLst/>
          </a:prstGeom>
          <a:solidFill>
            <a:srgbClr val="3366FF"/>
          </a:solidFill>
          <a:ln w="9525">
            <a:noFill/>
            <a:miter lim="800000"/>
            <a:headEnd/>
            <a:tailEnd/>
          </a:ln>
        </p:spPr>
        <p:txBody>
          <a:bodyPr wrap="none">
            <a:spAutoFit/>
          </a:bodyPr>
          <a:lstStyle/>
          <a:p>
            <a:r>
              <a:rPr lang="en-US" sz="2800">
                <a:solidFill>
                  <a:srgbClr val="FFFF00"/>
                </a:solidFill>
                <a:latin typeface="Arial" charset="0"/>
              </a:rPr>
              <a:t>Bộ Chính trị họp thông qua chiến dịch Điện Biên Phủ</a:t>
            </a:r>
          </a:p>
        </p:txBody>
      </p:sp>
      <p:pic>
        <p:nvPicPr>
          <p:cNvPr id="97310" name="Picture 30" descr="ban bac tien cong DBP"/>
          <p:cNvPicPr>
            <a:picLocks noChangeAspect="1" noChangeArrowheads="1"/>
          </p:cNvPicPr>
          <p:nvPr/>
        </p:nvPicPr>
        <p:blipFill>
          <a:blip r:embed="rId3"/>
          <a:srcRect/>
          <a:stretch>
            <a:fillRect/>
          </a:stretch>
        </p:blipFill>
        <p:spPr bwMode="auto">
          <a:xfrm>
            <a:off x="660400" y="1066800"/>
            <a:ext cx="8229600" cy="5105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7310"/>
                                        </p:tgtEl>
                                        <p:attrNameLst>
                                          <p:attrName>style.visibility</p:attrName>
                                        </p:attrNameLst>
                                      </p:cBhvr>
                                      <p:to>
                                        <p:strVal val="visible"/>
                                      </p:to>
                                    </p:set>
                                    <p:anim calcmode="lin" valueType="num">
                                      <p:cBhvr>
                                        <p:cTn id="7" dur="500" fill="hold"/>
                                        <p:tgtEl>
                                          <p:spTgt spid="97310"/>
                                        </p:tgtEl>
                                        <p:attrNameLst>
                                          <p:attrName>ppt_w</p:attrName>
                                        </p:attrNameLst>
                                      </p:cBhvr>
                                      <p:tavLst>
                                        <p:tav tm="0">
                                          <p:val>
                                            <p:fltVal val="0"/>
                                          </p:val>
                                        </p:tav>
                                        <p:tav tm="100000">
                                          <p:val>
                                            <p:strVal val="#ppt_w"/>
                                          </p:val>
                                        </p:tav>
                                      </p:tavLst>
                                    </p:anim>
                                    <p:anim calcmode="lin" valueType="num">
                                      <p:cBhvr>
                                        <p:cTn id="8" dur="500" fill="hold"/>
                                        <p:tgtEl>
                                          <p:spTgt spid="973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7309"/>
                                        </p:tgtEl>
                                        <p:attrNameLst>
                                          <p:attrName>style.visibility</p:attrName>
                                        </p:attrNameLst>
                                      </p:cBhvr>
                                      <p:to>
                                        <p:strVal val="visible"/>
                                      </p:to>
                                    </p:set>
                                    <p:anim calcmode="lin" valueType="num">
                                      <p:cBhvr>
                                        <p:cTn id="11" dur="500" fill="hold"/>
                                        <p:tgtEl>
                                          <p:spTgt spid="97309"/>
                                        </p:tgtEl>
                                        <p:attrNameLst>
                                          <p:attrName>ppt_w</p:attrName>
                                        </p:attrNameLst>
                                      </p:cBhvr>
                                      <p:tavLst>
                                        <p:tav tm="0">
                                          <p:val>
                                            <p:fltVal val="0"/>
                                          </p:val>
                                        </p:tav>
                                        <p:tav tm="100000">
                                          <p:val>
                                            <p:strVal val="#ppt_w"/>
                                          </p:val>
                                        </p:tav>
                                      </p:tavLst>
                                    </p:anim>
                                    <p:anim calcmode="lin" valueType="num">
                                      <p:cBhvr>
                                        <p:cTn id="12" dur="500" fill="hold"/>
                                        <p:tgtEl>
                                          <p:spTgt spid="973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9458"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9459"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9460"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19461"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grpSp>
        <p:nvGrpSpPr>
          <p:cNvPr id="2" name="Group 64"/>
          <p:cNvGrpSpPr>
            <a:grpSpLocks/>
          </p:cNvGrpSpPr>
          <p:nvPr/>
        </p:nvGrpSpPr>
        <p:grpSpPr bwMode="auto">
          <a:xfrm>
            <a:off x="3733800" y="914400"/>
            <a:ext cx="4800600" cy="5715000"/>
            <a:chOff x="2448" y="528"/>
            <a:chExt cx="2790" cy="3360"/>
          </a:xfrm>
        </p:grpSpPr>
        <p:sp>
          <p:nvSpPr>
            <p:cNvPr id="19468" name="AutoShape 65"/>
            <p:cNvSpPr>
              <a:spLocks noChangeArrowheads="1"/>
            </p:cNvSpPr>
            <p:nvPr/>
          </p:nvSpPr>
          <p:spPr bwMode="auto">
            <a:xfrm>
              <a:off x="2448" y="528"/>
              <a:ext cx="2790" cy="3360"/>
            </a:xfrm>
            <a:prstGeom prst="bevel">
              <a:avLst>
                <a:gd name="adj" fmla="val 4162"/>
              </a:avLst>
            </a:prstGeom>
            <a:solidFill>
              <a:srgbClr val="FF99FF"/>
            </a:solidFill>
            <a:ln w="9525">
              <a:solidFill>
                <a:srgbClr val="6600CC"/>
              </a:solidFill>
              <a:miter lim="800000"/>
              <a:headEnd/>
              <a:tailEnd/>
            </a:ln>
          </p:spPr>
          <p:txBody>
            <a:bodyPr wrap="none" anchor="ctr"/>
            <a:lstStyle/>
            <a:p>
              <a:endParaRPr lang="en-US" sz="2800">
                <a:latin typeface="Arial" charset="0"/>
              </a:endParaRPr>
            </a:p>
          </p:txBody>
        </p:sp>
        <p:pic>
          <p:nvPicPr>
            <p:cNvPr id="19469" name="Picture 66" descr="Hanh chinh"/>
            <p:cNvPicPr>
              <a:picLocks noChangeAspect="1" noChangeArrowheads="1"/>
            </p:cNvPicPr>
            <p:nvPr/>
          </p:nvPicPr>
          <p:blipFill>
            <a:blip r:embed="rId2"/>
            <a:srcRect/>
            <a:stretch>
              <a:fillRect/>
            </a:stretch>
          </p:blipFill>
          <p:spPr bwMode="auto">
            <a:xfrm>
              <a:off x="2592" y="672"/>
              <a:ext cx="2496" cy="3072"/>
            </a:xfrm>
            <a:prstGeom prst="rect">
              <a:avLst/>
            </a:prstGeom>
            <a:solidFill>
              <a:srgbClr val="FF3300"/>
            </a:solidFill>
            <a:ln w="38100">
              <a:solidFill>
                <a:srgbClr val="0000FF"/>
              </a:solidFill>
              <a:miter lim="800000"/>
              <a:headEnd/>
              <a:tailEnd/>
            </a:ln>
          </p:spPr>
        </p:pic>
      </p:grpSp>
      <p:sp>
        <p:nvSpPr>
          <p:cNvPr id="94275" name="Freeform 67"/>
          <p:cNvSpPr>
            <a:spLocks/>
          </p:cNvSpPr>
          <p:nvPr/>
        </p:nvSpPr>
        <p:spPr bwMode="auto">
          <a:xfrm>
            <a:off x="4195763" y="1562100"/>
            <a:ext cx="647700" cy="542925"/>
          </a:xfrm>
          <a:custGeom>
            <a:avLst/>
            <a:gdLst>
              <a:gd name="T0" fmla="*/ 0 w 408"/>
              <a:gd name="T1" fmla="*/ 2147483647 h 342"/>
              <a:gd name="T2" fmla="*/ 2147483647 w 408"/>
              <a:gd name="T3" fmla="*/ 2147483647 h 342"/>
              <a:gd name="T4" fmla="*/ 2147483647 w 408"/>
              <a:gd name="T5" fmla="*/ 2147483647 h 342"/>
              <a:gd name="T6" fmla="*/ 2147483647 w 408"/>
              <a:gd name="T7" fmla="*/ 0 h 342"/>
              <a:gd name="T8" fmla="*/ 2147483647 w 408"/>
              <a:gd name="T9" fmla="*/ 2147483647 h 342"/>
              <a:gd name="T10" fmla="*/ 2147483647 w 408"/>
              <a:gd name="T11" fmla="*/ 2147483647 h 342"/>
              <a:gd name="T12" fmla="*/ 2147483647 w 408"/>
              <a:gd name="T13" fmla="*/ 2147483647 h 342"/>
              <a:gd name="T14" fmla="*/ 2147483647 w 408"/>
              <a:gd name="T15" fmla="*/ 2147483647 h 342"/>
              <a:gd name="T16" fmla="*/ 2147483647 w 408"/>
              <a:gd name="T17" fmla="*/ 2147483647 h 342"/>
              <a:gd name="T18" fmla="*/ 2147483647 w 408"/>
              <a:gd name="T19" fmla="*/ 2147483647 h 342"/>
              <a:gd name="T20" fmla="*/ 2147483647 w 408"/>
              <a:gd name="T21" fmla="*/ 2147483647 h 342"/>
              <a:gd name="T22" fmla="*/ 2147483647 w 408"/>
              <a:gd name="T23" fmla="*/ 2147483647 h 342"/>
              <a:gd name="T24" fmla="*/ 2147483647 w 408"/>
              <a:gd name="T25" fmla="*/ 2147483647 h 342"/>
              <a:gd name="T26" fmla="*/ 2147483647 w 408"/>
              <a:gd name="T27" fmla="*/ 2147483647 h 342"/>
              <a:gd name="T28" fmla="*/ 2147483647 w 408"/>
              <a:gd name="T29" fmla="*/ 2147483647 h 342"/>
              <a:gd name="T30" fmla="*/ 2147483647 w 408"/>
              <a:gd name="T31" fmla="*/ 2147483647 h 342"/>
              <a:gd name="T32" fmla="*/ 2147483647 w 408"/>
              <a:gd name="T33" fmla="*/ 2147483647 h 342"/>
              <a:gd name="T34" fmla="*/ 2147483647 w 408"/>
              <a:gd name="T35" fmla="*/ 2147483647 h 342"/>
              <a:gd name="T36" fmla="*/ 2147483647 w 408"/>
              <a:gd name="T37" fmla="*/ 2147483647 h 342"/>
              <a:gd name="T38" fmla="*/ 2147483647 w 408"/>
              <a:gd name="T39" fmla="*/ 2147483647 h 342"/>
              <a:gd name="T40" fmla="*/ 2147483647 w 408"/>
              <a:gd name="T41" fmla="*/ 2147483647 h 342"/>
              <a:gd name="T42" fmla="*/ 2147483647 w 408"/>
              <a:gd name="T43" fmla="*/ 2147483647 h 342"/>
              <a:gd name="T44" fmla="*/ 2147483647 w 408"/>
              <a:gd name="T45" fmla="*/ 2147483647 h 342"/>
              <a:gd name="T46" fmla="*/ 2147483647 w 408"/>
              <a:gd name="T47" fmla="*/ 2147483647 h 342"/>
              <a:gd name="T48" fmla="*/ 2147483647 w 408"/>
              <a:gd name="T49" fmla="*/ 2147483647 h 342"/>
              <a:gd name="T50" fmla="*/ 2147483647 w 408"/>
              <a:gd name="T51" fmla="*/ 2147483647 h 342"/>
              <a:gd name="T52" fmla="*/ 2147483647 w 408"/>
              <a:gd name="T53" fmla="*/ 2147483647 h 342"/>
              <a:gd name="T54" fmla="*/ 2147483647 w 408"/>
              <a:gd name="T55" fmla="*/ 2147483647 h 342"/>
              <a:gd name="T56" fmla="*/ 2147483647 w 408"/>
              <a:gd name="T57" fmla="*/ 2147483647 h 342"/>
              <a:gd name="T58" fmla="*/ 2147483647 w 408"/>
              <a:gd name="T59" fmla="*/ 2147483647 h 342"/>
              <a:gd name="T60" fmla="*/ 2147483647 w 408"/>
              <a:gd name="T61" fmla="*/ 2147483647 h 342"/>
              <a:gd name="T62" fmla="*/ 2147483647 w 408"/>
              <a:gd name="T63" fmla="*/ 2147483647 h 342"/>
              <a:gd name="T64" fmla="*/ 2147483647 w 408"/>
              <a:gd name="T65" fmla="*/ 2147483647 h 342"/>
              <a:gd name="T66" fmla="*/ 2147483647 w 408"/>
              <a:gd name="T67" fmla="*/ 2147483647 h 342"/>
              <a:gd name="T68" fmla="*/ 2147483647 w 408"/>
              <a:gd name="T69" fmla="*/ 2147483647 h 342"/>
              <a:gd name="T70" fmla="*/ 2147483647 w 408"/>
              <a:gd name="T71" fmla="*/ 2147483647 h 342"/>
              <a:gd name="T72" fmla="*/ 2147483647 w 408"/>
              <a:gd name="T73" fmla="*/ 2147483647 h 342"/>
              <a:gd name="T74" fmla="*/ 2147483647 w 408"/>
              <a:gd name="T75" fmla="*/ 2147483647 h 342"/>
              <a:gd name="T76" fmla="*/ 2147483647 w 408"/>
              <a:gd name="T77" fmla="*/ 2147483647 h 342"/>
              <a:gd name="T78" fmla="*/ 2147483647 w 408"/>
              <a:gd name="T79" fmla="*/ 2147483647 h 342"/>
              <a:gd name="T80" fmla="*/ 2147483647 w 408"/>
              <a:gd name="T81" fmla="*/ 2147483647 h 3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342"/>
              <a:gd name="T125" fmla="*/ 408 w 408"/>
              <a:gd name="T126" fmla="*/ 342 h 3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342">
                <a:moveTo>
                  <a:pt x="0" y="27"/>
                </a:moveTo>
                <a:cubicBezTo>
                  <a:pt x="12" y="25"/>
                  <a:pt x="26" y="28"/>
                  <a:pt x="36" y="21"/>
                </a:cubicBezTo>
                <a:cubicBezTo>
                  <a:pt x="39" y="19"/>
                  <a:pt x="39" y="14"/>
                  <a:pt x="42" y="12"/>
                </a:cubicBezTo>
                <a:cubicBezTo>
                  <a:pt x="47" y="7"/>
                  <a:pt x="60" y="0"/>
                  <a:pt x="60" y="0"/>
                </a:cubicBezTo>
                <a:cubicBezTo>
                  <a:pt x="68" y="11"/>
                  <a:pt x="68" y="26"/>
                  <a:pt x="78" y="36"/>
                </a:cubicBezTo>
                <a:cubicBezTo>
                  <a:pt x="85" y="43"/>
                  <a:pt x="105" y="48"/>
                  <a:pt x="105" y="48"/>
                </a:cubicBezTo>
                <a:cubicBezTo>
                  <a:pt x="112" y="68"/>
                  <a:pt x="147" y="72"/>
                  <a:pt x="165" y="78"/>
                </a:cubicBezTo>
                <a:cubicBezTo>
                  <a:pt x="174" y="81"/>
                  <a:pt x="192" y="87"/>
                  <a:pt x="192" y="87"/>
                </a:cubicBezTo>
                <a:cubicBezTo>
                  <a:pt x="203" y="120"/>
                  <a:pt x="211" y="106"/>
                  <a:pt x="258" y="108"/>
                </a:cubicBezTo>
                <a:cubicBezTo>
                  <a:pt x="268" y="107"/>
                  <a:pt x="278" y="107"/>
                  <a:pt x="288" y="105"/>
                </a:cubicBezTo>
                <a:cubicBezTo>
                  <a:pt x="292" y="104"/>
                  <a:pt x="293" y="100"/>
                  <a:pt x="297" y="99"/>
                </a:cubicBezTo>
                <a:cubicBezTo>
                  <a:pt x="310" y="97"/>
                  <a:pt x="323" y="104"/>
                  <a:pt x="336" y="105"/>
                </a:cubicBezTo>
                <a:cubicBezTo>
                  <a:pt x="362" y="100"/>
                  <a:pt x="343" y="97"/>
                  <a:pt x="363" y="90"/>
                </a:cubicBezTo>
                <a:cubicBezTo>
                  <a:pt x="377" y="111"/>
                  <a:pt x="368" y="106"/>
                  <a:pt x="384" y="111"/>
                </a:cubicBezTo>
                <a:cubicBezTo>
                  <a:pt x="388" y="138"/>
                  <a:pt x="394" y="149"/>
                  <a:pt x="408" y="171"/>
                </a:cubicBezTo>
                <a:cubicBezTo>
                  <a:pt x="406" y="191"/>
                  <a:pt x="408" y="208"/>
                  <a:pt x="390" y="219"/>
                </a:cubicBezTo>
                <a:cubicBezTo>
                  <a:pt x="390" y="219"/>
                  <a:pt x="368" y="226"/>
                  <a:pt x="363" y="228"/>
                </a:cubicBezTo>
                <a:cubicBezTo>
                  <a:pt x="360" y="229"/>
                  <a:pt x="354" y="231"/>
                  <a:pt x="354" y="231"/>
                </a:cubicBezTo>
                <a:cubicBezTo>
                  <a:pt x="355" y="240"/>
                  <a:pt x="354" y="249"/>
                  <a:pt x="357" y="258"/>
                </a:cubicBezTo>
                <a:cubicBezTo>
                  <a:pt x="359" y="265"/>
                  <a:pt x="369" y="276"/>
                  <a:pt x="369" y="276"/>
                </a:cubicBezTo>
                <a:cubicBezTo>
                  <a:pt x="361" y="299"/>
                  <a:pt x="368" y="308"/>
                  <a:pt x="342" y="312"/>
                </a:cubicBezTo>
                <a:cubicBezTo>
                  <a:pt x="332" y="319"/>
                  <a:pt x="333" y="330"/>
                  <a:pt x="324" y="336"/>
                </a:cubicBezTo>
                <a:cubicBezTo>
                  <a:pt x="319" y="339"/>
                  <a:pt x="306" y="342"/>
                  <a:pt x="306" y="342"/>
                </a:cubicBezTo>
                <a:cubicBezTo>
                  <a:pt x="295" y="341"/>
                  <a:pt x="284" y="342"/>
                  <a:pt x="273" y="339"/>
                </a:cubicBezTo>
                <a:cubicBezTo>
                  <a:pt x="261" y="335"/>
                  <a:pt x="255" y="314"/>
                  <a:pt x="243" y="306"/>
                </a:cubicBezTo>
                <a:cubicBezTo>
                  <a:pt x="226" y="280"/>
                  <a:pt x="218" y="282"/>
                  <a:pt x="192" y="273"/>
                </a:cubicBezTo>
                <a:cubicBezTo>
                  <a:pt x="196" y="260"/>
                  <a:pt x="203" y="261"/>
                  <a:pt x="216" y="258"/>
                </a:cubicBezTo>
                <a:cubicBezTo>
                  <a:pt x="218" y="252"/>
                  <a:pt x="220" y="246"/>
                  <a:pt x="222" y="240"/>
                </a:cubicBezTo>
                <a:cubicBezTo>
                  <a:pt x="224" y="233"/>
                  <a:pt x="210" y="222"/>
                  <a:pt x="210" y="222"/>
                </a:cubicBezTo>
                <a:cubicBezTo>
                  <a:pt x="228" y="216"/>
                  <a:pt x="239" y="201"/>
                  <a:pt x="249" y="186"/>
                </a:cubicBezTo>
                <a:cubicBezTo>
                  <a:pt x="242" y="159"/>
                  <a:pt x="253" y="184"/>
                  <a:pt x="210" y="171"/>
                </a:cubicBezTo>
                <a:cubicBezTo>
                  <a:pt x="204" y="169"/>
                  <a:pt x="205" y="159"/>
                  <a:pt x="201" y="153"/>
                </a:cubicBezTo>
                <a:cubicBezTo>
                  <a:pt x="186" y="168"/>
                  <a:pt x="183" y="176"/>
                  <a:pt x="162" y="180"/>
                </a:cubicBezTo>
                <a:cubicBezTo>
                  <a:pt x="140" y="176"/>
                  <a:pt x="150" y="181"/>
                  <a:pt x="135" y="159"/>
                </a:cubicBezTo>
                <a:cubicBezTo>
                  <a:pt x="133" y="156"/>
                  <a:pt x="129" y="150"/>
                  <a:pt x="129" y="150"/>
                </a:cubicBezTo>
                <a:cubicBezTo>
                  <a:pt x="128" y="144"/>
                  <a:pt x="129" y="137"/>
                  <a:pt x="126" y="132"/>
                </a:cubicBezTo>
                <a:cubicBezTo>
                  <a:pt x="122" y="126"/>
                  <a:pt x="108" y="120"/>
                  <a:pt x="108" y="120"/>
                </a:cubicBezTo>
                <a:cubicBezTo>
                  <a:pt x="104" y="113"/>
                  <a:pt x="68" y="81"/>
                  <a:pt x="60" y="78"/>
                </a:cubicBezTo>
                <a:cubicBezTo>
                  <a:pt x="45" y="56"/>
                  <a:pt x="24" y="47"/>
                  <a:pt x="3" y="33"/>
                </a:cubicBezTo>
                <a:cubicBezTo>
                  <a:pt x="12" y="30"/>
                  <a:pt x="22" y="29"/>
                  <a:pt x="30" y="24"/>
                </a:cubicBezTo>
                <a:cubicBezTo>
                  <a:pt x="36" y="20"/>
                  <a:pt x="48" y="12"/>
                  <a:pt x="48" y="12"/>
                </a:cubicBezTo>
              </a:path>
            </a:pathLst>
          </a:custGeom>
          <a:solidFill>
            <a:srgbClr val="FF0000"/>
          </a:solidFill>
          <a:ln w="9525">
            <a:solidFill>
              <a:srgbClr val="FFFF00"/>
            </a:solidFill>
            <a:round/>
            <a:headEnd/>
            <a:tailEnd/>
          </a:ln>
        </p:spPr>
        <p:txBody>
          <a:bodyPr/>
          <a:lstStyle/>
          <a:p>
            <a:endParaRPr lang="en-US"/>
          </a:p>
        </p:txBody>
      </p:sp>
      <p:sp>
        <p:nvSpPr>
          <p:cNvPr id="94276" name="Oval 68"/>
          <p:cNvSpPr>
            <a:spLocks noChangeArrowheads="1"/>
          </p:cNvSpPr>
          <p:nvPr/>
        </p:nvSpPr>
        <p:spPr bwMode="auto">
          <a:xfrm>
            <a:off x="4562475" y="1914525"/>
            <a:ext cx="76200" cy="76200"/>
          </a:xfrm>
          <a:prstGeom prst="ellipse">
            <a:avLst/>
          </a:prstGeom>
          <a:solidFill>
            <a:srgbClr val="FFFF00"/>
          </a:solidFill>
          <a:ln w="9525">
            <a:solidFill>
              <a:srgbClr val="FFFF00"/>
            </a:solidFill>
            <a:round/>
            <a:headEnd/>
            <a:tailEnd/>
          </a:ln>
        </p:spPr>
        <p:txBody>
          <a:bodyPr wrap="none" anchor="ctr"/>
          <a:lstStyle/>
          <a:p>
            <a:endParaRPr lang="en-US" sz="2800">
              <a:latin typeface="Arial" charset="0"/>
            </a:endParaRPr>
          </a:p>
        </p:txBody>
      </p:sp>
      <p:sp>
        <p:nvSpPr>
          <p:cNvPr id="94277" name="AutoShape 69"/>
          <p:cNvSpPr>
            <a:spLocks noChangeArrowheads="1"/>
          </p:cNvSpPr>
          <p:nvPr/>
        </p:nvSpPr>
        <p:spPr bwMode="auto">
          <a:xfrm flipH="1" flipV="1">
            <a:off x="1295400" y="2514600"/>
            <a:ext cx="1295400" cy="1981200"/>
          </a:xfrm>
          <a:prstGeom prst="wedgeEllipseCallout">
            <a:avLst>
              <a:gd name="adj1" fmla="val -201227"/>
              <a:gd name="adj2" fmla="val 77403"/>
            </a:avLst>
          </a:prstGeom>
          <a:solidFill>
            <a:srgbClr val="FFFF00"/>
          </a:solidFill>
          <a:ln w="9525">
            <a:solidFill>
              <a:srgbClr val="FFFF00"/>
            </a:solidFill>
            <a:miter lim="800000"/>
            <a:headEnd/>
            <a:tailEnd/>
          </a:ln>
        </p:spPr>
        <p:txBody>
          <a:bodyPr rot="10800000"/>
          <a:lstStyle/>
          <a:p>
            <a:pPr algn="ctr"/>
            <a:r>
              <a:rPr lang="en-US" sz="2400">
                <a:solidFill>
                  <a:srgbClr val="FF0000"/>
                </a:solidFill>
                <a:latin typeface="Arial" charset="0"/>
              </a:rPr>
              <a:t>Điện Biên Phủ</a:t>
            </a:r>
          </a:p>
        </p:txBody>
      </p:sp>
      <p:sp>
        <p:nvSpPr>
          <p:cNvPr id="19466" name="WordArt 70"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3"/>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9467" name="WordArt 71"/>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repeatCount="4000" fill="hold" grpId="0" nodeType="withEffect">
                                  <p:stCondLst>
                                    <p:cond delay="0"/>
                                  </p:stCondLst>
                                  <p:childTnLst>
                                    <p:set>
                                      <p:cBhvr>
                                        <p:cTn id="6" dur="1" fill="hold">
                                          <p:stCondLst>
                                            <p:cond delay="0"/>
                                          </p:stCondLst>
                                        </p:cTn>
                                        <p:tgtEl>
                                          <p:spTgt spid="94275"/>
                                        </p:tgtEl>
                                        <p:attrNameLst>
                                          <p:attrName>style.visibility</p:attrName>
                                        </p:attrNameLst>
                                      </p:cBhvr>
                                      <p:to>
                                        <p:strVal val="visible"/>
                                      </p:to>
                                    </p:set>
                                    <p:animEffect transition="in" filter="randombar(horizontal)">
                                      <p:cBhvr>
                                        <p:cTn id="7" dur="500"/>
                                        <p:tgtEl>
                                          <p:spTgt spid="9427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mph" presetSubtype="0" repeatCount="indefinite" fill="hold" grpId="0" nodeType="clickEffect">
                                  <p:stCondLst>
                                    <p:cond delay="0"/>
                                  </p:stCondLst>
                                  <p:endCondLst>
                                    <p:cond evt="onNext" delay="0">
                                      <p:tgtEl>
                                        <p:sldTgt/>
                                      </p:tgtEl>
                                    </p:cond>
                                  </p:endCondLst>
                                  <p:childTnLst>
                                    <p:animClr clrSpc="hsl" dir="cw">
                                      <p:cBhvr override="childStyle">
                                        <p:cTn id="14" dur="500" fill="hold"/>
                                        <p:tgtEl>
                                          <p:spTgt spid="94276"/>
                                        </p:tgtEl>
                                        <p:attrNameLst>
                                          <p:attrName>style.color</p:attrName>
                                        </p:attrNameLst>
                                      </p:cBhvr>
                                      <p:by>
                                        <p:hsl h="10842353" s="0" l="0"/>
                                      </p:by>
                                    </p:animClr>
                                    <p:animClr clrSpc="hsl" dir="cw">
                                      <p:cBhvr>
                                        <p:cTn id="15" dur="500" fill="hold"/>
                                        <p:tgtEl>
                                          <p:spTgt spid="94276"/>
                                        </p:tgtEl>
                                        <p:attrNameLst>
                                          <p:attrName>fillcolor</p:attrName>
                                        </p:attrNameLst>
                                      </p:cBhvr>
                                      <p:by>
                                        <p:hsl h="10842353" s="0" l="0"/>
                                      </p:by>
                                    </p:animClr>
                                    <p:animClr clrSpc="hsl" dir="cw">
                                      <p:cBhvr>
                                        <p:cTn id="16" dur="500" fill="hold"/>
                                        <p:tgtEl>
                                          <p:spTgt spid="94276"/>
                                        </p:tgtEl>
                                        <p:attrNameLst>
                                          <p:attrName>stroke.color</p:attrName>
                                        </p:attrNameLst>
                                      </p:cBhvr>
                                      <p:by>
                                        <p:hsl h="10842353" s="0" l="0"/>
                                      </p:by>
                                    </p:animClr>
                                    <p:set>
                                      <p:cBhvr>
                                        <p:cTn id="17" dur="500" fill="hold"/>
                                        <p:tgtEl>
                                          <p:spTgt spid="94276"/>
                                        </p:tgtEl>
                                        <p:attrNameLst>
                                          <p:attrName>fill.type</p:attrName>
                                        </p:attrNameLst>
                                      </p:cBhvr>
                                      <p:to>
                                        <p:strVal val="solid"/>
                                      </p:to>
                                    </p:set>
                                  </p:childTnLst>
                                </p:cTn>
                              </p:par>
                              <p:par>
                                <p:cTn id="18" presetID="10" presetClass="entr" presetSubtype="0" fill="hold" grpId="0" nodeType="withEffect">
                                  <p:stCondLst>
                                    <p:cond delay="0"/>
                                  </p:stCondLst>
                                  <p:childTnLst>
                                    <p:set>
                                      <p:cBhvr>
                                        <p:cTn id="19" dur="1" fill="hold">
                                          <p:stCondLst>
                                            <p:cond delay="0"/>
                                          </p:stCondLst>
                                        </p:cTn>
                                        <p:tgtEl>
                                          <p:spTgt spid="94277"/>
                                        </p:tgtEl>
                                        <p:attrNameLst>
                                          <p:attrName>style.visibility</p:attrName>
                                        </p:attrNameLst>
                                      </p:cBhvr>
                                      <p:to>
                                        <p:strVal val="visible"/>
                                      </p:to>
                                    </p:set>
                                    <p:animEffect transition="in" filter="fade">
                                      <p:cBhvr>
                                        <p:cTn id="20" dur="2000"/>
                                        <p:tgtEl>
                                          <p:spTgt spid="94277"/>
                                        </p:tgtEl>
                                      </p:cBhvr>
                                    </p:animEffect>
                                  </p:childTnLst>
                                </p:cTn>
                              </p:par>
                              <p:par>
                                <p:cTn id="21" presetID="23" presetClass="emph" presetSubtype="0" repeatCount="2000" fill="hold" grpId="1" nodeType="withEffect">
                                  <p:stCondLst>
                                    <p:cond delay="0"/>
                                  </p:stCondLst>
                                  <p:childTnLst>
                                    <p:animClr clrSpc="hsl" dir="cw">
                                      <p:cBhvr override="childStyle">
                                        <p:cTn id="22" dur="500" fill="hold"/>
                                        <p:tgtEl>
                                          <p:spTgt spid="94275"/>
                                        </p:tgtEl>
                                        <p:attrNameLst>
                                          <p:attrName>style.color</p:attrName>
                                        </p:attrNameLst>
                                      </p:cBhvr>
                                      <p:by>
                                        <p:hsl h="10842353" s="0" l="0"/>
                                      </p:by>
                                    </p:animClr>
                                    <p:animClr clrSpc="hsl" dir="cw">
                                      <p:cBhvr>
                                        <p:cTn id="23" dur="500" fill="hold"/>
                                        <p:tgtEl>
                                          <p:spTgt spid="94275"/>
                                        </p:tgtEl>
                                        <p:attrNameLst>
                                          <p:attrName>fillcolor</p:attrName>
                                        </p:attrNameLst>
                                      </p:cBhvr>
                                      <p:by>
                                        <p:hsl h="10842353" s="0" l="0"/>
                                      </p:by>
                                    </p:animClr>
                                    <p:animClr clrSpc="hsl" dir="cw">
                                      <p:cBhvr>
                                        <p:cTn id="24" dur="500" fill="hold"/>
                                        <p:tgtEl>
                                          <p:spTgt spid="94275"/>
                                        </p:tgtEl>
                                        <p:attrNameLst>
                                          <p:attrName>stroke.color</p:attrName>
                                        </p:attrNameLst>
                                      </p:cBhvr>
                                      <p:by>
                                        <p:hsl h="10842353" s="0" l="0"/>
                                      </p:by>
                                    </p:animClr>
                                    <p:set>
                                      <p:cBhvr>
                                        <p:cTn id="25" dur="500" fill="hold"/>
                                        <p:tgtEl>
                                          <p:spTgt spid="94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75" grpId="0" animBg="1"/>
      <p:bldP spid="94275" grpId="1" animBg="1"/>
      <p:bldP spid="94276" grpId="0" animBg="1"/>
      <p:bldP spid="942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0482"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0483"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0484" name="Line 4"/>
          <p:cNvSpPr>
            <a:spLocks noChangeShapeType="1"/>
          </p:cNvSpPr>
          <p:nvPr/>
        </p:nvSpPr>
        <p:spPr bwMode="auto">
          <a:xfrm>
            <a:off x="76200" y="6629400"/>
            <a:ext cx="7543800" cy="0"/>
          </a:xfrm>
          <a:prstGeom prst="line">
            <a:avLst/>
          </a:prstGeom>
          <a:noFill/>
          <a:ln w="57150">
            <a:solidFill>
              <a:srgbClr val="FF00FF"/>
            </a:solidFill>
            <a:round/>
            <a:headEnd/>
            <a:tailEnd/>
          </a:ln>
        </p:spPr>
        <p:txBody>
          <a:bodyPr/>
          <a:lstStyle/>
          <a:p>
            <a:endParaRPr lang="en-US"/>
          </a:p>
        </p:txBody>
      </p:sp>
      <p:sp>
        <p:nvSpPr>
          <p:cNvPr id="20485"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20486"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0487"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20488" name="Freeform 12"/>
          <p:cNvSpPr>
            <a:spLocks/>
          </p:cNvSpPr>
          <p:nvPr/>
        </p:nvSpPr>
        <p:spPr bwMode="auto">
          <a:xfrm>
            <a:off x="1549400" y="2870200"/>
            <a:ext cx="127000" cy="114300"/>
          </a:xfrm>
          <a:custGeom>
            <a:avLst/>
            <a:gdLst>
              <a:gd name="T0" fmla="*/ 0 w 80"/>
              <a:gd name="T1" fmla="*/ 0 h 72"/>
              <a:gd name="T2" fmla="*/ 2147483647 w 80"/>
              <a:gd name="T3" fmla="*/ 2147483647 h 72"/>
              <a:gd name="T4" fmla="*/ 2147483647 w 80"/>
              <a:gd name="T5" fmla="*/ 2147483647 h 72"/>
              <a:gd name="T6" fmla="*/ 0 60000 65536"/>
              <a:gd name="T7" fmla="*/ 0 60000 65536"/>
              <a:gd name="T8" fmla="*/ 0 60000 65536"/>
              <a:gd name="T9" fmla="*/ 0 w 80"/>
              <a:gd name="T10" fmla="*/ 0 h 72"/>
              <a:gd name="T11" fmla="*/ 80 w 80"/>
              <a:gd name="T12" fmla="*/ 72 h 72"/>
            </a:gdLst>
            <a:ahLst/>
            <a:cxnLst>
              <a:cxn ang="T6">
                <a:pos x="T0" y="T1"/>
              </a:cxn>
              <a:cxn ang="T7">
                <a:pos x="T2" y="T3"/>
              </a:cxn>
              <a:cxn ang="T8">
                <a:pos x="T4" y="T5"/>
              </a:cxn>
            </a:cxnLst>
            <a:rect l="T9" t="T10" r="T11" b="T12"/>
            <a:pathLst>
              <a:path w="80" h="72">
                <a:moveTo>
                  <a:pt x="0" y="0"/>
                </a:moveTo>
                <a:cubicBezTo>
                  <a:pt x="50" y="7"/>
                  <a:pt x="52" y="0"/>
                  <a:pt x="80" y="28"/>
                </a:cubicBezTo>
                <a:cubicBezTo>
                  <a:pt x="76" y="69"/>
                  <a:pt x="76" y="55"/>
                  <a:pt x="76" y="72"/>
                </a:cubicBezTo>
              </a:path>
            </a:pathLst>
          </a:custGeom>
          <a:noFill/>
          <a:ln w="9525">
            <a:solidFill>
              <a:srgbClr val="000099"/>
            </a:solidFill>
            <a:round/>
            <a:headEnd/>
            <a:tailEnd/>
          </a:ln>
        </p:spPr>
        <p:txBody>
          <a:bodyPr/>
          <a:lstStyle/>
          <a:p>
            <a:endParaRPr lang="en-US"/>
          </a:p>
        </p:txBody>
      </p:sp>
      <p:sp>
        <p:nvSpPr>
          <p:cNvPr id="20489" name="Freeform 13"/>
          <p:cNvSpPr>
            <a:spLocks/>
          </p:cNvSpPr>
          <p:nvPr/>
        </p:nvSpPr>
        <p:spPr bwMode="auto">
          <a:xfrm>
            <a:off x="6330950" y="2209800"/>
            <a:ext cx="266700" cy="44450"/>
          </a:xfrm>
          <a:custGeom>
            <a:avLst/>
            <a:gdLst>
              <a:gd name="T0" fmla="*/ 2147483647 w 168"/>
              <a:gd name="T1" fmla="*/ 0 h 28"/>
              <a:gd name="T2" fmla="*/ 2147483647 w 168"/>
              <a:gd name="T3" fmla="*/ 2147483647 h 28"/>
              <a:gd name="T4" fmla="*/ 0 w 168"/>
              <a:gd name="T5" fmla="*/ 2147483647 h 28"/>
              <a:gd name="T6" fmla="*/ 0 60000 65536"/>
              <a:gd name="T7" fmla="*/ 0 60000 65536"/>
              <a:gd name="T8" fmla="*/ 0 60000 65536"/>
              <a:gd name="T9" fmla="*/ 0 w 168"/>
              <a:gd name="T10" fmla="*/ 0 h 28"/>
              <a:gd name="T11" fmla="*/ 168 w 168"/>
              <a:gd name="T12" fmla="*/ 28 h 28"/>
            </a:gdLst>
            <a:ahLst/>
            <a:cxnLst>
              <a:cxn ang="T6">
                <a:pos x="T0" y="T1"/>
              </a:cxn>
              <a:cxn ang="T7">
                <a:pos x="T2" y="T3"/>
              </a:cxn>
              <a:cxn ang="T8">
                <a:pos x="T4" y="T5"/>
              </a:cxn>
            </a:cxnLst>
            <a:rect l="T9" t="T10" r="T11" b="T12"/>
            <a:pathLst>
              <a:path w="168" h="28">
                <a:moveTo>
                  <a:pt x="168" y="0"/>
                </a:moveTo>
                <a:cubicBezTo>
                  <a:pt x="123" y="9"/>
                  <a:pt x="88" y="13"/>
                  <a:pt x="40" y="16"/>
                </a:cubicBezTo>
                <a:cubicBezTo>
                  <a:pt x="26" y="19"/>
                  <a:pt x="0" y="28"/>
                  <a:pt x="0" y="28"/>
                </a:cubicBezTo>
              </a:path>
            </a:pathLst>
          </a:custGeom>
          <a:noFill/>
          <a:ln w="9525">
            <a:solidFill>
              <a:srgbClr val="FF0000"/>
            </a:solidFill>
            <a:round/>
            <a:headEnd/>
            <a:tailEnd/>
          </a:ln>
        </p:spPr>
        <p:txBody>
          <a:bodyPr/>
          <a:lstStyle/>
          <a:p>
            <a:endParaRPr lang="en-US"/>
          </a:p>
        </p:txBody>
      </p:sp>
      <p:sp>
        <p:nvSpPr>
          <p:cNvPr id="20490" name="Freeform 16"/>
          <p:cNvSpPr>
            <a:spLocks/>
          </p:cNvSpPr>
          <p:nvPr/>
        </p:nvSpPr>
        <p:spPr bwMode="auto">
          <a:xfrm>
            <a:off x="3136900" y="2230438"/>
            <a:ext cx="260350" cy="55562"/>
          </a:xfrm>
          <a:custGeom>
            <a:avLst/>
            <a:gdLst>
              <a:gd name="T0" fmla="*/ 2147483647 w 164"/>
              <a:gd name="T1" fmla="*/ 2147483647 h 35"/>
              <a:gd name="T2" fmla="*/ 2147483647 w 164"/>
              <a:gd name="T3" fmla="*/ 2147483647 h 35"/>
              <a:gd name="T4" fmla="*/ 0 w 164"/>
              <a:gd name="T5" fmla="*/ 2147483647 h 35"/>
              <a:gd name="T6" fmla="*/ 0 60000 65536"/>
              <a:gd name="T7" fmla="*/ 0 60000 65536"/>
              <a:gd name="T8" fmla="*/ 0 60000 65536"/>
              <a:gd name="T9" fmla="*/ 0 w 164"/>
              <a:gd name="T10" fmla="*/ 0 h 35"/>
              <a:gd name="T11" fmla="*/ 164 w 164"/>
              <a:gd name="T12" fmla="*/ 35 h 35"/>
            </a:gdLst>
            <a:ahLst/>
            <a:cxnLst>
              <a:cxn ang="T6">
                <a:pos x="T0" y="T1"/>
              </a:cxn>
              <a:cxn ang="T7">
                <a:pos x="T2" y="T3"/>
              </a:cxn>
              <a:cxn ang="T8">
                <a:pos x="T4" y="T5"/>
              </a:cxn>
            </a:cxnLst>
            <a:rect l="T9" t="T10" r="T11" b="T12"/>
            <a:pathLst>
              <a:path w="164" h="35">
                <a:moveTo>
                  <a:pt x="164" y="11"/>
                </a:moveTo>
                <a:cubicBezTo>
                  <a:pt x="117" y="27"/>
                  <a:pt x="148" y="19"/>
                  <a:pt x="68" y="15"/>
                </a:cubicBezTo>
                <a:cubicBezTo>
                  <a:pt x="34" y="17"/>
                  <a:pt x="0" y="0"/>
                  <a:pt x="0" y="35"/>
                </a:cubicBezTo>
              </a:path>
            </a:pathLst>
          </a:custGeom>
          <a:noFill/>
          <a:ln w="9525">
            <a:solidFill>
              <a:srgbClr val="FF0000"/>
            </a:solidFill>
            <a:round/>
            <a:headEnd/>
            <a:tailEnd/>
          </a:ln>
        </p:spPr>
        <p:txBody>
          <a:bodyPr/>
          <a:lstStyle/>
          <a:p>
            <a:endParaRPr lang="en-US"/>
          </a:p>
        </p:txBody>
      </p:sp>
      <p:sp>
        <p:nvSpPr>
          <p:cNvPr id="20491" name="Freeform 19"/>
          <p:cNvSpPr>
            <a:spLocks/>
          </p:cNvSpPr>
          <p:nvPr/>
        </p:nvSpPr>
        <p:spPr bwMode="auto">
          <a:xfrm>
            <a:off x="3084513" y="5462588"/>
            <a:ext cx="520700" cy="406400"/>
          </a:xfrm>
          <a:custGeom>
            <a:avLst/>
            <a:gdLst>
              <a:gd name="T0" fmla="*/ 2147483647 w 328"/>
              <a:gd name="T1" fmla="*/ 0 h 256"/>
              <a:gd name="T2" fmla="*/ 2147483647 w 328"/>
              <a:gd name="T3" fmla="*/ 2147483647 h 256"/>
              <a:gd name="T4" fmla="*/ 2147483647 w 328"/>
              <a:gd name="T5" fmla="*/ 2147483647 h 256"/>
              <a:gd name="T6" fmla="*/ 2147483647 w 328"/>
              <a:gd name="T7" fmla="*/ 2147483647 h 256"/>
              <a:gd name="T8" fmla="*/ 2147483647 w 328"/>
              <a:gd name="T9" fmla="*/ 2147483647 h 256"/>
              <a:gd name="T10" fmla="*/ 2147483647 w 328"/>
              <a:gd name="T11" fmla="*/ 2147483647 h 256"/>
              <a:gd name="T12" fmla="*/ 2147483647 w 328"/>
              <a:gd name="T13" fmla="*/ 2147483647 h 256"/>
              <a:gd name="T14" fmla="*/ 2147483647 w 328"/>
              <a:gd name="T15" fmla="*/ 2147483647 h 256"/>
              <a:gd name="T16" fmla="*/ 2147483647 w 32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256"/>
              <a:gd name="T29" fmla="*/ 328 w 32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256">
                <a:moveTo>
                  <a:pt x="13" y="0"/>
                </a:moveTo>
                <a:cubicBezTo>
                  <a:pt x="0" y="19"/>
                  <a:pt x="2" y="49"/>
                  <a:pt x="25" y="57"/>
                </a:cubicBezTo>
                <a:cubicBezTo>
                  <a:pt x="38" y="70"/>
                  <a:pt x="51" y="64"/>
                  <a:pt x="67" y="72"/>
                </a:cubicBezTo>
                <a:cubicBezTo>
                  <a:pt x="93" y="85"/>
                  <a:pt x="90" y="93"/>
                  <a:pt x="124" y="99"/>
                </a:cubicBezTo>
                <a:cubicBezTo>
                  <a:pt x="144" y="129"/>
                  <a:pt x="128" y="153"/>
                  <a:pt x="100" y="162"/>
                </a:cubicBezTo>
                <a:cubicBezTo>
                  <a:pt x="86" y="183"/>
                  <a:pt x="90" y="173"/>
                  <a:pt x="85" y="189"/>
                </a:cubicBezTo>
                <a:cubicBezTo>
                  <a:pt x="93" y="256"/>
                  <a:pt x="138" y="241"/>
                  <a:pt x="205" y="243"/>
                </a:cubicBezTo>
                <a:cubicBezTo>
                  <a:pt x="260" y="239"/>
                  <a:pt x="251" y="234"/>
                  <a:pt x="295" y="219"/>
                </a:cubicBezTo>
                <a:cubicBezTo>
                  <a:pt x="305" y="216"/>
                  <a:pt x="320" y="215"/>
                  <a:pt x="328" y="207"/>
                </a:cubicBezTo>
              </a:path>
            </a:pathLst>
          </a:custGeom>
          <a:noFill/>
          <a:ln w="9525">
            <a:solidFill>
              <a:srgbClr val="CC3300"/>
            </a:solidFill>
            <a:round/>
            <a:headEnd/>
            <a:tailEnd/>
          </a:ln>
        </p:spPr>
        <p:txBody>
          <a:bodyPr/>
          <a:lstStyle/>
          <a:p>
            <a:endParaRPr lang="en-US"/>
          </a:p>
        </p:txBody>
      </p:sp>
      <p:sp>
        <p:nvSpPr>
          <p:cNvPr id="20492" name="Freeform 25"/>
          <p:cNvSpPr>
            <a:spLocks/>
          </p:cNvSpPr>
          <p:nvPr/>
        </p:nvSpPr>
        <p:spPr bwMode="auto">
          <a:xfrm>
            <a:off x="1790700" y="3008313"/>
            <a:ext cx="219075" cy="125412"/>
          </a:xfrm>
          <a:custGeom>
            <a:avLst/>
            <a:gdLst>
              <a:gd name="T0" fmla="*/ 0 w 138"/>
              <a:gd name="T1" fmla="*/ 2147483647 h 79"/>
              <a:gd name="T2" fmla="*/ 2147483647 w 138"/>
              <a:gd name="T3" fmla="*/ 2147483647 h 79"/>
              <a:gd name="T4" fmla="*/ 2147483647 w 138"/>
              <a:gd name="T5" fmla="*/ 2147483647 h 79"/>
              <a:gd name="T6" fmla="*/ 2147483647 w 138"/>
              <a:gd name="T7" fmla="*/ 2147483647 h 79"/>
              <a:gd name="T8" fmla="*/ 2147483647 w 138"/>
              <a:gd name="T9" fmla="*/ 2147483647 h 79"/>
              <a:gd name="T10" fmla="*/ 2147483647 w 138"/>
              <a:gd name="T11" fmla="*/ 2147483647 h 79"/>
              <a:gd name="T12" fmla="*/ 0 60000 65536"/>
              <a:gd name="T13" fmla="*/ 0 60000 65536"/>
              <a:gd name="T14" fmla="*/ 0 60000 65536"/>
              <a:gd name="T15" fmla="*/ 0 60000 65536"/>
              <a:gd name="T16" fmla="*/ 0 60000 65536"/>
              <a:gd name="T17" fmla="*/ 0 60000 65536"/>
              <a:gd name="T18" fmla="*/ 0 w 138"/>
              <a:gd name="T19" fmla="*/ 0 h 79"/>
              <a:gd name="T20" fmla="*/ 138 w 1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8" h="79">
                <a:moveTo>
                  <a:pt x="0" y="1"/>
                </a:moveTo>
                <a:cubicBezTo>
                  <a:pt x="19" y="2"/>
                  <a:pt x="38" y="0"/>
                  <a:pt x="57" y="4"/>
                </a:cubicBezTo>
                <a:cubicBezTo>
                  <a:pt x="64" y="5"/>
                  <a:pt x="68" y="15"/>
                  <a:pt x="75" y="16"/>
                </a:cubicBezTo>
                <a:cubicBezTo>
                  <a:pt x="81" y="17"/>
                  <a:pt x="87" y="18"/>
                  <a:pt x="93" y="19"/>
                </a:cubicBezTo>
                <a:cubicBezTo>
                  <a:pt x="108" y="34"/>
                  <a:pt x="115" y="31"/>
                  <a:pt x="138" y="34"/>
                </a:cubicBezTo>
                <a:cubicBezTo>
                  <a:pt x="137" y="49"/>
                  <a:pt x="135" y="79"/>
                  <a:pt x="135" y="79"/>
                </a:cubicBezTo>
              </a:path>
            </a:pathLst>
          </a:custGeom>
          <a:noFill/>
          <a:ln w="9525">
            <a:solidFill>
              <a:schemeClr val="accent2"/>
            </a:solidFill>
            <a:round/>
            <a:headEnd/>
            <a:tailEnd/>
          </a:ln>
        </p:spPr>
        <p:txBody>
          <a:bodyPr/>
          <a:lstStyle/>
          <a:p>
            <a:endParaRPr lang="en-US"/>
          </a:p>
        </p:txBody>
      </p:sp>
      <p:grpSp>
        <p:nvGrpSpPr>
          <p:cNvPr id="20493" name="Group 29"/>
          <p:cNvGrpSpPr>
            <a:grpSpLocks/>
          </p:cNvGrpSpPr>
          <p:nvPr/>
        </p:nvGrpSpPr>
        <p:grpSpPr bwMode="auto">
          <a:xfrm>
            <a:off x="1066800" y="1003300"/>
            <a:ext cx="7772400" cy="5511800"/>
            <a:chOff x="672" y="720"/>
            <a:chExt cx="4896" cy="3472"/>
          </a:xfrm>
        </p:grpSpPr>
        <p:grpSp>
          <p:nvGrpSpPr>
            <p:cNvPr id="20494" name="Group 27"/>
            <p:cNvGrpSpPr>
              <a:grpSpLocks/>
            </p:cNvGrpSpPr>
            <p:nvPr/>
          </p:nvGrpSpPr>
          <p:grpSpPr bwMode="auto">
            <a:xfrm>
              <a:off x="672" y="720"/>
              <a:ext cx="4896" cy="3472"/>
              <a:chOff x="672" y="720"/>
              <a:chExt cx="4896" cy="3472"/>
            </a:xfrm>
          </p:grpSpPr>
          <p:grpSp>
            <p:nvGrpSpPr>
              <p:cNvPr id="20496" name="Group 22"/>
              <p:cNvGrpSpPr>
                <a:grpSpLocks/>
              </p:cNvGrpSpPr>
              <p:nvPr/>
            </p:nvGrpSpPr>
            <p:grpSpPr bwMode="auto">
              <a:xfrm>
                <a:off x="672" y="720"/>
                <a:ext cx="4896" cy="3472"/>
                <a:chOff x="672" y="720"/>
                <a:chExt cx="4896" cy="3472"/>
              </a:xfrm>
            </p:grpSpPr>
            <p:grpSp>
              <p:nvGrpSpPr>
                <p:cNvPr id="20500" name="Group 20"/>
                <p:cNvGrpSpPr>
                  <a:grpSpLocks/>
                </p:cNvGrpSpPr>
                <p:nvPr/>
              </p:nvGrpSpPr>
              <p:grpSpPr bwMode="auto">
                <a:xfrm>
                  <a:off x="672" y="720"/>
                  <a:ext cx="4896" cy="3472"/>
                  <a:chOff x="432" y="576"/>
                  <a:chExt cx="5136" cy="3616"/>
                </a:xfrm>
              </p:grpSpPr>
              <p:pic>
                <p:nvPicPr>
                  <p:cNvPr id="20502" name="Picture 8" descr="ban do bien phu 2"/>
                  <p:cNvPicPr>
                    <a:picLocks noChangeAspect="1" noChangeArrowheads="1"/>
                  </p:cNvPicPr>
                  <p:nvPr/>
                </p:nvPicPr>
                <p:blipFill>
                  <a:blip r:embed="rId3"/>
                  <a:srcRect/>
                  <a:stretch>
                    <a:fillRect/>
                  </a:stretch>
                </p:blipFill>
                <p:spPr bwMode="auto">
                  <a:xfrm>
                    <a:off x="432" y="576"/>
                    <a:ext cx="5136" cy="3616"/>
                  </a:xfrm>
                  <a:prstGeom prst="rect">
                    <a:avLst/>
                  </a:prstGeom>
                  <a:noFill/>
                  <a:ln w="9525">
                    <a:solidFill>
                      <a:srgbClr val="0000CC"/>
                    </a:solidFill>
                    <a:miter lim="800000"/>
                    <a:headEnd/>
                    <a:tailEnd/>
                  </a:ln>
                </p:spPr>
              </p:pic>
              <p:sp>
                <p:nvSpPr>
                  <p:cNvPr id="20503" name="Freeform 9"/>
                  <p:cNvSpPr>
                    <a:spLocks/>
                  </p:cNvSpPr>
                  <p:nvPr/>
                </p:nvSpPr>
                <p:spPr bwMode="auto">
                  <a:xfrm>
                    <a:off x="3628" y="2016"/>
                    <a:ext cx="188" cy="88"/>
                  </a:xfrm>
                  <a:custGeom>
                    <a:avLst/>
                    <a:gdLst>
                      <a:gd name="T0" fmla="*/ 188 w 188"/>
                      <a:gd name="T1" fmla="*/ 0 h 88"/>
                      <a:gd name="T2" fmla="*/ 164 w 188"/>
                      <a:gd name="T3" fmla="*/ 16 h 88"/>
                      <a:gd name="T4" fmla="*/ 156 w 188"/>
                      <a:gd name="T5" fmla="*/ 28 h 88"/>
                      <a:gd name="T6" fmla="*/ 152 w 188"/>
                      <a:gd name="T7" fmla="*/ 40 h 88"/>
                      <a:gd name="T8" fmla="*/ 116 w 188"/>
                      <a:gd name="T9" fmla="*/ 52 h 88"/>
                      <a:gd name="T10" fmla="*/ 92 w 188"/>
                      <a:gd name="T11" fmla="*/ 68 h 88"/>
                      <a:gd name="T12" fmla="*/ 0 w 188"/>
                      <a:gd name="T13" fmla="*/ 88 h 88"/>
                      <a:gd name="T14" fmla="*/ 0 60000 65536"/>
                      <a:gd name="T15" fmla="*/ 0 60000 65536"/>
                      <a:gd name="T16" fmla="*/ 0 60000 65536"/>
                      <a:gd name="T17" fmla="*/ 0 60000 65536"/>
                      <a:gd name="T18" fmla="*/ 0 60000 65536"/>
                      <a:gd name="T19" fmla="*/ 0 60000 65536"/>
                      <a:gd name="T20" fmla="*/ 0 60000 65536"/>
                      <a:gd name="T21" fmla="*/ 0 w 188"/>
                      <a:gd name="T22" fmla="*/ 0 h 88"/>
                      <a:gd name="T23" fmla="*/ 188 w 18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88">
                        <a:moveTo>
                          <a:pt x="188" y="0"/>
                        </a:moveTo>
                        <a:cubicBezTo>
                          <a:pt x="180" y="5"/>
                          <a:pt x="172" y="11"/>
                          <a:pt x="164" y="16"/>
                        </a:cubicBezTo>
                        <a:cubicBezTo>
                          <a:pt x="160" y="19"/>
                          <a:pt x="158" y="24"/>
                          <a:pt x="156" y="28"/>
                        </a:cubicBezTo>
                        <a:cubicBezTo>
                          <a:pt x="154" y="32"/>
                          <a:pt x="155" y="38"/>
                          <a:pt x="152" y="40"/>
                        </a:cubicBezTo>
                        <a:cubicBezTo>
                          <a:pt x="142" y="47"/>
                          <a:pt x="128" y="48"/>
                          <a:pt x="116" y="52"/>
                        </a:cubicBezTo>
                        <a:cubicBezTo>
                          <a:pt x="107" y="55"/>
                          <a:pt x="100" y="63"/>
                          <a:pt x="92" y="68"/>
                        </a:cubicBezTo>
                        <a:cubicBezTo>
                          <a:pt x="67" y="84"/>
                          <a:pt x="28" y="88"/>
                          <a:pt x="0" y="88"/>
                        </a:cubicBezTo>
                      </a:path>
                    </a:pathLst>
                  </a:custGeom>
                  <a:noFill/>
                  <a:ln w="9525">
                    <a:solidFill>
                      <a:schemeClr val="accent2"/>
                    </a:solidFill>
                    <a:round/>
                    <a:headEnd/>
                    <a:tailEnd/>
                  </a:ln>
                </p:spPr>
                <p:txBody>
                  <a:bodyPr/>
                  <a:lstStyle/>
                  <a:p>
                    <a:endParaRPr lang="en-US"/>
                  </a:p>
                </p:txBody>
              </p:sp>
              <p:sp>
                <p:nvSpPr>
                  <p:cNvPr id="20504" name="Freeform 10"/>
                  <p:cNvSpPr>
                    <a:spLocks/>
                  </p:cNvSpPr>
                  <p:nvPr/>
                </p:nvSpPr>
                <p:spPr bwMode="auto">
                  <a:xfrm>
                    <a:off x="2068" y="2112"/>
                    <a:ext cx="100" cy="68"/>
                  </a:xfrm>
                  <a:custGeom>
                    <a:avLst/>
                    <a:gdLst>
                      <a:gd name="T0" fmla="*/ 0 w 100"/>
                      <a:gd name="T1" fmla="*/ 0 h 68"/>
                      <a:gd name="T2" fmla="*/ 52 w 100"/>
                      <a:gd name="T3" fmla="*/ 20 h 68"/>
                      <a:gd name="T4" fmla="*/ 80 w 100"/>
                      <a:gd name="T5" fmla="*/ 44 h 68"/>
                      <a:gd name="T6" fmla="*/ 100 w 100"/>
                      <a:gd name="T7" fmla="*/ 68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0"/>
                        </a:moveTo>
                        <a:cubicBezTo>
                          <a:pt x="19" y="5"/>
                          <a:pt x="36" y="9"/>
                          <a:pt x="52" y="20"/>
                        </a:cubicBezTo>
                        <a:cubicBezTo>
                          <a:pt x="57" y="36"/>
                          <a:pt x="66" y="35"/>
                          <a:pt x="80" y="44"/>
                        </a:cubicBezTo>
                        <a:cubicBezTo>
                          <a:pt x="86" y="53"/>
                          <a:pt x="100" y="68"/>
                          <a:pt x="100" y="68"/>
                        </a:cubicBezTo>
                      </a:path>
                    </a:pathLst>
                  </a:custGeom>
                  <a:noFill/>
                  <a:ln w="9525">
                    <a:solidFill>
                      <a:schemeClr val="accent2"/>
                    </a:solidFill>
                    <a:round/>
                    <a:headEnd/>
                    <a:tailEnd/>
                  </a:ln>
                </p:spPr>
                <p:txBody>
                  <a:bodyPr/>
                  <a:lstStyle/>
                  <a:p>
                    <a:endParaRPr lang="en-US"/>
                  </a:p>
                </p:txBody>
              </p:sp>
              <p:sp>
                <p:nvSpPr>
                  <p:cNvPr id="20505" name="Freeform 11"/>
                  <p:cNvSpPr>
                    <a:spLocks/>
                  </p:cNvSpPr>
                  <p:nvPr/>
                </p:nvSpPr>
                <p:spPr bwMode="auto">
                  <a:xfrm>
                    <a:off x="2244" y="2055"/>
                    <a:ext cx="228" cy="19"/>
                  </a:xfrm>
                  <a:custGeom>
                    <a:avLst/>
                    <a:gdLst>
                      <a:gd name="T0" fmla="*/ 0 w 228"/>
                      <a:gd name="T1" fmla="*/ 1 h 19"/>
                      <a:gd name="T2" fmla="*/ 212 w 228"/>
                      <a:gd name="T3" fmla="*/ 5 h 19"/>
                      <a:gd name="T4" fmla="*/ 220 w 228"/>
                      <a:gd name="T5" fmla="*/ 17 h 19"/>
                      <a:gd name="T6" fmla="*/ 228 w 228"/>
                      <a:gd name="T7" fmla="*/ 17 h 19"/>
                      <a:gd name="T8" fmla="*/ 0 60000 65536"/>
                      <a:gd name="T9" fmla="*/ 0 60000 65536"/>
                      <a:gd name="T10" fmla="*/ 0 60000 65536"/>
                      <a:gd name="T11" fmla="*/ 0 60000 65536"/>
                      <a:gd name="T12" fmla="*/ 0 w 228"/>
                      <a:gd name="T13" fmla="*/ 0 h 19"/>
                      <a:gd name="T14" fmla="*/ 228 w 228"/>
                      <a:gd name="T15" fmla="*/ 19 h 19"/>
                    </a:gdLst>
                    <a:ahLst/>
                    <a:cxnLst>
                      <a:cxn ang="T8">
                        <a:pos x="T0" y="T1"/>
                      </a:cxn>
                      <a:cxn ang="T9">
                        <a:pos x="T2" y="T3"/>
                      </a:cxn>
                      <a:cxn ang="T10">
                        <a:pos x="T4" y="T5"/>
                      </a:cxn>
                      <a:cxn ang="T11">
                        <a:pos x="T6" y="T7"/>
                      </a:cxn>
                    </a:cxnLst>
                    <a:rect l="T12" t="T13" r="T14" b="T15"/>
                    <a:pathLst>
                      <a:path w="228" h="19">
                        <a:moveTo>
                          <a:pt x="0" y="1"/>
                        </a:moveTo>
                        <a:cubicBezTo>
                          <a:pt x="71" y="2"/>
                          <a:pt x="142" y="0"/>
                          <a:pt x="212" y="5"/>
                        </a:cubicBezTo>
                        <a:cubicBezTo>
                          <a:pt x="217" y="5"/>
                          <a:pt x="216" y="14"/>
                          <a:pt x="220" y="17"/>
                        </a:cubicBezTo>
                        <a:cubicBezTo>
                          <a:pt x="222" y="19"/>
                          <a:pt x="225" y="17"/>
                          <a:pt x="228" y="17"/>
                        </a:cubicBezTo>
                      </a:path>
                    </a:pathLst>
                  </a:custGeom>
                  <a:noFill/>
                  <a:ln w="9525">
                    <a:solidFill>
                      <a:schemeClr val="accent2"/>
                    </a:solidFill>
                    <a:round/>
                    <a:headEnd/>
                    <a:tailEnd/>
                  </a:ln>
                </p:spPr>
                <p:txBody>
                  <a:bodyPr/>
                  <a:lstStyle/>
                  <a:p>
                    <a:endParaRPr lang="en-US"/>
                  </a:p>
                </p:txBody>
              </p:sp>
              <p:sp>
                <p:nvSpPr>
                  <p:cNvPr id="20506" name="Freeform 14"/>
                  <p:cNvSpPr>
                    <a:spLocks/>
                  </p:cNvSpPr>
                  <p:nvPr/>
                </p:nvSpPr>
                <p:spPr bwMode="auto">
                  <a:xfrm>
                    <a:off x="3520" y="1256"/>
                    <a:ext cx="456" cy="64"/>
                  </a:xfrm>
                  <a:custGeom>
                    <a:avLst/>
                    <a:gdLst>
                      <a:gd name="T0" fmla="*/ 456 w 456"/>
                      <a:gd name="T1" fmla="*/ 0 h 64"/>
                      <a:gd name="T2" fmla="*/ 356 w 456"/>
                      <a:gd name="T3" fmla="*/ 8 h 64"/>
                      <a:gd name="T4" fmla="*/ 320 w 456"/>
                      <a:gd name="T5" fmla="*/ 28 h 64"/>
                      <a:gd name="T6" fmla="*/ 244 w 456"/>
                      <a:gd name="T7" fmla="*/ 44 h 64"/>
                      <a:gd name="T8" fmla="*/ 208 w 456"/>
                      <a:gd name="T9" fmla="*/ 64 h 64"/>
                      <a:gd name="T10" fmla="*/ 0 w 456"/>
                      <a:gd name="T11" fmla="*/ 56 h 64"/>
                      <a:gd name="T12" fmla="*/ 0 60000 65536"/>
                      <a:gd name="T13" fmla="*/ 0 60000 65536"/>
                      <a:gd name="T14" fmla="*/ 0 60000 65536"/>
                      <a:gd name="T15" fmla="*/ 0 60000 65536"/>
                      <a:gd name="T16" fmla="*/ 0 60000 65536"/>
                      <a:gd name="T17" fmla="*/ 0 60000 65536"/>
                      <a:gd name="T18" fmla="*/ 0 w 456"/>
                      <a:gd name="T19" fmla="*/ 0 h 64"/>
                      <a:gd name="T20" fmla="*/ 456 w 45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56" h="64">
                        <a:moveTo>
                          <a:pt x="456" y="0"/>
                        </a:moveTo>
                        <a:cubicBezTo>
                          <a:pt x="438" y="1"/>
                          <a:pt x="379" y="4"/>
                          <a:pt x="356" y="8"/>
                        </a:cubicBezTo>
                        <a:cubicBezTo>
                          <a:pt x="342" y="10"/>
                          <a:pt x="331" y="21"/>
                          <a:pt x="320" y="28"/>
                        </a:cubicBezTo>
                        <a:cubicBezTo>
                          <a:pt x="302" y="40"/>
                          <a:pt x="262" y="42"/>
                          <a:pt x="244" y="44"/>
                        </a:cubicBezTo>
                        <a:cubicBezTo>
                          <a:pt x="231" y="48"/>
                          <a:pt x="208" y="64"/>
                          <a:pt x="208" y="64"/>
                        </a:cubicBezTo>
                        <a:cubicBezTo>
                          <a:pt x="141" y="62"/>
                          <a:pt x="68" y="56"/>
                          <a:pt x="0" y="56"/>
                        </a:cubicBezTo>
                      </a:path>
                    </a:pathLst>
                  </a:custGeom>
                  <a:noFill/>
                  <a:ln w="9525">
                    <a:solidFill>
                      <a:schemeClr val="accent2"/>
                    </a:solidFill>
                    <a:round/>
                    <a:headEnd/>
                    <a:tailEnd/>
                  </a:ln>
                </p:spPr>
                <p:txBody>
                  <a:bodyPr/>
                  <a:lstStyle/>
                  <a:p>
                    <a:endParaRPr lang="en-US"/>
                  </a:p>
                </p:txBody>
              </p:sp>
              <p:sp>
                <p:nvSpPr>
                  <p:cNvPr id="20507" name="Freeform 15"/>
                  <p:cNvSpPr>
                    <a:spLocks/>
                  </p:cNvSpPr>
                  <p:nvPr/>
                </p:nvSpPr>
                <p:spPr bwMode="auto">
                  <a:xfrm>
                    <a:off x="2700" y="1528"/>
                    <a:ext cx="176" cy="24"/>
                  </a:xfrm>
                  <a:custGeom>
                    <a:avLst/>
                    <a:gdLst>
                      <a:gd name="T0" fmla="*/ 0 w 176"/>
                      <a:gd name="T1" fmla="*/ 0 h 24"/>
                      <a:gd name="T2" fmla="*/ 176 w 176"/>
                      <a:gd name="T3" fmla="*/ 8 h 24"/>
                      <a:gd name="T4" fmla="*/ 0 60000 65536"/>
                      <a:gd name="T5" fmla="*/ 0 60000 65536"/>
                      <a:gd name="T6" fmla="*/ 0 w 176"/>
                      <a:gd name="T7" fmla="*/ 0 h 24"/>
                      <a:gd name="T8" fmla="*/ 176 w 176"/>
                      <a:gd name="T9" fmla="*/ 24 h 24"/>
                    </a:gdLst>
                    <a:ahLst/>
                    <a:cxnLst>
                      <a:cxn ang="T4">
                        <a:pos x="T0" y="T1"/>
                      </a:cxn>
                      <a:cxn ang="T5">
                        <a:pos x="T2" y="T3"/>
                      </a:cxn>
                    </a:cxnLst>
                    <a:rect l="T6" t="T7" r="T8" b="T9"/>
                    <a:pathLst>
                      <a:path w="176" h="24">
                        <a:moveTo>
                          <a:pt x="0" y="0"/>
                        </a:moveTo>
                        <a:cubicBezTo>
                          <a:pt x="72" y="24"/>
                          <a:pt x="16" y="8"/>
                          <a:pt x="176" y="8"/>
                        </a:cubicBezTo>
                      </a:path>
                    </a:pathLst>
                  </a:custGeom>
                  <a:noFill/>
                  <a:ln w="9525">
                    <a:solidFill>
                      <a:schemeClr val="accent2"/>
                    </a:solidFill>
                    <a:round/>
                    <a:headEnd/>
                    <a:tailEnd/>
                  </a:ln>
                </p:spPr>
                <p:txBody>
                  <a:bodyPr/>
                  <a:lstStyle/>
                  <a:p>
                    <a:endParaRPr lang="en-US"/>
                  </a:p>
                </p:txBody>
              </p:sp>
              <p:sp>
                <p:nvSpPr>
                  <p:cNvPr id="20508" name="Freeform 17"/>
                  <p:cNvSpPr>
                    <a:spLocks/>
                  </p:cNvSpPr>
                  <p:nvPr/>
                </p:nvSpPr>
                <p:spPr bwMode="auto">
                  <a:xfrm>
                    <a:off x="2688" y="776"/>
                    <a:ext cx="80" cy="64"/>
                  </a:xfrm>
                  <a:custGeom>
                    <a:avLst/>
                    <a:gdLst>
                      <a:gd name="T0" fmla="*/ 0 w 80"/>
                      <a:gd name="T1" fmla="*/ 0 h 64"/>
                      <a:gd name="T2" fmla="*/ 72 w 80"/>
                      <a:gd name="T3" fmla="*/ 40 h 64"/>
                      <a:gd name="T4" fmla="*/ 80 w 80"/>
                      <a:gd name="T5" fmla="*/ 64 h 64"/>
                      <a:gd name="T6" fmla="*/ 0 60000 65536"/>
                      <a:gd name="T7" fmla="*/ 0 60000 65536"/>
                      <a:gd name="T8" fmla="*/ 0 60000 65536"/>
                      <a:gd name="T9" fmla="*/ 0 w 80"/>
                      <a:gd name="T10" fmla="*/ 0 h 64"/>
                      <a:gd name="T11" fmla="*/ 80 w 80"/>
                      <a:gd name="T12" fmla="*/ 64 h 64"/>
                    </a:gdLst>
                    <a:ahLst/>
                    <a:cxnLst>
                      <a:cxn ang="T6">
                        <a:pos x="T0" y="T1"/>
                      </a:cxn>
                      <a:cxn ang="T7">
                        <a:pos x="T2" y="T3"/>
                      </a:cxn>
                      <a:cxn ang="T8">
                        <a:pos x="T4" y="T5"/>
                      </a:cxn>
                    </a:cxnLst>
                    <a:rect l="T9" t="T10" r="T11" b="T12"/>
                    <a:pathLst>
                      <a:path w="80" h="64">
                        <a:moveTo>
                          <a:pt x="0" y="0"/>
                        </a:moveTo>
                        <a:cubicBezTo>
                          <a:pt x="59" y="20"/>
                          <a:pt x="36" y="4"/>
                          <a:pt x="72" y="40"/>
                        </a:cubicBezTo>
                        <a:cubicBezTo>
                          <a:pt x="75" y="48"/>
                          <a:pt x="80" y="64"/>
                          <a:pt x="80" y="64"/>
                        </a:cubicBezTo>
                      </a:path>
                    </a:pathLst>
                  </a:custGeom>
                  <a:noFill/>
                  <a:ln w="9525">
                    <a:solidFill>
                      <a:schemeClr val="accent2"/>
                    </a:solidFill>
                    <a:round/>
                    <a:headEnd/>
                    <a:tailEnd/>
                  </a:ln>
                </p:spPr>
                <p:txBody>
                  <a:bodyPr/>
                  <a:lstStyle/>
                  <a:p>
                    <a:endParaRPr lang="en-US"/>
                  </a:p>
                </p:txBody>
              </p:sp>
              <p:sp>
                <p:nvSpPr>
                  <p:cNvPr id="20509" name="Freeform 18"/>
                  <p:cNvSpPr>
                    <a:spLocks/>
                  </p:cNvSpPr>
                  <p:nvPr/>
                </p:nvSpPr>
                <p:spPr bwMode="auto">
                  <a:xfrm>
                    <a:off x="2886" y="1068"/>
                    <a:ext cx="75" cy="57"/>
                  </a:xfrm>
                  <a:custGeom>
                    <a:avLst/>
                    <a:gdLst>
                      <a:gd name="T0" fmla="*/ 75 w 75"/>
                      <a:gd name="T1" fmla="*/ 0 h 57"/>
                      <a:gd name="T2" fmla="*/ 24 w 75"/>
                      <a:gd name="T3" fmla="*/ 45 h 57"/>
                      <a:gd name="T4" fmla="*/ 0 w 75"/>
                      <a:gd name="T5" fmla="*/ 57 h 57"/>
                      <a:gd name="T6" fmla="*/ 0 60000 65536"/>
                      <a:gd name="T7" fmla="*/ 0 60000 65536"/>
                      <a:gd name="T8" fmla="*/ 0 60000 65536"/>
                      <a:gd name="T9" fmla="*/ 0 w 75"/>
                      <a:gd name="T10" fmla="*/ 0 h 57"/>
                      <a:gd name="T11" fmla="*/ 75 w 75"/>
                      <a:gd name="T12" fmla="*/ 57 h 57"/>
                    </a:gdLst>
                    <a:ahLst/>
                    <a:cxnLst>
                      <a:cxn ang="T6">
                        <a:pos x="T0" y="T1"/>
                      </a:cxn>
                      <a:cxn ang="T7">
                        <a:pos x="T2" y="T3"/>
                      </a:cxn>
                      <a:cxn ang="T8">
                        <a:pos x="T4" y="T5"/>
                      </a:cxn>
                    </a:cxnLst>
                    <a:rect l="T9" t="T10" r="T11" b="T12"/>
                    <a:pathLst>
                      <a:path w="75" h="57">
                        <a:moveTo>
                          <a:pt x="75" y="0"/>
                        </a:moveTo>
                        <a:cubicBezTo>
                          <a:pt x="65" y="30"/>
                          <a:pt x="56" y="40"/>
                          <a:pt x="24" y="45"/>
                        </a:cubicBezTo>
                        <a:cubicBezTo>
                          <a:pt x="15" y="48"/>
                          <a:pt x="8" y="53"/>
                          <a:pt x="0" y="57"/>
                        </a:cubicBezTo>
                      </a:path>
                    </a:pathLst>
                  </a:custGeom>
                  <a:noFill/>
                  <a:ln w="9525">
                    <a:solidFill>
                      <a:schemeClr val="accent2"/>
                    </a:solidFill>
                    <a:round/>
                    <a:headEnd/>
                    <a:tailEnd/>
                  </a:ln>
                </p:spPr>
                <p:txBody>
                  <a:bodyPr/>
                  <a:lstStyle/>
                  <a:p>
                    <a:endParaRPr lang="en-US"/>
                  </a:p>
                </p:txBody>
              </p:sp>
            </p:grpSp>
            <p:sp>
              <p:nvSpPr>
                <p:cNvPr id="20501" name="Rectangle 21"/>
                <p:cNvSpPr>
                  <a:spLocks noChangeArrowheads="1"/>
                </p:cNvSpPr>
                <p:nvPr/>
              </p:nvSpPr>
              <p:spPr bwMode="auto">
                <a:xfrm>
                  <a:off x="3664" y="2736"/>
                  <a:ext cx="1792" cy="1200"/>
                </a:xfrm>
                <a:prstGeom prst="rect">
                  <a:avLst/>
                </a:prstGeom>
                <a:solidFill>
                  <a:srgbClr val="FFFFE1"/>
                </a:solidFill>
                <a:ln w="9525">
                  <a:solidFill>
                    <a:srgbClr val="FFFFE5"/>
                  </a:solidFill>
                  <a:miter lim="800000"/>
                  <a:headEnd/>
                  <a:tailEnd/>
                </a:ln>
              </p:spPr>
              <p:txBody>
                <a:bodyPr wrap="none" anchor="ctr"/>
                <a:lstStyle/>
                <a:p>
                  <a:endParaRPr lang="en-US">
                    <a:latin typeface="Arial" charset="0"/>
                  </a:endParaRPr>
                </a:p>
              </p:txBody>
            </p:sp>
          </p:grpSp>
          <p:sp>
            <p:nvSpPr>
              <p:cNvPr id="20497" name="Freeform 23"/>
              <p:cNvSpPr>
                <a:spLocks/>
              </p:cNvSpPr>
              <p:nvPr/>
            </p:nvSpPr>
            <p:spPr bwMode="auto">
              <a:xfrm>
                <a:off x="4050" y="1494"/>
                <a:ext cx="201" cy="39"/>
              </a:xfrm>
              <a:custGeom>
                <a:avLst/>
                <a:gdLst>
                  <a:gd name="T0" fmla="*/ 201 w 201"/>
                  <a:gd name="T1" fmla="*/ 0 h 39"/>
                  <a:gd name="T2" fmla="*/ 66 w 201"/>
                  <a:gd name="T3" fmla="*/ 24 h 39"/>
                  <a:gd name="T4" fmla="*/ 0 w 201"/>
                  <a:gd name="T5" fmla="*/ 39 h 39"/>
                  <a:gd name="T6" fmla="*/ 0 60000 65536"/>
                  <a:gd name="T7" fmla="*/ 0 60000 65536"/>
                  <a:gd name="T8" fmla="*/ 0 60000 65536"/>
                  <a:gd name="T9" fmla="*/ 0 w 201"/>
                  <a:gd name="T10" fmla="*/ 0 h 39"/>
                  <a:gd name="T11" fmla="*/ 201 w 201"/>
                  <a:gd name="T12" fmla="*/ 39 h 39"/>
                </a:gdLst>
                <a:ahLst/>
                <a:cxnLst>
                  <a:cxn ang="T6">
                    <a:pos x="T0" y="T1"/>
                  </a:cxn>
                  <a:cxn ang="T7">
                    <a:pos x="T2" y="T3"/>
                  </a:cxn>
                  <a:cxn ang="T8">
                    <a:pos x="T4" y="T5"/>
                  </a:cxn>
                </a:cxnLst>
                <a:rect l="T9" t="T10" r="T11" b="T12"/>
                <a:pathLst>
                  <a:path w="201" h="39">
                    <a:moveTo>
                      <a:pt x="201" y="0"/>
                    </a:moveTo>
                    <a:cubicBezTo>
                      <a:pt x="154" y="5"/>
                      <a:pt x="114" y="21"/>
                      <a:pt x="66" y="24"/>
                    </a:cubicBezTo>
                    <a:cubicBezTo>
                      <a:pt x="46" y="31"/>
                      <a:pt x="22" y="39"/>
                      <a:pt x="0" y="39"/>
                    </a:cubicBezTo>
                  </a:path>
                </a:pathLst>
              </a:custGeom>
              <a:solidFill>
                <a:srgbClr val="CC3300"/>
              </a:solidFill>
              <a:ln w="9525">
                <a:solidFill>
                  <a:srgbClr val="CC3300"/>
                </a:solidFill>
                <a:round/>
                <a:headEnd/>
                <a:tailEnd/>
              </a:ln>
            </p:spPr>
            <p:txBody>
              <a:bodyPr/>
              <a:lstStyle/>
              <a:p>
                <a:endParaRPr lang="en-US"/>
              </a:p>
            </p:txBody>
          </p:sp>
          <p:sp>
            <p:nvSpPr>
              <p:cNvPr id="20498" name="Freeform 24"/>
              <p:cNvSpPr>
                <a:spLocks/>
              </p:cNvSpPr>
              <p:nvPr/>
            </p:nvSpPr>
            <p:spPr bwMode="auto">
              <a:xfrm>
                <a:off x="2139" y="1527"/>
                <a:ext cx="141" cy="18"/>
              </a:xfrm>
              <a:custGeom>
                <a:avLst/>
                <a:gdLst>
                  <a:gd name="T0" fmla="*/ 141 w 141"/>
                  <a:gd name="T1" fmla="*/ 9 h 18"/>
                  <a:gd name="T2" fmla="*/ 75 w 141"/>
                  <a:gd name="T3" fmla="*/ 6 h 18"/>
                  <a:gd name="T4" fmla="*/ 57 w 141"/>
                  <a:gd name="T5" fmla="*/ 0 h 18"/>
                  <a:gd name="T6" fmla="*/ 0 w 141"/>
                  <a:gd name="T7" fmla="*/ 18 h 18"/>
                  <a:gd name="T8" fmla="*/ 0 60000 65536"/>
                  <a:gd name="T9" fmla="*/ 0 60000 65536"/>
                  <a:gd name="T10" fmla="*/ 0 60000 65536"/>
                  <a:gd name="T11" fmla="*/ 0 60000 65536"/>
                  <a:gd name="T12" fmla="*/ 0 w 141"/>
                  <a:gd name="T13" fmla="*/ 0 h 18"/>
                  <a:gd name="T14" fmla="*/ 141 w 141"/>
                  <a:gd name="T15" fmla="*/ 18 h 18"/>
                </a:gdLst>
                <a:ahLst/>
                <a:cxnLst>
                  <a:cxn ang="T8">
                    <a:pos x="T0" y="T1"/>
                  </a:cxn>
                  <a:cxn ang="T9">
                    <a:pos x="T2" y="T3"/>
                  </a:cxn>
                  <a:cxn ang="T10">
                    <a:pos x="T4" y="T5"/>
                  </a:cxn>
                  <a:cxn ang="T11">
                    <a:pos x="T6" y="T7"/>
                  </a:cxn>
                </a:cxnLst>
                <a:rect l="T12" t="T13" r="T14" b="T15"/>
                <a:pathLst>
                  <a:path w="141" h="18">
                    <a:moveTo>
                      <a:pt x="141" y="9"/>
                    </a:moveTo>
                    <a:cubicBezTo>
                      <a:pt x="119" y="8"/>
                      <a:pt x="97" y="8"/>
                      <a:pt x="75" y="6"/>
                    </a:cubicBezTo>
                    <a:cubicBezTo>
                      <a:pt x="69" y="5"/>
                      <a:pt x="57" y="0"/>
                      <a:pt x="57" y="0"/>
                    </a:cubicBezTo>
                    <a:cubicBezTo>
                      <a:pt x="31" y="2"/>
                      <a:pt x="18" y="0"/>
                      <a:pt x="0" y="18"/>
                    </a:cubicBezTo>
                  </a:path>
                </a:pathLst>
              </a:custGeom>
              <a:solidFill>
                <a:srgbClr val="CC3300"/>
              </a:solidFill>
              <a:ln w="9525">
                <a:solidFill>
                  <a:srgbClr val="CC3300"/>
                </a:solidFill>
                <a:round/>
                <a:headEnd/>
                <a:tailEnd/>
              </a:ln>
            </p:spPr>
            <p:txBody>
              <a:bodyPr/>
              <a:lstStyle/>
              <a:p>
                <a:endParaRPr lang="en-US"/>
              </a:p>
            </p:txBody>
          </p:sp>
          <p:sp>
            <p:nvSpPr>
              <p:cNvPr id="20499" name="Freeform 26"/>
              <p:cNvSpPr>
                <a:spLocks/>
              </p:cNvSpPr>
              <p:nvPr/>
            </p:nvSpPr>
            <p:spPr bwMode="auto">
              <a:xfrm>
                <a:off x="2094" y="3459"/>
                <a:ext cx="324" cy="246"/>
              </a:xfrm>
              <a:custGeom>
                <a:avLst/>
                <a:gdLst>
                  <a:gd name="T0" fmla="*/ 66 w 324"/>
                  <a:gd name="T1" fmla="*/ 0 h 246"/>
                  <a:gd name="T2" fmla="*/ 48 w 324"/>
                  <a:gd name="T3" fmla="*/ 6 h 246"/>
                  <a:gd name="T4" fmla="*/ 33 w 324"/>
                  <a:gd name="T5" fmla="*/ 9 h 246"/>
                  <a:gd name="T6" fmla="*/ 15 w 324"/>
                  <a:gd name="T7" fmla="*/ 15 h 246"/>
                  <a:gd name="T8" fmla="*/ 33 w 324"/>
                  <a:gd name="T9" fmla="*/ 54 h 246"/>
                  <a:gd name="T10" fmla="*/ 60 w 324"/>
                  <a:gd name="T11" fmla="*/ 78 h 246"/>
                  <a:gd name="T12" fmla="*/ 114 w 324"/>
                  <a:gd name="T13" fmla="*/ 93 h 246"/>
                  <a:gd name="T14" fmla="*/ 135 w 324"/>
                  <a:gd name="T15" fmla="*/ 117 h 246"/>
                  <a:gd name="T16" fmla="*/ 138 w 324"/>
                  <a:gd name="T17" fmla="*/ 147 h 246"/>
                  <a:gd name="T18" fmla="*/ 120 w 324"/>
                  <a:gd name="T19" fmla="*/ 153 h 246"/>
                  <a:gd name="T20" fmla="*/ 105 w 324"/>
                  <a:gd name="T21" fmla="*/ 183 h 246"/>
                  <a:gd name="T22" fmla="*/ 99 w 324"/>
                  <a:gd name="T23" fmla="*/ 201 h 246"/>
                  <a:gd name="T24" fmla="*/ 102 w 324"/>
                  <a:gd name="T25" fmla="*/ 228 h 246"/>
                  <a:gd name="T26" fmla="*/ 180 w 324"/>
                  <a:gd name="T27" fmla="*/ 246 h 246"/>
                  <a:gd name="T28" fmla="*/ 234 w 324"/>
                  <a:gd name="T29" fmla="*/ 243 h 246"/>
                  <a:gd name="T30" fmla="*/ 255 w 324"/>
                  <a:gd name="T31" fmla="*/ 231 h 246"/>
                  <a:gd name="T32" fmla="*/ 297 w 324"/>
                  <a:gd name="T33" fmla="*/ 222 h 246"/>
                  <a:gd name="T34" fmla="*/ 324 w 324"/>
                  <a:gd name="T35" fmla="*/ 21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246"/>
                  <a:gd name="T56" fmla="*/ 324 w 324"/>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246">
                    <a:moveTo>
                      <a:pt x="66" y="0"/>
                    </a:moveTo>
                    <a:cubicBezTo>
                      <a:pt x="60" y="2"/>
                      <a:pt x="54" y="5"/>
                      <a:pt x="48" y="6"/>
                    </a:cubicBezTo>
                    <a:cubicBezTo>
                      <a:pt x="43" y="7"/>
                      <a:pt x="38" y="8"/>
                      <a:pt x="33" y="9"/>
                    </a:cubicBezTo>
                    <a:cubicBezTo>
                      <a:pt x="27" y="11"/>
                      <a:pt x="15" y="15"/>
                      <a:pt x="15" y="15"/>
                    </a:cubicBezTo>
                    <a:cubicBezTo>
                      <a:pt x="0" y="37"/>
                      <a:pt x="12" y="40"/>
                      <a:pt x="33" y="54"/>
                    </a:cubicBezTo>
                    <a:cubicBezTo>
                      <a:pt x="43" y="61"/>
                      <a:pt x="49" y="73"/>
                      <a:pt x="60" y="78"/>
                    </a:cubicBezTo>
                    <a:cubicBezTo>
                      <a:pt x="78" y="86"/>
                      <a:pt x="96" y="87"/>
                      <a:pt x="114" y="93"/>
                    </a:cubicBezTo>
                    <a:cubicBezTo>
                      <a:pt x="128" y="114"/>
                      <a:pt x="120" y="107"/>
                      <a:pt x="135" y="117"/>
                    </a:cubicBezTo>
                    <a:cubicBezTo>
                      <a:pt x="141" y="126"/>
                      <a:pt x="149" y="133"/>
                      <a:pt x="138" y="147"/>
                    </a:cubicBezTo>
                    <a:cubicBezTo>
                      <a:pt x="134" y="152"/>
                      <a:pt x="120" y="153"/>
                      <a:pt x="120" y="153"/>
                    </a:cubicBezTo>
                    <a:cubicBezTo>
                      <a:pt x="103" y="179"/>
                      <a:pt x="111" y="161"/>
                      <a:pt x="105" y="183"/>
                    </a:cubicBezTo>
                    <a:cubicBezTo>
                      <a:pt x="103" y="189"/>
                      <a:pt x="99" y="201"/>
                      <a:pt x="99" y="201"/>
                    </a:cubicBezTo>
                    <a:cubicBezTo>
                      <a:pt x="100" y="210"/>
                      <a:pt x="99" y="220"/>
                      <a:pt x="102" y="228"/>
                    </a:cubicBezTo>
                    <a:cubicBezTo>
                      <a:pt x="107" y="240"/>
                      <a:pt x="175" y="246"/>
                      <a:pt x="180" y="246"/>
                    </a:cubicBezTo>
                    <a:cubicBezTo>
                      <a:pt x="198" y="245"/>
                      <a:pt x="216" y="246"/>
                      <a:pt x="234" y="243"/>
                    </a:cubicBezTo>
                    <a:cubicBezTo>
                      <a:pt x="242" y="242"/>
                      <a:pt x="248" y="234"/>
                      <a:pt x="255" y="231"/>
                    </a:cubicBezTo>
                    <a:cubicBezTo>
                      <a:pt x="274" y="223"/>
                      <a:pt x="275" y="225"/>
                      <a:pt x="297" y="222"/>
                    </a:cubicBezTo>
                    <a:cubicBezTo>
                      <a:pt x="318" y="215"/>
                      <a:pt x="309" y="216"/>
                      <a:pt x="324" y="216"/>
                    </a:cubicBezTo>
                  </a:path>
                </a:pathLst>
              </a:custGeom>
              <a:noFill/>
              <a:ln w="9525">
                <a:solidFill>
                  <a:srgbClr val="CC3300"/>
                </a:solidFill>
                <a:round/>
                <a:headEnd/>
                <a:tailEnd/>
              </a:ln>
            </p:spPr>
            <p:txBody>
              <a:bodyPr/>
              <a:lstStyle/>
              <a:p>
                <a:endParaRPr lang="en-US"/>
              </a:p>
            </p:txBody>
          </p:sp>
        </p:grpSp>
        <p:sp>
          <p:nvSpPr>
            <p:cNvPr id="20495" name="Rectangle 28"/>
            <p:cNvSpPr>
              <a:spLocks noChangeArrowheads="1"/>
            </p:cNvSpPr>
            <p:nvPr/>
          </p:nvSpPr>
          <p:spPr bwMode="auto">
            <a:xfrm>
              <a:off x="688" y="3984"/>
              <a:ext cx="864" cy="192"/>
            </a:xfrm>
            <a:prstGeom prst="rect">
              <a:avLst/>
            </a:prstGeom>
            <a:solidFill>
              <a:schemeClr val="accent1"/>
            </a:solidFill>
            <a:ln w="9525">
              <a:noFill/>
              <a:miter lim="800000"/>
              <a:headEnd/>
              <a:tailEnd/>
            </a:ln>
          </p:spPr>
          <p:txBody>
            <a:bodyPr wrap="none" anchor="ctr"/>
            <a:lstStyle/>
            <a:p>
              <a:endParaRPr lang="en-US">
                <a:latin typeface="Arial" charset="0"/>
              </a:endParaRPr>
            </a:p>
          </p:txBody>
        </p:sp>
      </p:gr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21506"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1507"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21508"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1509" name="WordArt 12"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1510" name="WordArt 13"/>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95246" name="Text Box 14"/>
          <p:cNvSpPr txBox="1">
            <a:spLocks noChangeArrowheads="1"/>
          </p:cNvSpPr>
          <p:nvPr/>
        </p:nvSpPr>
        <p:spPr bwMode="auto">
          <a:xfrm>
            <a:off x="762000" y="1644650"/>
            <a:ext cx="7912100" cy="954088"/>
          </a:xfrm>
          <a:prstGeom prst="rect">
            <a:avLst/>
          </a:prstGeom>
          <a:solidFill>
            <a:schemeClr val="accent1"/>
          </a:solidFill>
          <a:ln w="9525">
            <a:noFill/>
            <a:miter lim="800000"/>
            <a:headEnd/>
            <a:tailEnd/>
          </a:ln>
        </p:spPr>
        <p:txBody>
          <a:bodyPr>
            <a:spAutoFit/>
          </a:bodyPr>
          <a:lstStyle/>
          <a:p>
            <a:pPr algn="just"/>
            <a:r>
              <a:rPr lang="en-US" sz="2800">
                <a:solidFill>
                  <a:srgbClr val="0000CC"/>
                </a:solidFill>
                <a:latin typeface="Arial" charset="0"/>
              </a:rPr>
              <a:t>1. Nguyên nhân ta phải mở chiến dịch Điện Biên Phủ?  </a:t>
            </a:r>
          </a:p>
        </p:txBody>
      </p:sp>
      <p:sp>
        <p:nvSpPr>
          <p:cNvPr id="21512" name="Text Box 1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95254" name="Text Box 22"/>
          <p:cNvSpPr txBox="1">
            <a:spLocks noChangeArrowheads="1"/>
          </p:cNvSpPr>
          <p:nvPr/>
        </p:nvSpPr>
        <p:spPr bwMode="auto">
          <a:xfrm>
            <a:off x="838200" y="3733800"/>
            <a:ext cx="7620000" cy="1373188"/>
          </a:xfrm>
          <a:prstGeom prst="rect">
            <a:avLst/>
          </a:prstGeom>
          <a:solidFill>
            <a:srgbClr val="CCECFF"/>
          </a:solidFill>
          <a:ln w="9525">
            <a:noFill/>
            <a:miter lim="800000"/>
            <a:headEnd/>
            <a:tailEnd/>
          </a:ln>
        </p:spPr>
        <p:txBody>
          <a:bodyPr>
            <a:spAutoFit/>
          </a:bodyPr>
          <a:lstStyle/>
          <a:p>
            <a:pPr algn="just"/>
            <a:r>
              <a:rPr lang="en-US" sz="2800">
                <a:solidFill>
                  <a:srgbClr val="FF0000"/>
                </a:solidFill>
                <a:latin typeface="Arial" charset="0"/>
              </a:rPr>
              <a:t>Ta mở chiến dịch này nhằm tiêu diệt lực lượng địch, giải phóng vùng Tây Bắc, tạo điều kiện giải phóng Bắc Lào.</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46"/>
                                        </p:tgtEl>
                                        <p:attrNameLst>
                                          <p:attrName>style.visibility</p:attrName>
                                        </p:attrNameLst>
                                      </p:cBhvr>
                                      <p:to>
                                        <p:strVal val="visible"/>
                                      </p:to>
                                    </p:set>
                                    <p:anim calcmode="lin" valueType="num">
                                      <p:cBhvr>
                                        <p:cTn id="7" dur="1000" fill="hold"/>
                                        <p:tgtEl>
                                          <p:spTgt spid="95246"/>
                                        </p:tgtEl>
                                        <p:attrNameLst>
                                          <p:attrName>ppt_w</p:attrName>
                                        </p:attrNameLst>
                                      </p:cBhvr>
                                      <p:tavLst>
                                        <p:tav tm="0">
                                          <p:val>
                                            <p:strVal val="#ppt_w*0.70"/>
                                          </p:val>
                                        </p:tav>
                                        <p:tav tm="100000">
                                          <p:val>
                                            <p:strVal val="#ppt_w"/>
                                          </p:val>
                                        </p:tav>
                                      </p:tavLst>
                                    </p:anim>
                                    <p:anim calcmode="lin" valueType="num">
                                      <p:cBhvr>
                                        <p:cTn id="8" dur="1000" fill="hold"/>
                                        <p:tgtEl>
                                          <p:spTgt spid="95246"/>
                                        </p:tgtEl>
                                        <p:attrNameLst>
                                          <p:attrName>ppt_h</p:attrName>
                                        </p:attrNameLst>
                                      </p:cBhvr>
                                      <p:tavLst>
                                        <p:tav tm="0">
                                          <p:val>
                                            <p:strVal val="#ppt_h"/>
                                          </p:val>
                                        </p:tav>
                                        <p:tav tm="100000">
                                          <p:val>
                                            <p:strVal val="#ppt_h"/>
                                          </p:val>
                                        </p:tav>
                                      </p:tavLst>
                                    </p:anim>
                                    <p:animEffect transition="in" filter="fade">
                                      <p:cBhvr>
                                        <p:cTn id="9" dur="1000"/>
                                        <p:tgtEl>
                                          <p:spTgt spid="952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5254"/>
                                        </p:tgtEl>
                                        <p:attrNameLst>
                                          <p:attrName>style.visibility</p:attrName>
                                        </p:attrNameLst>
                                      </p:cBhvr>
                                      <p:to>
                                        <p:strVal val="visible"/>
                                      </p:to>
                                    </p:set>
                                    <p:animEffect transition="in" filter="fade">
                                      <p:cBhvr>
                                        <p:cTn id="14" dur="1000"/>
                                        <p:tgtEl>
                                          <p:spTgt spid="95254"/>
                                        </p:tgtEl>
                                      </p:cBhvr>
                                    </p:animEffect>
                                    <p:anim calcmode="lin" valueType="num">
                                      <p:cBhvr>
                                        <p:cTn id="15" dur="1000" fill="hold"/>
                                        <p:tgtEl>
                                          <p:spTgt spid="95254"/>
                                        </p:tgtEl>
                                        <p:attrNameLst>
                                          <p:attrName>ppt_x</p:attrName>
                                        </p:attrNameLst>
                                      </p:cBhvr>
                                      <p:tavLst>
                                        <p:tav tm="0">
                                          <p:val>
                                            <p:strVal val="#ppt_x"/>
                                          </p:val>
                                        </p:tav>
                                        <p:tav tm="100000">
                                          <p:val>
                                            <p:strVal val="#ppt_x"/>
                                          </p:val>
                                        </p:tav>
                                      </p:tavLst>
                                    </p:anim>
                                    <p:anim calcmode="lin" valueType="num">
                                      <p:cBhvr>
                                        <p:cTn id="16" dur="1000" fill="hold"/>
                                        <p:tgtEl>
                                          <p:spTgt spid="95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6" grpId="0" animBg="1"/>
      <p:bldP spid="95254" grpId="0" animBg="1"/>
    </p:bld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2702</TotalTime>
  <Words>943</Words>
  <Application>Microsoft Office PowerPoint</Application>
  <PresentationFormat>On-screen Show (4:3)</PresentationFormat>
  <Paragraphs>86</Paragraphs>
  <Slides>25</Slides>
  <Notes>0</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 Black</vt:lpstr>
      <vt:lpstr>Arial</vt:lpstr>
      <vt:lpstr>Calibri</vt:lpstr>
      <vt:lpstr>Times New Roman</vt:lpstr>
      <vt:lpstr>Default Design</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Admin</cp:lastModifiedBy>
  <cp:revision>256</cp:revision>
  <dcterms:created xsi:type="dcterms:W3CDTF">2008-03-26T01:51:40Z</dcterms:created>
  <dcterms:modified xsi:type="dcterms:W3CDTF">2024-01-23T23:27:34Z</dcterms:modified>
</cp:coreProperties>
</file>