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x-wav"/>
  <Override PartName="/ppt/media/media2.wav" ContentType="audio/x-wav"/>
  <Override PartName="/ppt/notesSlides/notesSlide13.xml" ContentType="application/vnd.openxmlformats-officedocument.presentationml.notesSlide+xml"/>
  <Override PartName="/ppt/media/media3.wav" ContentType="audio/x-wav"/>
  <Override PartName="/ppt/media/audio8.wav" ContentType="audio/x-wav"/>
  <Override PartName="/ppt/notesSlides/notesSlide14.xml" ContentType="application/vnd.openxmlformats-officedocument.presentationml.notesSlide+xml"/>
  <Override PartName="/ppt/media/audio9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6.wav" ContentType="audio/x-wav"/>
  <Override PartName="/ppt/media/media7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media8.wav" ContentType="audio/x-wav"/>
  <Override PartName="/ppt/notesSlides/notesSlide28.xml" ContentType="application/vnd.openxmlformats-officedocument.presentationml.notesSlide+xml"/>
  <Override PartName="/ppt/media/media9.wav" ContentType="audio/x-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38" r:id="rId2"/>
    <p:sldId id="413" r:id="rId3"/>
    <p:sldId id="529" r:id="rId4"/>
    <p:sldId id="575" r:id="rId5"/>
    <p:sldId id="578" r:id="rId6"/>
    <p:sldId id="577" r:id="rId7"/>
    <p:sldId id="544" r:id="rId8"/>
    <p:sldId id="547" r:id="rId9"/>
    <p:sldId id="574" r:id="rId10"/>
    <p:sldId id="568" r:id="rId11"/>
    <p:sldId id="545" r:id="rId12"/>
    <p:sldId id="573" r:id="rId13"/>
    <p:sldId id="506" r:id="rId14"/>
    <p:sldId id="339" r:id="rId15"/>
    <p:sldId id="441" r:id="rId16"/>
    <p:sldId id="343" r:id="rId17"/>
    <p:sldId id="579" r:id="rId18"/>
    <p:sldId id="565" r:id="rId19"/>
    <p:sldId id="552" r:id="rId20"/>
    <p:sldId id="580" r:id="rId21"/>
    <p:sldId id="581" r:id="rId22"/>
    <p:sldId id="582" r:id="rId23"/>
    <p:sldId id="583" r:id="rId24"/>
    <p:sldId id="584" r:id="rId25"/>
    <p:sldId id="585" r:id="rId26"/>
    <p:sldId id="586" r:id="rId27"/>
    <p:sldId id="587" r:id="rId28"/>
    <p:sldId id="589" r:id="rId29"/>
    <p:sldId id="590" r:id="rId30"/>
    <p:sldId id="591" r:id="rId31"/>
    <p:sldId id="541" r:id="rId32"/>
    <p:sldId id="461" r:id="rId33"/>
    <p:sldId id="392" r:id="rId34"/>
    <p:sldId id="566" r:id="rId35"/>
    <p:sldId id="567" r:id="rId36"/>
    <p:sldId id="542" r:id="rId37"/>
    <p:sldId id="543" r:id="rId38"/>
    <p:sldId id="399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FF99"/>
    <a:srgbClr val="FF7C80"/>
    <a:srgbClr val="FFCC99"/>
    <a:srgbClr val="FFFFCC"/>
    <a:srgbClr val="F0926C"/>
    <a:srgbClr val="66CCFF"/>
    <a:srgbClr val="0066FF"/>
    <a:srgbClr val="FF99CC"/>
    <a:srgbClr val="D19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7" autoAdjust="0"/>
    <p:restoredTop sz="93594" autoAdjust="0"/>
  </p:normalViewPr>
  <p:slideViewPr>
    <p:cSldViewPr>
      <p:cViewPr>
        <p:scale>
          <a:sx n="50" d="100"/>
          <a:sy n="50" d="100"/>
        </p:scale>
        <p:origin x="2190" y="13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4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73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5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5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72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83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44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48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1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1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822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195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586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756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743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426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20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86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8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969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8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8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3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9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1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97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26" Type="http://schemas.openxmlformats.org/officeDocument/2006/relationships/slide" Target="slide25.xml"/><Relationship Id="rId3" Type="http://schemas.openxmlformats.org/officeDocument/2006/relationships/image" Target="../media/image34.png"/><Relationship Id="rId21" Type="http://schemas.openxmlformats.org/officeDocument/2006/relationships/image" Target="../media/image56.png"/><Relationship Id="rId34" Type="http://schemas.openxmlformats.org/officeDocument/2006/relationships/slide" Target="slide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43.png"/><Relationship Id="rId25" Type="http://schemas.openxmlformats.org/officeDocument/2006/relationships/slide" Target="slide23.xml"/><Relationship Id="rId33" Type="http://schemas.openxmlformats.org/officeDocument/2006/relationships/slide" Target="slide18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20" Type="http://schemas.openxmlformats.org/officeDocument/2006/relationships/image" Target="../media/image55.png"/><Relationship Id="rId29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9.png"/><Relationship Id="rId24" Type="http://schemas.openxmlformats.org/officeDocument/2006/relationships/slide" Target="slide24.xml"/><Relationship Id="rId32" Type="http://schemas.openxmlformats.org/officeDocument/2006/relationships/slide" Target="slide15.xml"/><Relationship Id="rId5" Type="http://schemas.openxmlformats.org/officeDocument/2006/relationships/image" Target="../media/image35.png"/><Relationship Id="rId15" Type="http://schemas.openxmlformats.org/officeDocument/2006/relationships/image" Target="../media/image39.png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31" Type="http://schemas.openxmlformats.org/officeDocument/2006/relationships/slide" Target="slide20.xml"/><Relationship Id="rId4" Type="http://schemas.openxmlformats.org/officeDocument/2006/relationships/image" Target="../media/image37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slide" Target="slide30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8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5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7.wav"/><Relationship Id="rId9" Type="http://schemas.openxmlformats.org/officeDocument/2006/relationships/image" Target="../media/image34.png"/><Relationship Id="rId1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1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3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4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7.wav"/><Relationship Id="rId9" Type="http://schemas.openxmlformats.org/officeDocument/2006/relationships/image" Target="../media/image34.png"/><Relationship Id="rId1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jpg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slide" Target="slide2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jpg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slide" Target="slide2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2.jpe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7.png"/><Relationship Id="rId12" Type="http://schemas.microsoft.com/office/2007/relationships/hdphoto" Target="../media/hdphoto10.wdp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microsoft.com/office/2007/relationships/hdphoto" Target="../media/hdphoto9.wdp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689114" y="198301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oper Black" panose="0208090404030B020404" pitchFamily="18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Cooper Black" panose="0208090404030B020404" pitchFamily="18" charset="0"/>
              </a:rPr>
              <a:t>Monday, October 10</a:t>
            </a:r>
            <a:r>
              <a:rPr lang="en-US" sz="4400" baseline="30000" smtClean="0">
                <a:latin typeface="Cooper Black" panose="0208090404030B020404" pitchFamily="18" charset="0"/>
              </a:rPr>
              <a:t>th</a:t>
            </a:r>
            <a:r>
              <a:rPr lang="en-US" sz="4400" smtClean="0">
                <a:latin typeface="Cooper Black" panose="0208090404030B020404" pitchFamily="18" charset="0"/>
              </a:rPr>
              <a:t> 2022</a:t>
            </a:r>
            <a:endParaRPr lang="en-US" sz="4400" dirty="0">
              <a:latin typeface="Cooper Black" panose="0208090404030B020404" pitchFamily="18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2372956" y="1983015"/>
            <a:ext cx="890807" cy="818937"/>
          </a:xfrm>
          <a:prstGeom prst="decagon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10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361660" y="1925877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Break time</a:t>
            </a:r>
          </a:p>
          <a:p>
            <a:pPr algn="ctr"/>
            <a:r>
              <a:rPr lang="en-US" sz="7200" b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activities</a:t>
            </a:r>
            <a:endParaRPr lang="en-US" sz="72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7022941" y="4377144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Cooper Black" panose="0208090404030B020404" pitchFamily="18" charset="0"/>
              </a:rPr>
              <a:t>Lesson </a:t>
            </a:r>
            <a:r>
              <a:rPr lang="en-US" sz="4400" b="1" dirty="0">
                <a:latin typeface="Cooper Black" panose="0208090404030B0204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68905" y="277152"/>
            <a:ext cx="6583680" cy="307980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sz="3200" b="1" i="0" u="none" strike="noStrike" kern="120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 you do at break time?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457200" y="4572000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06308" y="4572000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normalizeH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chat with my friends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457200" y="5887329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06308" y="5887329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="" xmlns:a16="http://schemas.microsoft.com/office/drawing/2014/main" id="{B16E03FF-C982-449E-921B-582C3F1D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23333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B5995CA9-B91E-4F8E-A4DF-CBB115F8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F16E1A6F-FEE7-4351-B140-9D85EE68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6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1A00C924-C783-4D0B-AC2D-2BE9AD17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2B9623BD-59EA-4DBD-A3D2-F6F0DC4B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7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2CFC052E-A220-4D12-94C9-42764ED7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5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EA194DBB-2E9F-4857-9D38-E21BF794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697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49500963-7F9D-4708-A334-DFAC19F4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26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41095839-CC33-47DF-B621-449D7C59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646" y="5762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73AA03F2-4972-4A28-B6AE-13483862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848C3E2B-5102-46FA-B0CF-2E2E46B6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28" y="582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63F13F0B-426F-4D66-9CA3-9AE0C6CC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579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57F48016-50A8-47D5-9D58-509B15E599F3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  <a:endParaRPr kumimoji="0" lang="en-US" sz="20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70" y="1069145"/>
            <a:ext cx="2442990" cy="213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60" y="6205410"/>
            <a:ext cx="638480" cy="6525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867" y="1414987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3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8" y="123092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781800" y="5788855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chat 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781800" y="4434662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=""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61" y="957928"/>
            <a:ext cx="3167186" cy="203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60" y="6182158"/>
            <a:ext cx="638480" cy="64282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3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90696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63" y="2049606"/>
            <a:ext cx="704162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29" y="1192115"/>
            <a:ext cx="794328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9132" y="482312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2898614"/>
            <a:ext cx="843954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97222"/>
            <a:ext cx="892309" cy="813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4660231"/>
            <a:ext cx="78794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9132" y="3988789"/>
            <a:ext cx="45035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86" y="5498125"/>
            <a:ext cx="706722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1295400" y="609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438400"/>
            <a:ext cx="10439400" cy="2217736"/>
          </a:xfrm>
          <a:prstGeom prst="rect">
            <a:avLst/>
          </a:prstGeom>
        </p:spPr>
      </p:pic>
      <p:pic>
        <p:nvPicPr>
          <p:cNvPr id="9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57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99211"/>
            <a:ext cx="609600" cy="497433"/>
          </a:xfrm>
          <a:prstGeom prst="rect">
            <a:avLst/>
          </a:prstGeom>
        </p:spPr>
      </p:pic>
      <p:pic>
        <p:nvPicPr>
          <p:cNvPr id="12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7" end="12603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0" y="2667000"/>
            <a:ext cx="609600" cy="497433"/>
          </a:xfrm>
          <a:prstGeom prst="rect">
            <a:avLst/>
          </a:prstGeom>
        </p:spPr>
      </p:pic>
      <p:pic>
        <p:nvPicPr>
          <p:cNvPr id="13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90" end="2057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0" y="3886200"/>
            <a:ext cx="609600" cy="4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ùi Liễu"/>
          <p:cNvSpPr txBox="1">
            <a:spLocks/>
          </p:cNvSpPr>
          <p:nvPr/>
        </p:nvSpPr>
        <p:spPr>
          <a:xfrm>
            <a:off x="1371600" y="45720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31"/>
          <a:stretch/>
        </p:blipFill>
        <p:spPr>
          <a:xfrm>
            <a:off x="2200276" y="4204222"/>
            <a:ext cx="7163563" cy="2252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0"/>
            <a:ext cx="7543800" cy="2409254"/>
          </a:xfrm>
          <a:prstGeom prst="rect">
            <a:avLst/>
          </a:prstGeom>
        </p:spPr>
      </p:pic>
      <p:pic>
        <p:nvPicPr>
          <p:cNvPr id="7" name="Track 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3283"/>
            <a:ext cx="609600" cy="497433"/>
          </a:xfrm>
          <a:prstGeom prst="rect">
            <a:avLst/>
          </a:prstGeom>
        </p:spPr>
      </p:pic>
      <p:pic>
        <p:nvPicPr>
          <p:cNvPr id="35" name="Track 1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76" end="12900.7029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6" y="1994422"/>
            <a:ext cx="609600" cy="497433"/>
          </a:xfrm>
          <a:prstGeom prst="rect">
            <a:avLst/>
          </a:prstGeom>
        </p:spPr>
      </p:pic>
      <p:pic>
        <p:nvPicPr>
          <p:cNvPr id="36" name="Track 1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250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4737622"/>
            <a:ext cx="609600" cy="49743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62289" y="2760589"/>
            <a:ext cx="533400" cy="547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6338889" y="5330554"/>
            <a:ext cx="533400" cy="547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63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57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8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 txBox="1">
            <a:spLocks/>
          </p:cNvSpPr>
          <p:nvPr/>
        </p:nvSpPr>
        <p:spPr>
          <a:xfrm>
            <a:off x="1143000" y="364903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Bùi Liễu 0968142780"/>
          <p:cNvGrpSpPr/>
          <p:nvPr/>
        </p:nvGrpSpPr>
        <p:grpSpPr>
          <a:xfrm>
            <a:off x="2514600" y="1145932"/>
            <a:ext cx="7513268" cy="4983933"/>
            <a:chOff x="2590800" y="1169415"/>
            <a:chExt cx="7010400" cy="4792207"/>
          </a:xfrm>
        </p:grpSpPr>
        <p:pic>
          <p:nvPicPr>
            <p:cNvPr id="3" name="sing unit 10.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9929"/>
                  </p14:media>
                </p:ext>
              </p:extLst>
            </p:nvPr>
          </p:nvPicPr>
          <p:blipFill rotWithShape="1">
            <a:blip r:embed="rId4"/>
            <a:srcRect t="4437" b="2202"/>
            <a:stretch/>
          </p:blipFill>
          <p:spPr>
            <a:xfrm>
              <a:off x="2590800" y="1169415"/>
              <a:ext cx="7010400" cy="47922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410200" y="3002870"/>
              <a:ext cx="6858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34200" y="5499383"/>
              <a:ext cx="685800" cy="462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086088" y="5638800"/>
              <a:ext cx="515112" cy="322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1" r="74667"/>
          <a:stretch/>
        </p:blipFill>
        <p:spPr>
          <a:xfrm>
            <a:off x="2514600" y="3686728"/>
            <a:ext cx="1597190" cy="1517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2"/>
          <a:stretch/>
        </p:blipFill>
        <p:spPr>
          <a:xfrm>
            <a:off x="8096882" y="1905000"/>
            <a:ext cx="1430740" cy="1781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21610" y="-2209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75758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 txBox="1">
            <a:spLocks/>
          </p:cNvSpPr>
          <p:nvPr/>
        </p:nvSpPr>
        <p:spPr>
          <a:xfrm>
            <a:off x="1143000" y="304800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75806" y="5794128"/>
            <a:ext cx="552062" cy="335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/>
          <p:cNvGrpSpPr/>
          <p:nvPr/>
        </p:nvGrpSpPr>
        <p:grpSpPr>
          <a:xfrm>
            <a:off x="2284237" y="1143000"/>
            <a:ext cx="7467600" cy="5257800"/>
            <a:chOff x="2545233" y="1179281"/>
            <a:chExt cx="7467600" cy="5257800"/>
          </a:xfrm>
        </p:grpSpPr>
        <p:grpSp>
          <p:nvGrpSpPr>
            <p:cNvPr id="11" name="Group 10"/>
            <p:cNvGrpSpPr/>
            <p:nvPr/>
          </p:nvGrpSpPr>
          <p:grpSpPr>
            <a:xfrm>
              <a:off x="2545233" y="1179281"/>
              <a:ext cx="7467600" cy="5257800"/>
              <a:chOff x="2590800" y="1147008"/>
              <a:chExt cx="7467600" cy="5257800"/>
            </a:xfrm>
          </p:grpSpPr>
          <p:pic>
            <p:nvPicPr>
              <p:cNvPr id="2" name="Bùi Liễu 0968142780">
                <a:hlinkClick r:id="" action="ppaction://media"/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r:embed="rId2">
                      <p14:trim st="603"/>
                    </p14:media>
                  </p:ext>
                </p:extLst>
              </p:nvPr>
            </p:nvPicPr>
            <p:blipFill rotWithShape="1">
              <a:blip r:embed="rId4"/>
              <a:srcRect l="5650" t="4627" r="2060" b="2686"/>
              <a:stretch>
                <a:fillRect/>
              </a:stretch>
            </p:blipFill>
            <p:spPr>
              <a:xfrm>
                <a:off x="2590800" y="1147008"/>
                <a:ext cx="7467600" cy="5257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5410200" y="3141919"/>
                <a:ext cx="734994" cy="6339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193332" y="5924076"/>
                <a:ext cx="2865068" cy="480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91" r="74667"/>
            <a:stretch/>
          </p:blipFill>
          <p:spPr>
            <a:xfrm>
              <a:off x="2590800" y="3808181"/>
              <a:ext cx="1371600" cy="15172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12"/>
            <a:stretch/>
          </p:blipFill>
          <p:spPr>
            <a:xfrm>
              <a:off x="7696200" y="1911139"/>
              <a:ext cx="1430740" cy="178173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7778" r="13333" b="17778"/>
          <a:stretch/>
        </p:blipFill>
        <p:spPr>
          <a:xfrm>
            <a:off x="609600" y="1285480"/>
            <a:ext cx="1423914" cy="12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0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"/>
          <p:cNvSpPr txBox="1">
            <a:spLocks/>
          </p:cNvSpPr>
          <p:nvPr/>
        </p:nvSpPr>
        <p:spPr>
          <a:xfrm>
            <a:off x="1219200" y="381000"/>
            <a:ext cx="45035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tick.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34" t="8831" r="6991" b="3872"/>
          <a:stretch/>
        </p:blipFill>
        <p:spPr>
          <a:xfrm>
            <a:off x="1905000" y="1002676"/>
            <a:ext cx="8656430" cy="545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Đồ họa 8" descr="Checkmark with solid fill">
            <a:extLst>
              <a:ext uri="{FF2B5EF4-FFF2-40B4-BE49-F238E27FC236}">
                <a16:creationId xmlns=""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20200" y="4267200"/>
            <a:ext cx="375443" cy="375443"/>
          </a:xfrm>
          <a:prstGeom prst="rect">
            <a:avLst/>
          </a:prstGeom>
        </p:spPr>
      </p:pic>
      <p:pic>
        <p:nvPicPr>
          <p:cNvPr id="34" name="Đồ họa 8" descr="Checkmark with solid fill">
            <a:extLst>
              <a:ext uri="{FF2B5EF4-FFF2-40B4-BE49-F238E27FC236}">
                <a16:creationId xmlns=""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81600" y="4876800"/>
            <a:ext cx="375443" cy="375443"/>
          </a:xfrm>
          <a:prstGeom prst="rect">
            <a:avLst/>
          </a:prstGeom>
        </p:spPr>
      </p:pic>
      <p:pic>
        <p:nvPicPr>
          <p:cNvPr id="35" name="Đồ họa 8" descr="Checkmark with solid fill">
            <a:extLst>
              <a:ext uri="{FF2B5EF4-FFF2-40B4-BE49-F238E27FC236}">
                <a16:creationId xmlns=""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53200" y="5334000"/>
            <a:ext cx="375443" cy="375443"/>
          </a:xfrm>
          <a:prstGeom prst="rect">
            <a:avLst/>
          </a:prstGeom>
        </p:spPr>
      </p:pic>
      <p:pic>
        <p:nvPicPr>
          <p:cNvPr id="37" name="Đồ họa 8" descr="Checkmark with solid fill">
            <a:extLst>
              <a:ext uri="{FF2B5EF4-FFF2-40B4-BE49-F238E27FC236}">
                <a16:creationId xmlns=""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24800" y="5867400"/>
            <a:ext cx="375443" cy="3754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1921" y="-20760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159460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5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429000" y="28194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3399FF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3399FF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3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-15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281056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=""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=""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7106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=""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=""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=""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=""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=""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7979832" y="2574541"/>
            <a:ext cx="1672614" cy="1001298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3840952" y="2884455"/>
            <a:ext cx="1484753" cy="883428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2821610" y="5160018"/>
            <a:ext cx="1991130" cy="1426812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043444" y="3578309"/>
            <a:ext cx="1575703" cy="1002870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269449" y="4412088"/>
            <a:ext cx="1982325" cy="1228483"/>
          </a:xfrm>
          <a:prstGeom prst="ellipse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=""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4898553"/>
            <a:ext cx="1152496" cy="1409641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=""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=""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8589547" y="3877818"/>
            <a:ext cx="2036881" cy="2036881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=""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=""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=""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5429" flipV="1">
            <a:off x="5328003" y="3453048"/>
            <a:ext cx="1709342" cy="1424454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=""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0563" y="1734934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2" action="ppaction://hlinksldjump"/>
            <a:extLst>
              <a:ext uri="{FF2B5EF4-FFF2-40B4-BE49-F238E27FC236}">
                <a16:creationId xmlns=""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3" action="ppaction://hlinksldjump"/>
          </p:cNvPr>
          <p:cNvSpPr/>
          <p:nvPr/>
        </p:nvSpPr>
        <p:spPr>
          <a:xfrm>
            <a:off x="551468" y="4732909"/>
            <a:ext cx="1424506" cy="7836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4" action="ppaction://hlinksldjump"/>
          </p:cNvPr>
          <p:cNvSpPr/>
          <p:nvPr/>
        </p:nvSpPr>
        <p:spPr>
          <a:xfrm rot="21417923">
            <a:off x="3213370" y="5513847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5" action="ppaction://hlinksldjump"/>
          </p:cNvPr>
          <p:cNvSpPr/>
          <p:nvPr/>
        </p:nvSpPr>
        <p:spPr>
          <a:xfrm rot="297800">
            <a:off x="2308945" y="3717542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6" action="ppaction://hlinksldjump"/>
          </p:cNvPr>
          <p:cNvSpPr/>
          <p:nvPr/>
        </p:nvSpPr>
        <p:spPr>
          <a:xfrm rot="21409041">
            <a:off x="5779654" y="354368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4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3" name="Oval 142">
            <a:hlinkClick r:id="rId27" action="ppaction://hlinksldjump"/>
          </p:cNvPr>
          <p:cNvSpPr/>
          <p:nvPr/>
        </p:nvSpPr>
        <p:spPr>
          <a:xfrm>
            <a:off x="6620853" y="4962411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8" action="ppaction://hlinksldjump"/>
          </p:cNvPr>
          <p:cNvSpPr/>
          <p:nvPr/>
        </p:nvSpPr>
        <p:spPr>
          <a:xfrm>
            <a:off x="4033902" y="3000332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29" action="ppaction://hlinksldjump"/>
          </p:cNvPr>
          <p:cNvSpPr/>
          <p:nvPr/>
        </p:nvSpPr>
        <p:spPr>
          <a:xfrm rot="531290">
            <a:off x="8155347" y="2678276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0" action="ppaction://hlinksldjump"/>
          </p:cNvPr>
          <p:cNvSpPr/>
          <p:nvPr/>
        </p:nvSpPr>
        <p:spPr>
          <a:xfrm rot="531290">
            <a:off x="8702337" y="4496719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1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2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3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6" name="Oval 155">
            <a:hlinkClick r:id="rId34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166148" y="6239811"/>
            <a:ext cx="658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</a:rPr>
              <a:t>Click vào con cá có số để chuyển tới câu hỏi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7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badminton.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football.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table tennis.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62772" y="22021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225" y="5306694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______ at break time.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287" y="1248012"/>
            <a:ext cx="5170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trả lời xong thì nhấn click mũi tên để quay lại chọn con cá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5" y="2218868"/>
            <a:ext cx="4207156" cy="2827929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16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badminton.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basketball.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chess.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3436" y="3465985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8" y="2207019"/>
            <a:ext cx="3697818" cy="3033510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______ at break time.</a:t>
            </a:r>
            <a:endParaRPr 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  <a:solidFill>
            <a:schemeClr val="accent6">
              <a:lumMod val="75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football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table tennis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basketball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02" y="2255173"/>
            <a:ext cx="3128505" cy="2765873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______ at break time.</a:t>
            </a:r>
            <a:endParaRPr 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  <a:solidFill>
            <a:schemeClr val="accent5"/>
          </a:solidFill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volleyball.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chemeClr val="accent5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chess.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chemeClr val="accent5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do word puzzles.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99" y="2345309"/>
            <a:ext cx="2985125" cy="2985125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______ at break time.</a:t>
            </a:r>
            <a:endParaRPr 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28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chat with my friends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31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chess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35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badminton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39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____________.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76" y="2074566"/>
            <a:ext cx="3092635" cy="2284849"/>
          </a:xfrm>
          <a:prstGeom prst="rect">
            <a:avLst/>
          </a:prstGeom>
        </p:spPr>
      </p:pic>
      <p:pic>
        <p:nvPicPr>
          <p:cNvPr id="43" name="back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02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  <a:solidFill>
            <a:srgbClr val="00B050"/>
          </a:solidFill>
        </p:grpSpPr>
        <p:sp>
          <p:nvSpPr>
            <p:cNvPr id="28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basketball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volleyball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00B050"/>
          </a:solidFill>
        </p:grpSpPr>
        <p:sp>
          <p:nvSpPr>
            <p:cNvPr id="40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football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sp>
        <p:nvSpPr>
          <p:cNvPr id="4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31" y="2085117"/>
            <a:ext cx="3914113" cy="2418476"/>
          </a:xfrm>
          <a:prstGeom prst="rect">
            <a:avLst/>
          </a:prstGeom>
        </p:spPr>
      </p:pic>
      <p:pic>
        <p:nvPicPr>
          <p:cNvPr id="48" name="back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3" name="Rectangle 42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____________.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5CBC7A"/>
          </a:solidFill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do word puzzles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5CBC7A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chat with my friends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5CBC7A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play table tennis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pic>
        <p:nvPicPr>
          <p:cNvPr id="25" name="back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248857" y="4428624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____________.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4" y="2033467"/>
            <a:ext cx="3692788" cy="22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badminton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FFCC99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volleyball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do word puzzles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6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6" name="back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____________.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6" y="2056638"/>
            <a:ext cx="3875374" cy="23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8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57796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381000"/>
            <a:ext cx="35052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2209800"/>
            <a:ext cx="11201400" cy="1880271"/>
            <a:chOff x="533400" y="2133600"/>
            <a:chExt cx="11201400" cy="1880271"/>
          </a:xfrm>
        </p:grpSpPr>
        <p:sp>
          <p:nvSpPr>
            <p:cNvPr id="34" name="Rectangle 33"/>
            <p:cNvSpPr/>
            <p:nvPr/>
          </p:nvSpPr>
          <p:spPr>
            <a:xfrm>
              <a:off x="685800" y="2362200"/>
              <a:ext cx="11049000" cy="165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33400" y="2133600"/>
              <a:ext cx="11049000" cy="1754326"/>
            </a:xfrm>
            <a:prstGeom prst="rect">
              <a:avLst/>
            </a:prstGeom>
            <a:solidFill>
              <a:srgbClr val="FFCC99"/>
            </a:solidFill>
            <a:ln w="28575">
              <a:solidFill>
                <a:schemeClr val="accent6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break time. I am in the </a:t>
              </a:r>
              <a:r>
                <a:rPr lang="en-US" sz="360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______________</a:t>
              </a: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.</a:t>
              </a:r>
            </a:p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 </a:t>
              </a:r>
              <a:r>
                <a:rPr lang="en-US" sz="360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__________. </a:t>
              </a: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playing </a:t>
              </a:r>
              <a:r>
                <a:rPr lang="en-US" sz="360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78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95400" y="385188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6000" y="3429000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9753600" y="5880633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Hình ảnh 3">
            <a:extLst>
              <a:ext uri="{FF2B5EF4-FFF2-40B4-BE49-F238E27FC236}">
                <a16:creationId xmlns="" xmlns:a16="http://schemas.microsoft.com/office/drawing/2014/main" id="{A4F55956-FA83-493F-8E75-DDF10154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610" t="18136" r="3644" b="8225"/>
          <a:stretch/>
        </p:blipFill>
        <p:spPr>
          <a:xfrm>
            <a:off x="711237" y="1752600"/>
            <a:ext cx="10769526" cy="37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1066800"/>
            <a:ext cx="7162800" cy="159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3399FF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088850" y="381847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050739" y="3128224"/>
              <a:ext cx="3566676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play basketball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569910" y="3075910"/>
              <a:ext cx="352993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play volleyball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2076450" y="5795783"/>
              <a:ext cx="36659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play badminton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897" y="4071258"/>
            <a:ext cx="1610436" cy="1395368"/>
          </a:xfrm>
          <a:prstGeom prst="round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6106" y="3934111"/>
            <a:ext cx="1676978" cy="1602024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1491" y="3993311"/>
            <a:ext cx="1436972" cy="143697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447527" y="1102676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2604464" y="3008050"/>
              <a:ext cx="261305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play chess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299" y="1295391"/>
            <a:ext cx="1691684" cy="1463369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963934" y="1083223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2554444" y="2932831"/>
              <a:ext cx="25592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break time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409" y="1308705"/>
            <a:ext cx="1723651" cy="1450055"/>
          </a:xfrm>
          <a:prstGeom prst="roundRect">
            <a:avLst/>
          </a:prstGeom>
        </p:spPr>
      </p:pic>
      <p:pic>
        <p:nvPicPr>
          <p:cNvPr id="25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05" end="2610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50" y="3040130"/>
            <a:ext cx="448250" cy="365772"/>
          </a:xfrm>
          <a:prstGeom prst="rect">
            <a:avLst/>
          </a:prstGeom>
        </p:spPr>
      </p:pic>
      <p:pic>
        <p:nvPicPr>
          <p:cNvPr id="2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1" end="12579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5" y="5657779"/>
            <a:ext cx="448250" cy="365772"/>
          </a:xfrm>
          <a:prstGeom prst="rect">
            <a:avLst/>
          </a:prstGeom>
        </p:spPr>
      </p:pic>
      <p:pic>
        <p:nvPicPr>
          <p:cNvPr id="27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75" end="17068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85" y="5689286"/>
            <a:ext cx="448250" cy="365772"/>
          </a:xfrm>
          <a:prstGeom prst="rect">
            <a:avLst/>
          </a:prstGeom>
        </p:spPr>
      </p:pic>
      <p:pic>
        <p:nvPicPr>
          <p:cNvPr id="32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2" end="7658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78" y="5673606"/>
            <a:ext cx="448250" cy="365772"/>
          </a:xfrm>
          <a:prstGeom prst="rect">
            <a:avLst/>
          </a:prstGeom>
        </p:spPr>
      </p:pic>
      <p:pic>
        <p:nvPicPr>
          <p:cNvPr id="3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4" end="20917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70" y="3040130"/>
            <a:ext cx="426915" cy="3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71663" y="2137485"/>
            <a:ext cx="6096000" cy="7580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 ______ at break time.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853918" y="1237278"/>
            <a:ext cx="98812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nói mình làm gì vào giờ ra chơi, các em nói: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344374" y="3359660"/>
            <a:ext cx="4862228" cy="124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____vào giờ ra chơi.)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143000" y="379963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Rounded Rectangular Callout 5"/>
          <p:cNvSpPr/>
          <p:nvPr/>
        </p:nvSpPr>
        <p:spPr>
          <a:xfrm>
            <a:off x="5761708" y="4464519"/>
            <a:ext cx="3592654" cy="640943"/>
          </a:xfrm>
          <a:prstGeom prst="wedgeRoundRectCallout">
            <a:avLst>
              <a:gd name="adj1" fmla="val -58063"/>
              <a:gd name="adj2" fmla="val 96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basketball.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89" y="3984061"/>
            <a:ext cx="2348686" cy="23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4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112287" y="435036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402068" y="3892232"/>
            <a:ext cx="4186226" cy="2507841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690899" y="3151304"/>
              <a:ext cx="2366454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play football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385876" y="3873181"/>
            <a:ext cx="4137911" cy="2545941"/>
            <a:chOff x="6326947" y="1440576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810304" y="3255192"/>
              <a:ext cx="3128930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play table tennis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26947" y="1440576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041" y="4147620"/>
            <a:ext cx="2772869" cy="1684953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3713" y="4131224"/>
            <a:ext cx="3021484" cy="168495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5860148" y="1123382"/>
            <a:ext cx="5303151" cy="2550747"/>
            <a:chOff x="1484022" y="1303584"/>
            <a:chExt cx="4724519" cy="2422863"/>
          </a:xfrm>
        </p:grpSpPr>
        <p:sp>
          <p:nvSpPr>
            <p:cNvPr id="45" name="TextBox 44"/>
            <p:cNvSpPr txBox="1"/>
            <p:nvPr/>
          </p:nvSpPr>
          <p:spPr>
            <a:xfrm>
              <a:off x="1484022" y="3141672"/>
              <a:ext cx="4724519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chat with my friends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0981" y="1481235"/>
            <a:ext cx="3021484" cy="1736003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1112287" y="1097625"/>
            <a:ext cx="4750379" cy="2552895"/>
            <a:chOff x="1754091" y="1303584"/>
            <a:chExt cx="4350676" cy="2424904"/>
          </a:xfrm>
        </p:grpSpPr>
        <p:sp>
          <p:nvSpPr>
            <p:cNvPr id="38" name="TextBox 37"/>
            <p:cNvSpPr txBox="1"/>
            <p:nvPr/>
          </p:nvSpPr>
          <p:spPr>
            <a:xfrm>
              <a:off x="1754091" y="3143713"/>
              <a:ext cx="435067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do word puzzles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101" y="1389007"/>
            <a:ext cx="2772869" cy="1740299"/>
          </a:xfrm>
          <a:prstGeom prst="roundRect">
            <a:avLst/>
          </a:prstGeom>
        </p:spPr>
      </p:pic>
      <p:pic>
        <p:nvPicPr>
          <p:cNvPr id="3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" end="4986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7" y="3356968"/>
            <a:ext cx="491564" cy="401116"/>
          </a:xfrm>
          <a:prstGeom prst="rect">
            <a:avLst/>
          </a:prstGeom>
        </p:spPr>
      </p:pic>
      <p:pic>
        <p:nvPicPr>
          <p:cNvPr id="5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5" end="175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70" y="5958285"/>
            <a:ext cx="491564" cy="401116"/>
          </a:xfrm>
          <a:prstGeom prst="rect">
            <a:avLst/>
          </a:prstGeom>
        </p:spPr>
      </p:pic>
      <p:pic>
        <p:nvPicPr>
          <p:cNvPr id="53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 end="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31" y="6043636"/>
            <a:ext cx="491564" cy="401116"/>
          </a:xfrm>
          <a:prstGeom prst="rect">
            <a:avLst/>
          </a:prstGeom>
        </p:spPr>
      </p:pic>
      <p:pic>
        <p:nvPicPr>
          <p:cNvPr id="54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" end="3045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80" y="3257361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7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6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5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/>
          <p:cNvSpPr/>
          <p:nvPr/>
        </p:nvSpPr>
        <p:spPr>
          <a:xfrm>
            <a:off x="814769" y="870529"/>
            <a:ext cx="11086689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hỏi bạn làm gì vào giờ ra chơi, các em hỏi: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047243" y="3883233"/>
            <a:ext cx="4854214" cy="1680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(Bạn làm gì vào giờ ra chơi?)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4824046" y="284576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066800" y="4462364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9" name="Group 8"/>
          <p:cNvGrpSpPr/>
          <p:nvPr/>
        </p:nvGrpSpPr>
        <p:grpSpPr>
          <a:xfrm>
            <a:off x="2452514" y="1578415"/>
            <a:ext cx="7811198" cy="2168635"/>
            <a:chOff x="2090840" y="1613203"/>
            <a:chExt cx="8526622" cy="2168635"/>
          </a:xfrm>
        </p:grpSpPr>
        <p:sp>
          <p:nvSpPr>
            <p:cNvPr id="5" name="Cloud 4"/>
            <p:cNvSpPr/>
            <p:nvPr/>
          </p:nvSpPr>
          <p:spPr>
            <a:xfrm rot="10952580">
              <a:off x="2090840" y="1613203"/>
              <a:ext cx="8526622" cy="2168635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55837" y="2149465"/>
              <a:ext cx="7804553" cy="12488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do at your break time</a:t>
              </a: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I ______________.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r="52695"/>
          <a:stretch/>
        </p:blipFill>
        <p:spPr>
          <a:xfrm>
            <a:off x="2750274" y="3883233"/>
            <a:ext cx="4223744" cy="2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4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8" y="123092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752493" y="4574710"/>
            <a:ext cx="4853353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86265" y="4617463"/>
            <a:ext cx="5124743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word puzzles.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781801" y="5788855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=""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61" y="997157"/>
            <a:ext cx="3167186" cy="195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60" y="6177275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3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367286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1" y="4522579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53605" y="5780682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53605" y="4508101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30764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=""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70" y="914401"/>
            <a:ext cx="2487629" cy="2003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5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577579" y="4432467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927185" y="4417833"/>
            <a:ext cx="4739749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914400" y="5823430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00712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=""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26921"/>
            <a:ext cx="2659383" cy="203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1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71800" y="253845"/>
            <a:ext cx="6583680" cy="287051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sz="3200" b="1" i="0" u="none" strike="noStrike" kern="120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 you do at break time?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457200" y="4631330"/>
            <a:ext cx="5209735" cy="76809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06308" y="4631330"/>
            <a:ext cx="5209735" cy="76809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kumimoji="0" lang="en-US" sz="3200" b="1" i="0" u="none" strike="noStrike" kern="1200" normalizeH="0" baseline="0" noProof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volleyball.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457200" y="5943599"/>
            <a:ext cx="5209735" cy="77115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06308" y="5943599"/>
            <a:ext cx="5209735" cy="77115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="" xmlns:a16="http://schemas.microsoft.com/office/drawing/2014/main" id="{B16E03FF-C982-449E-921B-582C3F1D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23333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B5995CA9-B91E-4F8E-A4DF-CBB115F8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F16E1A6F-FEE7-4351-B140-9D85EE68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6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1A00C924-C783-4D0B-AC2D-2BE9AD17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2B9623BD-59EA-4DBD-A3D2-F6F0DC4B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7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2CFC052E-A220-4D12-94C9-42764ED7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5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EA194DBB-2E9F-4857-9D38-E21BF794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697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49500963-7F9D-4708-A334-DFAC19F4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26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41095839-CC33-47DF-B621-449D7C59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646" y="5762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73AA03F2-4972-4A28-B6AE-13483862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848C3E2B-5102-46FA-B0CF-2E2E46B6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28" y="582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63F13F0B-426F-4D66-9CA3-9AE0C6CC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579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57F48016-50A8-47D5-9D58-509B15E599F3}"/>
              </a:ext>
            </a:extLst>
          </p:cNvPr>
          <p:cNvSpPr/>
          <p:nvPr/>
        </p:nvSpPr>
        <p:spPr>
          <a:xfrm>
            <a:off x="5334000" y="335061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  <a:endParaRPr kumimoji="0" lang="en-US" sz="20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67" y="984639"/>
            <a:ext cx="2383216" cy="199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95" y="6202479"/>
            <a:ext cx="638480" cy="65259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87881" y="1360440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9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2018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09092" y="125476"/>
            <a:ext cx="6583680" cy="321763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504093" y="4473526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53201" y="4473526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504093" y="5788855"/>
            <a:ext cx="50526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puzzles.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53201" y="5788855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="" xmlns:a16="http://schemas.microsoft.com/office/drawing/2014/main" id="{EEFF19E0-444B-49F7-9F41-C49325BF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814" y="12547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01EEAD08-48A7-4308-AECB-C645BDD79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36F43E08-3251-406C-AB03-A821E3A8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607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8B03DCB8-81CD-4FB0-9203-1CB07C47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6C798812-B390-4882-A609-7FDEE3599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724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9877444D-EE3D-41C9-8E54-C8396EEC0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490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97E6CD2E-95A7-4EFB-9931-5D86A22E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48966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0CD87946-50D2-4ABA-BF9D-7C0191E2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25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CA06F75D-1C32-4B0A-83A0-EA7FDDF0C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351" y="49611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8C6D8293-EFFF-43DA-8A63-003B681C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0945A3E3-0EC7-4E9E-AAD1-9A2F48AF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733" y="50255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A50BEBAA-F292-4EC4-A2DE-B0ECB4623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284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5DBB2D87-ACDD-426F-AFAE-CCE49FF373A9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6BD6B414-8B79-456B-8EE9-5143E0397F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02" y="1008958"/>
            <a:ext cx="2493324" cy="2177338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04" y="605301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70328" y="1344676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9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1" y="4522579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44588" y="5778489"/>
            <a:ext cx="4761552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basketball.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53605" y="4508101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30764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=""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14401"/>
            <a:ext cx="2667000" cy="2003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82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8852</TotalTime>
  <Words>1094</Words>
  <Application>Microsoft Office PowerPoint</Application>
  <PresentationFormat>Widescreen</PresentationFormat>
  <Paragraphs>382</Paragraphs>
  <Slides>39</Slides>
  <Notes>31</Notes>
  <HiddenSlides>0</HiddenSlides>
  <MMClips>36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宋体</vt:lpstr>
      <vt:lpstr>Algerian</vt:lpstr>
      <vt:lpstr>Arial</vt:lpstr>
      <vt:lpstr>Arial Black</vt:lpstr>
      <vt:lpstr>Berlin Sans FB Demi</vt:lpstr>
      <vt:lpstr>Calibri</vt:lpstr>
      <vt:lpstr>Cooper Black</vt:lpstr>
      <vt:lpstr>Fredoka One</vt:lpstr>
      <vt:lpstr>Tahoma</vt:lpstr>
      <vt:lpstr>Times New Roman</vt:lpstr>
      <vt:lpstr>Wingdings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448</cp:revision>
  <dcterms:created xsi:type="dcterms:W3CDTF">2006-08-16T00:00:00Z</dcterms:created>
  <dcterms:modified xsi:type="dcterms:W3CDTF">2022-08-21T09:53:09Z</dcterms:modified>
</cp:coreProperties>
</file>