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96" r:id="rId2"/>
    <p:sldId id="289" r:id="rId3"/>
    <p:sldId id="290" r:id="rId4"/>
    <p:sldId id="287" r:id="rId5"/>
    <p:sldId id="293" r:id="rId6"/>
    <p:sldId id="262" r:id="rId7"/>
    <p:sldId id="292" r:id="rId8"/>
    <p:sldId id="264" r:id="rId9"/>
    <p:sldId id="291" r:id="rId10"/>
    <p:sldId id="294" r:id="rId11"/>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10F8E"/>
    <a:srgbClr val="7E0000"/>
    <a:srgbClr val="004800"/>
    <a:srgbClr val="FF66FF"/>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87" autoAdjust="0"/>
    <p:restoredTop sz="94660"/>
  </p:normalViewPr>
  <p:slideViewPr>
    <p:cSldViewPr>
      <p:cViewPr>
        <p:scale>
          <a:sx n="76" d="100"/>
          <a:sy n="76" d="100"/>
        </p:scale>
        <p:origin x="-1218" y="-34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33D4105-6233-4255-B463-51C28D77EFE2}" type="slidenum">
              <a:rPr lang="en-US" altLang="en-US" smtClean="0"/>
              <a:pPr>
                <a:defRPr/>
              </a:pPr>
              <a:t>‹#›</a:t>
            </a:fld>
            <a:endParaRPr lang="en-US" altLang="en-US"/>
          </a:p>
        </p:txBody>
      </p:sp>
    </p:spTree>
    <p:extLst>
      <p:ext uri="{BB962C8B-B14F-4D97-AF65-F5344CB8AC3E}">
        <p14:creationId xmlns:p14="http://schemas.microsoft.com/office/powerpoint/2010/main" val="3666600555"/>
      </p:ext>
    </p:extLst>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BD690C-694D-41C4-80AF-539222E2100F}" type="slidenum">
              <a:rPr lang="en-US" altLang="en-US" smtClean="0"/>
              <a:pPr>
                <a:defRPr/>
              </a:pPr>
              <a:t>‹#›</a:t>
            </a:fld>
            <a:endParaRPr lang="en-US" altLang="en-US"/>
          </a:p>
        </p:txBody>
      </p:sp>
    </p:spTree>
    <p:extLst>
      <p:ext uri="{BB962C8B-B14F-4D97-AF65-F5344CB8AC3E}">
        <p14:creationId xmlns:p14="http://schemas.microsoft.com/office/powerpoint/2010/main" val="1259721387"/>
      </p:ext>
    </p:extLst>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05E1572-7288-4E5C-8F96-831B999E805B}" type="slidenum">
              <a:rPr lang="en-US" altLang="en-US" smtClean="0"/>
              <a:pPr>
                <a:defRPr/>
              </a:pPr>
              <a:t>‹#›</a:t>
            </a:fld>
            <a:endParaRPr lang="en-US" altLang="en-US"/>
          </a:p>
        </p:txBody>
      </p:sp>
    </p:spTree>
    <p:extLst>
      <p:ext uri="{BB962C8B-B14F-4D97-AF65-F5344CB8AC3E}">
        <p14:creationId xmlns:p14="http://schemas.microsoft.com/office/powerpoint/2010/main" val="3523749545"/>
      </p:ext>
    </p:extLst>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C92F6D0-14A8-4DD2-A114-0D66358A2BFF}" type="slidenum">
              <a:rPr lang="en-US" altLang="en-US" smtClean="0"/>
              <a:pPr>
                <a:defRPr/>
              </a:pPr>
              <a:t>‹#›</a:t>
            </a:fld>
            <a:endParaRPr lang="en-US" altLang="en-US"/>
          </a:p>
        </p:txBody>
      </p:sp>
    </p:spTree>
    <p:extLst>
      <p:ext uri="{BB962C8B-B14F-4D97-AF65-F5344CB8AC3E}">
        <p14:creationId xmlns:p14="http://schemas.microsoft.com/office/powerpoint/2010/main" val="1205772759"/>
      </p:ext>
    </p:extLst>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1A1EF0-51A9-471D-B928-EF5645CCE85F}" type="slidenum">
              <a:rPr lang="en-US" altLang="en-US" smtClean="0"/>
              <a:pPr>
                <a:defRPr/>
              </a:pPr>
              <a:t>‹#›</a:t>
            </a:fld>
            <a:endParaRPr lang="en-US" altLang="en-US"/>
          </a:p>
        </p:txBody>
      </p:sp>
    </p:spTree>
    <p:extLst>
      <p:ext uri="{BB962C8B-B14F-4D97-AF65-F5344CB8AC3E}">
        <p14:creationId xmlns:p14="http://schemas.microsoft.com/office/powerpoint/2010/main" val="3806273819"/>
      </p:ext>
    </p:extLst>
  </p:cSld>
  <p:clrMapOvr>
    <a:masterClrMapping/>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2A768ED-B92F-43B8-81F4-00D6609E28A3}" type="slidenum">
              <a:rPr lang="en-US" altLang="en-US" smtClean="0"/>
              <a:pPr>
                <a:defRPr/>
              </a:pPr>
              <a:t>‹#›</a:t>
            </a:fld>
            <a:endParaRPr lang="en-US" altLang="en-US"/>
          </a:p>
        </p:txBody>
      </p:sp>
    </p:spTree>
    <p:extLst>
      <p:ext uri="{BB962C8B-B14F-4D97-AF65-F5344CB8AC3E}">
        <p14:creationId xmlns:p14="http://schemas.microsoft.com/office/powerpoint/2010/main" val="1064945762"/>
      </p:ext>
    </p:extLst>
  </p:cSld>
  <p:clrMapOvr>
    <a:masterClrMapping/>
  </p:clrMapOvr>
  <p:transition>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45E6E33-F519-499C-AE1C-6AEC9EF63D50}" type="slidenum">
              <a:rPr lang="en-US" altLang="en-US" smtClean="0"/>
              <a:pPr>
                <a:defRPr/>
              </a:pPr>
              <a:t>‹#›</a:t>
            </a:fld>
            <a:endParaRPr lang="en-US" altLang="en-US"/>
          </a:p>
        </p:txBody>
      </p:sp>
    </p:spTree>
    <p:extLst>
      <p:ext uri="{BB962C8B-B14F-4D97-AF65-F5344CB8AC3E}">
        <p14:creationId xmlns:p14="http://schemas.microsoft.com/office/powerpoint/2010/main" val="167351863"/>
      </p:ext>
    </p:extLst>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2320DD2-6E14-43FC-BE77-6099C9CC7372}" type="slidenum">
              <a:rPr lang="en-US" altLang="en-US" smtClean="0"/>
              <a:pPr>
                <a:defRPr/>
              </a:pPr>
              <a:t>‹#›</a:t>
            </a:fld>
            <a:endParaRPr lang="en-US" altLang="en-US"/>
          </a:p>
        </p:txBody>
      </p:sp>
    </p:spTree>
    <p:extLst>
      <p:ext uri="{BB962C8B-B14F-4D97-AF65-F5344CB8AC3E}">
        <p14:creationId xmlns:p14="http://schemas.microsoft.com/office/powerpoint/2010/main" val="4289729450"/>
      </p:ext>
    </p:extLst>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9F2E5A2-C3C6-4EDB-A96F-1FB0F1559CB2}" type="slidenum">
              <a:rPr lang="en-US" altLang="en-US" smtClean="0"/>
              <a:pPr>
                <a:defRPr/>
              </a:pPr>
              <a:t>‹#›</a:t>
            </a:fld>
            <a:endParaRPr lang="en-US" altLang="en-US"/>
          </a:p>
        </p:txBody>
      </p:sp>
    </p:spTree>
    <p:extLst>
      <p:ext uri="{BB962C8B-B14F-4D97-AF65-F5344CB8AC3E}">
        <p14:creationId xmlns:p14="http://schemas.microsoft.com/office/powerpoint/2010/main" val="2036289092"/>
      </p:ext>
    </p:extLst>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A67314F-8197-4AF0-BDCC-1C54A0B732E5}" type="slidenum">
              <a:rPr lang="en-US" altLang="en-US" smtClean="0"/>
              <a:pPr>
                <a:defRPr/>
              </a:pPr>
              <a:t>‹#›</a:t>
            </a:fld>
            <a:endParaRPr lang="en-US" altLang="en-US"/>
          </a:p>
        </p:txBody>
      </p:sp>
    </p:spTree>
    <p:extLst>
      <p:ext uri="{BB962C8B-B14F-4D97-AF65-F5344CB8AC3E}">
        <p14:creationId xmlns:p14="http://schemas.microsoft.com/office/powerpoint/2010/main" val="2311874708"/>
      </p:ext>
    </p:extLst>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7AE7481-77EA-4A43-BF14-BCA75E95CF38}" type="slidenum">
              <a:rPr lang="en-US" altLang="en-US" smtClean="0"/>
              <a:pPr>
                <a:defRPr/>
              </a:pPr>
              <a:t>‹#›</a:t>
            </a:fld>
            <a:endParaRPr lang="en-US" altLang="en-US"/>
          </a:p>
        </p:txBody>
      </p:sp>
    </p:spTree>
    <p:extLst>
      <p:ext uri="{BB962C8B-B14F-4D97-AF65-F5344CB8AC3E}">
        <p14:creationId xmlns:p14="http://schemas.microsoft.com/office/powerpoint/2010/main" val="675572546"/>
      </p:ext>
    </p:extLst>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0EC4E1B-A005-4AC3-ABBD-65C9982F5083}" type="slidenum">
              <a:rPr lang="en-US" altLang="en-US" smtClean="0"/>
              <a:pPr>
                <a:defRPr/>
              </a:pPr>
              <a:t>‹#›</a:t>
            </a:fld>
            <a:endParaRPr lang="en-US" altLang="en-US"/>
          </a:p>
        </p:txBody>
      </p:sp>
    </p:spTree>
    <p:extLst>
      <p:ext uri="{BB962C8B-B14F-4D97-AF65-F5344CB8AC3E}">
        <p14:creationId xmlns:p14="http://schemas.microsoft.com/office/powerpoint/2010/main" val="313476074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split orient="ver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4" name="TextBox 3"/>
          <p:cNvSpPr txBox="1"/>
          <p:nvPr/>
        </p:nvSpPr>
        <p:spPr>
          <a:xfrm>
            <a:off x="304800" y="248335"/>
            <a:ext cx="7848600" cy="646331"/>
          </a:xfrm>
          <a:prstGeom prst="rect">
            <a:avLst/>
          </a:prstGeom>
          <a:noFill/>
        </p:spPr>
        <p:txBody>
          <a:bodyPr wrap="square" rtlCol="0">
            <a:spAutoFit/>
          </a:bodyPr>
          <a:lstStyle/>
          <a:p>
            <a:pPr algn="r"/>
            <a:r>
              <a:rPr lang="vi-VN" sz="3600" b="1" i="1" dirty="0" smtClean="0">
                <a:solidFill>
                  <a:srgbClr val="0000FF"/>
                </a:solidFill>
                <a:latin typeface="Times New Roman" panose="02020603050405020304" pitchFamily="18" charset="0"/>
                <a:cs typeface="Times New Roman" panose="02020603050405020304" pitchFamily="18" charset="0"/>
              </a:rPr>
              <a:t>Thứ năm ngày 2</a:t>
            </a:r>
            <a:r>
              <a:rPr lang="en-US" sz="3600" b="1" i="1" dirty="0" smtClean="0">
                <a:solidFill>
                  <a:srgbClr val="0000FF"/>
                </a:solidFill>
                <a:latin typeface="Times New Roman" panose="02020603050405020304" pitchFamily="18" charset="0"/>
                <a:cs typeface="Times New Roman" panose="02020603050405020304" pitchFamily="18" charset="0"/>
              </a:rPr>
              <a:t>3</a:t>
            </a:r>
            <a:r>
              <a:rPr lang="vi-VN" sz="3600" b="1" i="1" dirty="0" smtClean="0">
                <a:solidFill>
                  <a:srgbClr val="0000FF"/>
                </a:solidFill>
                <a:latin typeface="Times New Roman" panose="02020603050405020304" pitchFamily="18" charset="0"/>
                <a:cs typeface="Times New Roman" panose="02020603050405020304" pitchFamily="18" charset="0"/>
              </a:rPr>
              <a:t> tháng 1</a:t>
            </a:r>
            <a:r>
              <a:rPr lang="en-US" sz="3600" b="1" i="1" dirty="0" smtClean="0">
                <a:solidFill>
                  <a:srgbClr val="0000FF"/>
                </a:solidFill>
                <a:latin typeface="Times New Roman" panose="02020603050405020304" pitchFamily="18" charset="0"/>
                <a:cs typeface="Times New Roman" panose="02020603050405020304" pitchFamily="18" charset="0"/>
              </a:rPr>
              <a:t>1</a:t>
            </a:r>
            <a:r>
              <a:rPr lang="vi-VN" sz="3600" b="1" i="1" dirty="0" smtClean="0">
                <a:solidFill>
                  <a:srgbClr val="0000FF"/>
                </a:solidFill>
                <a:latin typeface="Times New Roman" panose="02020603050405020304" pitchFamily="18" charset="0"/>
                <a:cs typeface="Times New Roman" panose="02020603050405020304" pitchFamily="18" charset="0"/>
              </a:rPr>
              <a:t> năm 202</a:t>
            </a:r>
            <a:r>
              <a:rPr lang="en-US" sz="3600" b="1" i="1" dirty="0" smtClean="0">
                <a:solidFill>
                  <a:srgbClr val="0000FF"/>
                </a:solidFill>
                <a:latin typeface="Times New Roman" panose="02020603050405020304" pitchFamily="18" charset="0"/>
                <a:cs typeface="Times New Roman" panose="02020603050405020304" pitchFamily="18" charset="0"/>
              </a:rPr>
              <a:t>3</a:t>
            </a:r>
            <a:endParaRPr lang="en-US" sz="3600" b="1" i="1" dirty="0">
              <a:solidFill>
                <a:srgbClr val="0000FF"/>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ctrTitle"/>
          </p:nvPr>
        </p:nvSpPr>
        <p:spPr>
          <a:xfrm>
            <a:off x="685800" y="971550"/>
            <a:ext cx="7772400" cy="1102519"/>
          </a:xfrm>
          <a:prstGeom prst="rect">
            <a:avLst/>
          </a:prstGeom>
        </p:spPr>
        <p:txBody>
          <a:bodyPr wrap="none">
            <a:spAutoFit/>
          </a:bodyPr>
          <a:lstStyle/>
          <a:p>
            <a:pPr algn="ctr" eaLnBrk="1" hangingPunct="1">
              <a:spcBef>
                <a:spcPct val="50000"/>
              </a:spcBef>
              <a:buFontTx/>
              <a:buNone/>
            </a:pPr>
            <a:r>
              <a:rPr lang="en-GB" altLang="en-US" sz="4400" b="1" dirty="0" err="1">
                <a:solidFill>
                  <a:srgbClr val="1F15C8"/>
                </a:solidFill>
                <a:latin typeface="Times New Roman" pitchFamily="18" charset="0"/>
                <a:cs typeface="Times New Roman" panose="02020603050405020304" pitchFamily="18" charset="0"/>
              </a:rPr>
              <a:t>Luyện</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từ</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và</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câu</a:t>
            </a:r>
            <a:endParaRPr lang="en-GB" altLang="en-US" sz="4400" b="1" dirty="0">
              <a:solidFill>
                <a:srgbClr val="1F15C8"/>
              </a:solidFill>
              <a:latin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2734871862"/>
      </p:ext>
    </p:extLst>
  </p:cSld>
  <p:clrMapOvr>
    <a:masterClrMapping/>
  </p:clrMapOvr>
  <p:transition>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127827"/>
      </p:ext>
    </p:extLst>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21">
            <a:extLst>
              <a:ext uri="{FF2B5EF4-FFF2-40B4-BE49-F238E27FC236}">
                <a16:creationId xmlns:a16="http://schemas.microsoft.com/office/drawing/2014/main" xmlns="" id="{E66B5F5D-8B58-4302-A6B3-9D697FFC27FC}"/>
              </a:ext>
            </a:extLst>
          </p:cNvPr>
          <p:cNvSpPr>
            <a:spLocks noChangeArrowheads="1" noChangeShapeType="1" noTextEdit="1"/>
          </p:cNvSpPr>
          <p:nvPr/>
        </p:nvSpPr>
        <p:spPr bwMode="auto">
          <a:xfrm>
            <a:off x="304800" y="2495550"/>
            <a:ext cx="8610600" cy="2514600"/>
          </a:xfrm>
          <a:prstGeom prst="rect">
            <a:avLst/>
          </a:prstGeom>
        </p:spPr>
        <p:txBody>
          <a:bodyPr wrap="none" fromWordArt="1">
            <a:prstTxWarp prst="textPlain">
              <a:avLst>
                <a:gd name="adj" fmla="val 50000"/>
              </a:avLst>
            </a:prstTxWarp>
          </a:bodyPr>
          <a:lstStyle/>
          <a:p>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tập</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về</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quan</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hệ</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từ</a:t>
            </a: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a:p>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304800" y="248335"/>
            <a:ext cx="7848600" cy="646331"/>
          </a:xfrm>
          <a:prstGeom prst="rect">
            <a:avLst/>
          </a:prstGeom>
          <a:noFill/>
        </p:spPr>
        <p:txBody>
          <a:bodyPr wrap="square" rtlCol="0">
            <a:spAutoFit/>
          </a:bodyPr>
          <a:lstStyle/>
          <a:p>
            <a:pPr algn="r"/>
            <a:r>
              <a:rPr lang="vi-VN" sz="3600" b="1" i="1" dirty="0" smtClean="0">
                <a:solidFill>
                  <a:srgbClr val="0000FF"/>
                </a:solidFill>
                <a:latin typeface="Times New Roman" panose="02020603050405020304" pitchFamily="18" charset="0"/>
                <a:cs typeface="Times New Roman" panose="02020603050405020304" pitchFamily="18" charset="0"/>
              </a:rPr>
              <a:t>Thứ năm ngày 2</a:t>
            </a:r>
            <a:r>
              <a:rPr lang="en-US" sz="3600" b="1" i="1" dirty="0" smtClean="0">
                <a:solidFill>
                  <a:srgbClr val="0000FF"/>
                </a:solidFill>
                <a:latin typeface="Times New Roman" panose="02020603050405020304" pitchFamily="18" charset="0"/>
                <a:cs typeface="Times New Roman" panose="02020603050405020304" pitchFamily="18" charset="0"/>
              </a:rPr>
              <a:t>3</a:t>
            </a:r>
            <a:r>
              <a:rPr lang="vi-VN" sz="3600" b="1" i="1" dirty="0" smtClean="0">
                <a:solidFill>
                  <a:srgbClr val="0000FF"/>
                </a:solidFill>
                <a:latin typeface="Times New Roman" panose="02020603050405020304" pitchFamily="18" charset="0"/>
                <a:cs typeface="Times New Roman" panose="02020603050405020304" pitchFamily="18" charset="0"/>
              </a:rPr>
              <a:t> tháng 1</a:t>
            </a:r>
            <a:r>
              <a:rPr lang="en-US" sz="3600" b="1" i="1" dirty="0" smtClean="0">
                <a:solidFill>
                  <a:srgbClr val="0000FF"/>
                </a:solidFill>
                <a:latin typeface="Times New Roman" panose="02020603050405020304" pitchFamily="18" charset="0"/>
                <a:cs typeface="Times New Roman" panose="02020603050405020304" pitchFamily="18" charset="0"/>
              </a:rPr>
              <a:t>1</a:t>
            </a:r>
            <a:r>
              <a:rPr lang="vi-VN" sz="3600" b="1" i="1" dirty="0" smtClean="0">
                <a:solidFill>
                  <a:srgbClr val="0000FF"/>
                </a:solidFill>
                <a:latin typeface="Times New Roman" panose="02020603050405020304" pitchFamily="18" charset="0"/>
                <a:cs typeface="Times New Roman" panose="02020603050405020304" pitchFamily="18" charset="0"/>
              </a:rPr>
              <a:t> năm 202</a:t>
            </a:r>
            <a:r>
              <a:rPr lang="en-US" sz="3600" b="1" i="1" dirty="0" smtClean="0">
                <a:solidFill>
                  <a:srgbClr val="0000FF"/>
                </a:solidFill>
                <a:latin typeface="Times New Roman" panose="02020603050405020304" pitchFamily="18" charset="0"/>
                <a:cs typeface="Times New Roman" panose="02020603050405020304" pitchFamily="18" charset="0"/>
              </a:rPr>
              <a:t>3</a:t>
            </a:r>
            <a:endParaRPr lang="en-US" sz="3600" b="1" i="1" dirty="0">
              <a:solidFill>
                <a:srgbClr val="0000FF"/>
              </a:solidFill>
              <a:latin typeface="Times New Roman" panose="02020603050405020304" pitchFamily="18" charset="0"/>
              <a:cs typeface="Times New Roman" panose="02020603050405020304" pitchFamily="18" charset="0"/>
            </a:endParaRPr>
          </a:p>
        </p:txBody>
      </p:sp>
      <p:sp>
        <p:nvSpPr>
          <p:cNvPr id="3" name="Rectangle 2"/>
          <p:cNvSpPr/>
          <p:nvPr/>
        </p:nvSpPr>
        <p:spPr>
          <a:xfrm>
            <a:off x="2188316" y="1352550"/>
            <a:ext cx="4081567" cy="769441"/>
          </a:xfrm>
          <a:prstGeom prst="rect">
            <a:avLst/>
          </a:prstGeom>
        </p:spPr>
        <p:txBody>
          <a:bodyPr wrap="none">
            <a:spAutoFit/>
          </a:bodyPr>
          <a:lstStyle/>
          <a:p>
            <a:pPr algn="ctr" eaLnBrk="1" hangingPunct="1">
              <a:spcBef>
                <a:spcPct val="50000"/>
              </a:spcBef>
              <a:buFontTx/>
              <a:buNone/>
            </a:pPr>
            <a:r>
              <a:rPr lang="en-GB" altLang="en-US" sz="4400" b="1" dirty="0" err="1">
                <a:solidFill>
                  <a:srgbClr val="1F15C8"/>
                </a:solidFill>
                <a:latin typeface="Times New Roman" pitchFamily="18" charset="0"/>
                <a:cs typeface="Times New Roman" panose="02020603050405020304" pitchFamily="18" charset="0"/>
              </a:rPr>
              <a:t>Luyện</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từ</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và</a:t>
            </a:r>
            <a:r>
              <a:rPr lang="en-GB" altLang="en-US" sz="4400" b="1" dirty="0">
                <a:solidFill>
                  <a:srgbClr val="1F15C8"/>
                </a:solidFill>
                <a:latin typeface="Times New Roman" pitchFamily="18" charset="0"/>
                <a:cs typeface="Times New Roman" panose="02020603050405020304" pitchFamily="18" charset="0"/>
              </a:rPr>
              <a:t> </a:t>
            </a:r>
            <a:r>
              <a:rPr lang="en-GB" altLang="en-US" sz="4400" b="1" dirty="0" err="1">
                <a:solidFill>
                  <a:srgbClr val="1F15C8"/>
                </a:solidFill>
                <a:latin typeface="Times New Roman" pitchFamily="18" charset="0"/>
                <a:cs typeface="Times New Roman" panose="02020603050405020304" pitchFamily="18" charset="0"/>
              </a:rPr>
              <a:t>câu</a:t>
            </a:r>
            <a:endParaRPr lang="en-GB" altLang="en-US" sz="4400" b="1" dirty="0">
              <a:solidFill>
                <a:srgbClr val="1F15C8"/>
              </a:solidFill>
              <a:latin typeface="Times New Roman" pitchFamily="18" charset="0"/>
              <a:cs typeface="Times New Roman" panose="02020603050405020304" pitchFamily="18"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Text Box 6">
            <a:extLst>
              <a:ext uri="{FF2B5EF4-FFF2-40B4-BE49-F238E27FC236}">
                <a16:creationId xmlns:a16="http://schemas.microsoft.com/office/drawing/2014/main" xmlns="" id="{0008F07B-0573-4A7C-A9B6-A78F1C039F0A}"/>
              </a:ext>
            </a:extLst>
          </p:cNvPr>
          <p:cNvSpPr txBox="1">
            <a:spLocks noChangeArrowheads="1"/>
          </p:cNvSpPr>
          <p:nvPr/>
        </p:nvSpPr>
        <p:spPr bwMode="auto">
          <a:xfrm>
            <a:off x="9144" y="461189"/>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dirty="0">
                <a:solidFill>
                  <a:srgbClr val="C00000"/>
                </a:solidFill>
                <a:latin typeface="Times New Roman" pitchFamily="18" charset="0"/>
                <a:cs typeface="Times New Roman" pitchFamily="18" charset="0"/>
              </a:rPr>
              <a:t>Luyện tập về quan hệ từ</a:t>
            </a:r>
          </a:p>
        </p:txBody>
      </p:sp>
      <p:sp>
        <p:nvSpPr>
          <p:cNvPr id="30727" name="Text Box 7">
            <a:extLst>
              <a:ext uri="{FF2B5EF4-FFF2-40B4-BE49-F238E27FC236}">
                <a16:creationId xmlns:a16="http://schemas.microsoft.com/office/drawing/2014/main" xmlns="" id="{0E99C1A3-AE66-4370-9B56-BEAA27FFA78D}"/>
              </a:ext>
            </a:extLst>
          </p:cNvPr>
          <p:cNvSpPr txBox="1">
            <a:spLocks noChangeArrowheads="1"/>
          </p:cNvSpPr>
          <p:nvPr/>
        </p:nvSpPr>
        <p:spPr bwMode="auto">
          <a:xfrm>
            <a:off x="0" y="2609130"/>
            <a:ext cx="91440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b="1" dirty="0">
                <a:solidFill>
                  <a:srgbClr val="0000FF"/>
                </a:solidFill>
                <a:latin typeface="Times New Roman" pitchFamily="18" charset="0"/>
                <a:cs typeface="Times New Roman" pitchFamily="18" charset="0"/>
              </a:rPr>
              <a:t>   A Cháng đeo cày. Cái cày của người Hmông to nặng, bắp cày bằng gỗ tốt màu đen, vòng như hình cái cung, ôm lấy bộ ngực nở. Trông anh hùng dũng như một chàng hiệp sĩ cổ đeo cung ra trận.</a:t>
            </a:r>
          </a:p>
        </p:txBody>
      </p:sp>
      <p:sp>
        <p:nvSpPr>
          <p:cNvPr id="8196" name="Text Box 13">
            <a:extLst>
              <a:ext uri="{FF2B5EF4-FFF2-40B4-BE49-F238E27FC236}">
                <a16:creationId xmlns:a16="http://schemas.microsoft.com/office/drawing/2014/main" xmlns="" id="{C20F2D63-3CB2-4B73-8FE3-1288D5FF13AF}"/>
              </a:ext>
            </a:extLst>
          </p:cNvPr>
          <p:cNvSpPr txBox="1">
            <a:spLocks noChangeArrowheads="1"/>
          </p:cNvSpPr>
          <p:nvPr/>
        </p:nvSpPr>
        <p:spPr bwMode="auto">
          <a:xfrm>
            <a:off x="0" y="4967"/>
            <a:ext cx="9144000" cy="58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GB" altLang="en-US" b="1" dirty="0">
                <a:solidFill>
                  <a:srgbClr val="1F15C8"/>
                </a:solidFill>
                <a:latin typeface="Times New Roman" pitchFamily="18" charset="0"/>
                <a:cs typeface="Times New Roman" panose="02020603050405020304" pitchFamily="18" charset="0"/>
              </a:rPr>
              <a:t>Luyện từ và câu</a:t>
            </a:r>
          </a:p>
        </p:txBody>
      </p:sp>
      <p:sp>
        <p:nvSpPr>
          <p:cNvPr id="30760" name="Text Box 40">
            <a:extLst>
              <a:ext uri="{FF2B5EF4-FFF2-40B4-BE49-F238E27FC236}">
                <a16:creationId xmlns:a16="http://schemas.microsoft.com/office/drawing/2014/main" xmlns="" id="{17C1AAA4-52F5-4EC0-BAA2-508ABC1EFC51}"/>
              </a:ext>
            </a:extLst>
          </p:cNvPr>
          <p:cNvSpPr txBox="1">
            <a:spLocks noChangeArrowheads="1"/>
          </p:cNvSpPr>
          <p:nvPr/>
        </p:nvSpPr>
        <p:spPr bwMode="auto">
          <a:xfrm>
            <a:off x="277467" y="1045732"/>
            <a:ext cx="871413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b="1" dirty="0">
                <a:solidFill>
                  <a:srgbClr val="FF0000"/>
                </a:solidFill>
                <a:latin typeface="Times New Roman" pitchFamily="18" charset="0"/>
                <a:cs typeface="Times New Roman" panose="02020603050405020304" pitchFamily="18" charset="0"/>
              </a:rPr>
              <a:t>1. Tìm quan hệ từ trong đoạn trích dưới đây và cho biết mỗi quan hệ từ nối những từ ngữ nào trong câu:</a:t>
            </a:r>
            <a:endParaRPr lang="en-US" altLang="en-US" dirty="0">
              <a:solidFill>
                <a:srgbClr val="FF0000"/>
              </a:solidFill>
              <a:latin typeface="Times New Roman" panose="02020603050405020304" pitchFamily="18" charset="0"/>
              <a:cs typeface="Times New Roman" panose="02020603050405020304" pitchFamily="18" charset="0"/>
            </a:endParaRPr>
          </a:p>
        </p:txBody>
      </p:sp>
      <p:sp>
        <p:nvSpPr>
          <p:cNvPr id="30761" name="Line 41">
            <a:extLst>
              <a:ext uri="{FF2B5EF4-FFF2-40B4-BE49-F238E27FC236}">
                <a16:creationId xmlns:a16="http://schemas.microsoft.com/office/drawing/2014/main" xmlns="" id="{A32161FE-6135-44AE-BC2F-DFABF8057D23}"/>
              </a:ext>
            </a:extLst>
          </p:cNvPr>
          <p:cNvSpPr>
            <a:spLocks noChangeShapeType="1"/>
          </p:cNvSpPr>
          <p:nvPr/>
        </p:nvSpPr>
        <p:spPr bwMode="auto">
          <a:xfrm>
            <a:off x="4953000" y="3051653"/>
            <a:ext cx="3810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3200">
              <a:latin typeface="Times New Roman" pitchFamily="18" charset="0"/>
              <a:cs typeface="Times New Roman" pitchFamily="18" charset="0"/>
            </a:endParaRPr>
          </a:p>
        </p:txBody>
      </p:sp>
      <p:sp>
        <p:nvSpPr>
          <p:cNvPr id="30762" name="Line 42">
            <a:extLst>
              <a:ext uri="{FF2B5EF4-FFF2-40B4-BE49-F238E27FC236}">
                <a16:creationId xmlns:a16="http://schemas.microsoft.com/office/drawing/2014/main" xmlns="" id="{84326ECA-155E-4222-92B5-ECE13FB6648C}"/>
              </a:ext>
            </a:extLst>
          </p:cNvPr>
          <p:cNvSpPr>
            <a:spLocks noChangeShapeType="1"/>
          </p:cNvSpPr>
          <p:nvPr/>
        </p:nvSpPr>
        <p:spPr bwMode="auto">
          <a:xfrm flipV="1">
            <a:off x="32108" y="4552950"/>
            <a:ext cx="756063" cy="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3200">
              <a:latin typeface="Times New Roman" pitchFamily="18" charset="0"/>
              <a:cs typeface="Times New Roman" pitchFamily="18" charset="0"/>
            </a:endParaRPr>
          </a:p>
        </p:txBody>
      </p:sp>
      <p:sp>
        <p:nvSpPr>
          <p:cNvPr id="30763" name="Line 43">
            <a:extLst>
              <a:ext uri="{FF2B5EF4-FFF2-40B4-BE49-F238E27FC236}">
                <a16:creationId xmlns:a16="http://schemas.microsoft.com/office/drawing/2014/main" xmlns="" id="{F5BD5729-C9A8-4169-B226-E3B69D4387E8}"/>
              </a:ext>
            </a:extLst>
          </p:cNvPr>
          <p:cNvSpPr>
            <a:spLocks noChangeShapeType="1"/>
          </p:cNvSpPr>
          <p:nvPr/>
        </p:nvSpPr>
        <p:spPr bwMode="auto">
          <a:xfrm>
            <a:off x="7355987" y="3564730"/>
            <a:ext cx="5334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3200">
              <a:latin typeface="Times New Roman" pitchFamily="18" charset="0"/>
              <a:cs typeface="Times New Roman" pitchFamily="18" charset="0"/>
            </a:endParaRPr>
          </a:p>
        </p:txBody>
      </p:sp>
      <p:sp>
        <p:nvSpPr>
          <p:cNvPr id="30764" name="Line 44">
            <a:extLst>
              <a:ext uri="{FF2B5EF4-FFF2-40B4-BE49-F238E27FC236}">
                <a16:creationId xmlns:a16="http://schemas.microsoft.com/office/drawing/2014/main" xmlns="" id="{955CE06B-0F9A-4E52-8FF4-522589966A6E}"/>
              </a:ext>
            </a:extLst>
          </p:cNvPr>
          <p:cNvSpPr>
            <a:spLocks noChangeShapeType="1"/>
          </p:cNvSpPr>
          <p:nvPr/>
        </p:nvSpPr>
        <p:spPr bwMode="auto">
          <a:xfrm>
            <a:off x="2667000" y="3563540"/>
            <a:ext cx="685800" cy="119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3200">
              <a:latin typeface="Times New Roman" pitchFamily="18" charset="0"/>
              <a:cs typeface="Times New Roman" pitchFamily="18"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0726">
                                            <p:txEl>
                                              <p:pRg st="0" end="0"/>
                                            </p:txEl>
                                          </p:spTgt>
                                        </p:tgtEl>
                                        <p:attrNameLst>
                                          <p:attrName>style.visibility</p:attrName>
                                        </p:attrNameLst>
                                      </p:cBhvr>
                                      <p:to>
                                        <p:strVal val="visible"/>
                                      </p:to>
                                    </p:set>
                                    <p:animEffect transition="in" filter="checkerboard(across)">
                                      <p:cBhvr>
                                        <p:cTn id="7" dur="500"/>
                                        <p:tgtEl>
                                          <p:spTgt spid="307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0760"/>
                                        </p:tgtEl>
                                        <p:attrNameLst>
                                          <p:attrName>style.visibility</p:attrName>
                                        </p:attrNameLst>
                                      </p:cBhvr>
                                      <p:to>
                                        <p:strVal val="visible"/>
                                      </p:to>
                                    </p:set>
                                    <p:anim calcmode="discrete" valueType="clr">
                                      <p:cBhvr override="childStyle">
                                        <p:cTn id="12" dur="80"/>
                                        <p:tgtEl>
                                          <p:spTgt spid="30760"/>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0760"/>
                                        </p:tgtEl>
                                        <p:attrNameLst>
                                          <p:attrName>fillcolor</p:attrName>
                                        </p:attrNameLst>
                                      </p:cBhvr>
                                      <p:tavLst>
                                        <p:tav tm="0">
                                          <p:val>
                                            <p:clrVal>
                                              <a:schemeClr val="accent2"/>
                                            </p:clrVal>
                                          </p:val>
                                        </p:tav>
                                        <p:tav tm="50000">
                                          <p:val>
                                            <p:clrVal>
                                              <a:schemeClr val="hlink"/>
                                            </p:clrVal>
                                          </p:val>
                                        </p:tav>
                                      </p:tavLst>
                                    </p:anim>
                                    <p:set>
                                      <p:cBhvr>
                                        <p:cTn id="14" dur="80"/>
                                        <p:tgtEl>
                                          <p:spTgt spid="30760"/>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30727">
                                            <p:txEl>
                                              <p:pRg st="0" end="0"/>
                                            </p:txEl>
                                          </p:spTgt>
                                        </p:tgtEl>
                                        <p:attrNameLst>
                                          <p:attrName>style.visibility</p:attrName>
                                        </p:attrNameLst>
                                      </p:cBhvr>
                                      <p:to>
                                        <p:strVal val="visible"/>
                                      </p:to>
                                    </p:set>
                                    <p:animEffect transition="in" filter="checkerboard(across)">
                                      <p:cBhvr>
                                        <p:cTn id="19" dur="500"/>
                                        <p:tgtEl>
                                          <p:spTgt spid="3072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0761"/>
                                        </p:tgtEl>
                                        <p:attrNameLst>
                                          <p:attrName>style.visibility</p:attrName>
                                        </p:attrNameLst>
                                      </p:cBhvr>
                                      <p:to>
                                        <p:strVal val="visible"/>
                                      </p:to>
                                    </p:set>
                                    <p:animEffect transition="in" filter="barn(inVertical)">
                                      <p:cBhvr>
                                        <p:cTn id="24" dur="500"/>
                                        <p:tgtEl>
                                          <p:spTgt spid="3076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0764"/>
                                        </p:tgtEl>
                                        <p:attrNameLst>
                                          <p:attrName>style.visibility</p:attrName>
                                        </p:attrNameLst>
                                      </p:cBhvr>
                                      <p:to>
                                        <p:strVal val="visible"/>
                                      </p:to>
                                    </p:set>
                                    <p:animEffect transition="in" filter="barn(inVertical)">
                                      <p:cBhvr>
                                        <p:cTn id="29" dur="500"/>
                                        <p:tgtEl>
                                          <p:spTgt spid="30764"/>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0763"/>
                                        </p:tgtEl>
                                        <p:attrNameLst>
                                          <p:attrName>style.visibility</p:attrName>
                                        </p:attrNameLst>
                                      </p:cBhvr>
                                      <p:to>
                                        <p:strVal val="visible"/>
                                      </p:to>
                                    </p:set>
                                    <p:animEffect transition="in" filter="barn(inVertical)">
                                      <p:cBhvr>
                                        <p:cTn id="34" dur="500"/>
                                        <p:tgtEl>
                                          <p:spTgt spid="30763"/>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0762"/>
                                        </p:tgtEl>
                                        <p:attrNameLst>
                                          <p:attrName>style.visibility</p:attrName>
                                        </p:attrNameLst>
                                      </p:cBhvr>
                                      <p:to>
                                        <p:strVal val="visible"/>
                                      </p:to>
                                    </p:set>
                                    <p:animEffect transition="in" filter="barn(inVertical)">
                                      <p:cBhvr>
                                        <p:cTn id="39" dur="500"/>
                                        <p:tgtEl>
                                          <p:spTgt spid="30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0" grpId="0"/>
      <p:bldP spid="30761" grpId="0" animBg="1"/>
      <p:bldP spid="30762" grpId="0" animBg="1"/>
      <p:bldP spid="30763" grpId="0" animBg="1"/>
      <p:bldP spid="3076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672F7049-7B1B-4D47-894F-92F5F5F37C06}"/>
              </a:ext>
            </a:extLst>
          </p:cNvPr>
          <p:cNvSpPr>
            <a:spLocks noGrp="1" noChangeArrowheads="1"/>
          </p:cNvSpPr>
          <p:nvPr>
            <p:ph type="title"/>
          </p:nvPr>
        </p:nvSpPr>
        <p:spPr>
          <a:xfrm>
            <a:off x="228600" y="0"/>
            <a:ext cx="8686800" cy="914400"/>
          </a:xfrm>
        </p:spPr>
        <p:txBody>
          <a:bodyPr>
            <a:noAutofit/>
          </a:bodyPr>
          <a:lstStyle/>
          <a:p>
            <a:pPr algn="l" eaLnBrk="1" hangingPunct="1"/>
            <a:r>
              <a:rPr lang="en-US" altLang="en-US" sz="3200" b="1" dirty="0">
                <a:latin typeface="Times New Roman" panose="02020603050405020304" pitchFamily="18" charset="0"/>
                <a:cs typeface="Times New Roman" panose="02020603050405020304" pitchFamily="18" charset="0"/>
              </a:rPr>
              <a:t/>
            </a:r>
            <a:br>
              <a:rPr lang="en-US" altLang="en-US" sz="3200" b="1" dirty="0">
                <a:latin typeface="Times New Roman" panose="02020603050405020304" pitchFamily="18" charset="0"/>
                <a:cs typeface="Times New Roman" panose="02020603050405020304" pitchFamily="18" charset="0"/>
              </a:rPr>
            </a:br>
            <a:r>
              <a:rPr lang="en-US" altLang="en-US" sz="3200" b="1" dirty="0">
                <a:solidFill>
                  <a:srgbClr val="FF0000"/>
                </a:solidFill>
                <a:latin typeface="Times New Roman" panose="02020603050405020304" pitchFamily="18" charset="0"/>
                <a:cs typeface="Times New Roman" panose="02020603050405020304" pitchFamily="18" charset="0"/>
              </a:rPr>
              <a:t>Bài 2</a:t>
            </a:r>
            <a:r>
              <a:rPr lang="en-US" altLang="en-US" sz="3200" b="1" dirty="0">
                <a:latin typeface="Times New Roman" panose="02020603050405020304" pitchFamily="18" charset="0"/>
                <a:cs typeface="Times New Roman" panose="02020603050405020304" pitchFamily="18" charset="0"/>
              </a:rPr>
              <a:t> : </a:t>
            </a:r>
            <a:r>
              <a:rPr lang="en-US" altLang="en-US" sz="3200" b="1" dirty="0">
                <a:solidFill>
                  <a:schemeClr val="tx1"/>
                </a:solidFill>
                <a:latin typeface="Times New Roman" panose="02020603050405020304" pitchFamily="18" charset="0"/>
                <a:cs typeface="Times New Roman" panose="02020603050405020304" pitchFamily="18" charset="0"/>
              </a:rPr>
              <a:t>Các từ </a:t>
            </a:r>
            <a:r>
              <a:rPr lang="en-US" altLang="en-US" sz="3200" b="1" dirty="0">
                <a:solidFill>
                  <a:srgbClr val="0000FF"/>
                </a:solidFill>
                <a:latin typeface="Times New Roman" panose="02020603050405020304" pitchFamily="18" charset="0"/>
                <a:cs typeface="Times New Roman" panose="02020603050405020304" pitchFamily="18" charset="0"/>
              </a:rPr>
              <a:t>in đậm</a:t>
            </a:r>
            <a:r>
              <a:rPr lang="en-US" altLang="en-US" sz="3200" b="1" dirty="0">
                <a:solidFill>
                  <a:schemeClr val="tx1"/>
                </a:solidFill>
                <a:latin typeface="Times New Roman" panose="02020603050405020304" pitchFamily="18" charset="0"/>
                <a:cs typeface="Times New Roman" panose="02020603050405020304" pitchFamily="18" charset="0"/>
              </a:rPr>
              <a:t> được dùng trong mỗi câu dưới đây </a:t>
            </a:r>
            <a:r>
              <a:rPr lang="en-US" altLang="en-US" sz="3200" b="1" dirty="0">
                <a:solidFill>
                  <a:srgbClr val="0000FF"/>
                </a:solidFill>
                <a:latin typeface="Times New Roman" panose="02020603050405020304" pitchFamily="18" charset="0"/>
                <a:cs typeface="Times New Roman" panose="02020603050405020304" pitchFamily="18" charset="0"/>
              </a:rPr>
              <a:t>biểu thị quan hệ</a:t>
            </a:r>
            <a:r>
              <a:rPr lang="en-US" altLang="en-US" sz="3200" b="1" dirty="0">
                <a:solidFill>
                  <a:schemeClr val="tx1"/>
                </a:solidFill>
                <a:latin typeface="Times New Roman" panose="02020603050405020304" pitchFamily="18" charset="0"/>
                <a:cs typeface="Times New Roman" panose="02020603050405020304" pitchFamily="18" charset="0"/>
              </a:rPr>
              <a:t> gì ?</a:t>
            </a:r>
            <a:br>
              <a:rPr lang="en-US" altLang="en-US" sz="3200" b="1" dirty="0">
                <a:solidFill>
                  <a:schemeClr val="tx1"/>
                </a:solidFill>
                <a:latin typeface="Times New Roman" panose="02020603050405020304" pitchFamily="18" charset="0"/>
                <a:cs typeface="Times New Roman" panose="02020603050405020304" pitchFamily="18" charset="0"/>
              </a:rPr>
            </a:br>
            <a:endParaRPr lang="en-US" altLang="en-US" sz="32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92227" name="Group 67">
            <a:extLst>
              <a:ext uri="{FF2B5EF4-FFF2-40B4-BE49-F238E27FC236}">
                <a16:creationId xmlns:a16="http://schemas.microsoft.com/office/drawing/2014/main" xmlns="" id="{D09DE21A-ECA6-4FD2-8117-5C24A2ABED82}"/>
              </a:ext>
            </a:extLst>
          </p:cNvPr>
          <p:cNvGraphicFramePr>
            <a:graphicFrameLocks noGrp="1"/>
          </p:cNvGraphicFramePr>
          <p:nvPr>
            <p:extLst>
              <p:ext uri="{D42A27DB-BD31-4B8C-83A1-F6EECF244321}">
                <p14:modId xmlns:p14="http://schemas.microsoft.com/office/powerpoint/2010/main" val="282555098"/>
              </p:ext>
            </p:extLst>
          </p:nvPr>
        </p:nvGraphicFramePr>
        <p:xfrm>
          <a:off x="152400" y="914400"/>
          <a:ext cx="8915400" cy="4347753"/>
        </p:xfrm>
        <a:graphic>
          <a:graphicData uri="http://schemas.openxmlformats.org/drawingml/2006/table">
            <a:tbl>
              <a:tblPr/>
              <a:tblGrid>
                <a:gridCol w="54864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tblGrid>
              <a:tr h="666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a:ln>
                            <a:noFill/>
                          </a:ln>
                          <a:solidFill>
                            <a:srgbClr val="FF0000"/>
                          </a:solidFill>
                          <a:effectLst/>
                          <a:latin typeface="Arial" charset="0"/>
                          <a:cs typeface="Arial" charset="0"/>
                        </a:rPr>
                        <a:t>Câu</a:t>
                      </a:r>
                    </a:p>
                  </a:txBody>
                  <a:tcPr marT="34289" marB="342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a:ln>
                            <a:noFill/>
                          </a:ln>
                          <a:solidFill>
                            <a:srgbClr val="FF0000"/>
                          </a:solidFill>
                          <a:effectLst/>
                          <a:latin typeface="Arial" charset="0"/>
                          <a:cs typeface="Arial" charset="0"/>
                        </a:rPr>
                        <a:t>Từ in đậm biểu thị quan hệ gì?</a:t>
                      </a:r>
                    </a:p>
                  </a:txBody>
                  <a:tcPr marT="34289" marB="342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001885">
                <a:tc>
                  <a:txBody>
                    <a:bodyPr/>
                    <a:lstStyle/>
                    <a:p>
                      <a:pPr marL="0" marR="0" lvl="0" indent="0" algn="just" defTabSz="914400" rtl="0" eaLnBrk="1" fontAlgn="base" latinLnBrk="0" hangingPunct="1">
                        <a:lnSpc>
                          <a:spcPct val="100000"/>
                        </a:lnSpc>
                        <a:spcBef>
                          <a:spcPct val="20000"/>
                        </a:spcBef>
                        <a:spcAft>
                          <a:spcPct val="0"/>
                        </a:spcAft>
                        <a:buClr>
                          <a:srgbClr val="FFFF00"/>
                        </a:buClr>
                        <a:buSzTx/>
                        <a:buFont typeface="Wingdings" pitchFamily="2" charset="2"/>
                        <a:buNone/>
                        <a:tabLst/>
                      </a:pPr>
                      <a:r>
                        <a:rPr kumimoji="0" 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r>
                        <a:rPr kumimoji="0" lang="en-US" sz="1800" b="0"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Quân sĩ cùng nhân dân trong vùng tìm đủ mọi cách cứu voi khỏi bãi lầy </a:t>
                      </a:r>
                      <a:r>
                        <a:rPr kumimoji="0" lang="en-US" sz="2400" b="1"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nhưng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vô hiệu.</a:t>
                      </a:r>
                    </a:p>
                  </a:txBody>
                  <a:tcPr marT="34289" marB="342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100" b="0" i="0" u="none" strike="noStrike" cap="none" normalizeH="0" baseline="0" dirty="0">
                        <a:ln>
                          <a:noFill/>
                        </a:ln>
                        <a:solidFill>
                          <a:schemeClr val="tx1"/>
                        </a:solidFill>
                        <a:effectLst/>
                        <a:latin typeface="Arial" charset="0"/>
                        <a:cs typeface="Arial" charset="0"/>
                      </a:endParaRPr>
                    </a:p>
                  </a:txBody>
                  <a:tcPr marT="34289" marB="342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310158">
                <a:tc>
                  <a:txBody>
                    <a:bodyPr/>
                    <a:lstStyle/>
                    <a:p>
                      <a:pPr marL="457200" marR="0" lvl="1" indent="0" algn="just" defTabSz="914400" rtl="0" eaLnBrk="1" fontAlgn="base" latinLnBrk="0" hangingPunct="1">
                        <a:lnSpc>
                          <a:spcPct val="100000"/>
                        </a:lnSpc>
                        <a:spcBef>
                          <a:spcPct val="20000"/>
                        </a:spcBef>
                        <a:spcAft>
                          <a:spcPct val="0"/>
                        </a:spcAft>
                        <a:buClr>
                          <a:srgbClr val="FFFF00"/>
                        </a:buClr>
                        <a:buSzTx/>
                        <a:buFont typeface="Wingdings" pitchFamily="2" charset="2"/>
                        <a:buNone/>
                        <a:tabLst/>
                      </a:pPr>
                      <a:r>
                        <a:rPr kumimoji="0" lang="en-US" sz="22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b) Thuyền chúng tôi tiếp </a:t>
                      </a:r>
                      <a:r>
                        <a:rPr kumimoji="0" lang="en-US" sz="22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tục chèo</a:t>
                      </a:r>
                      <a:r>
                        <a:rPr kumimoji="0" lang="en-US" sz="22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đi tới  ba nghìn thước rồi </a:t>
                      </a:r>
                      <a:r>
                        <a:rPr kumimoji="0" lang="en-US" sz="2200" b="1"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mà</a:t>
                      </a:r>
                      <a:r>
                        <a:rPr kumimoji="0" lang="en-US" sz="2200" b="1" i="1"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2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vẫn thấy chim đậu trắng xóa trên những cành cây gie sát ra sông.</a:t>
                      </a:r>
                    </a:p>
                  </a:txBody>
                  <a:tcPr marT="34289" marB="342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100" b="0" i="0" u="none" strike="noStrike" cap="none" normalizeH="0" baseline="0" dirty="0">
                        <a:ln>
                          <a:noFill/>
                        </a:ln>
                        <a:solidFill>
                          <a:schemeClr val="tx1"/>
                        </a:solidFill>
                        <a:effectLst/>
                        <a:latin typeface="Arial" charset="0"/>
                        <a:cs typeface="Arial" charset="0"/>
                      </a:endParaRPr>
                    </a:p>
                  </a:txBody>
                  <a:tcPr marT="34289" marB="342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063539">
                <a:tc>
                  <a:txBody>
                    <a:bodyPr/>
                    <a:lstStyle/>
                    <a:p>
                      <a:pPr marL="457200" marR="0" lvl="1" indent="0" algn="l" defTabSz="914400" rtl="0" eaLnBrk="1" fontAlgn="base" latinLnBrk="0" hangingPunct="1">
                        <a:lnSpc>
                          <a:spcPct val="100000"/>
                        </a:lnSpc>
                        <a:spcBef>
                          <a:spcPct val="20000"/>
                        </a:spcBef>
                        <a:spcAft>
                          <a:spcPct val="0"/>
                        </a:spcAft>
                        <a:buClr>
                          <a:srgbClr val="FFFF00"/>
                        </a:buClr>
                        <a:buSzTx/>
                        <a:buFontTx/>
                        <a:buNone/>
                        <a:tabLst/>
                      </a:pPr>
                      <a:r>
                        <a:rPr kumimoji="0" lang="en-US" sz="22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c) 	  </a:t>
                      </a:r>
                      <a:r>
                        <a:rPr kumimoji="0" lang="en-US" sz="22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Nếu</a:t>
                      </a:r>
                      <a:r>
                        <a:rPr kumimoji="0" lang="en-US" sz="2200" b="1"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sz="22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hoa có ở trời </a:t>
                      </a:r>
                      <a:r>
                        <a:rPr kumimoji="0" lang="en-US" sz="22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cao</a:t>
                      </a:r>
                    </a:p>
                    <a:p>
                      <a:pPr marL="457200" marR="0" lvl="1" indent="0" algn="l" defTabSz="914400" rtl="0" eaLnBrk="1" fontAlgn="base" latinLnBrk="0" hangingPunct="1">
                        <a:lnSpc>
                          <a:spcPct val="100000"/>
                        </a:lnSpc>
                        <a:spcBef>
                          <a:spcPct val="20000"/>
                        </a:spcBef>
                        <a:spcAft>
                          <a:spcPct val="0"/>
                        </a:spcAft>
                        <a:buClr>
                          <a:srgbClr val="FFFF00"/>
                        </a:buClr>
                        <a:buSzTx/>
                        <a:buFontTx/>
                        <a:buNone/>
                        <a:tabLst/>
                      </a:pPr>
                      <a:r>
                        <a:rPr kumimoji="0" lang="en-US" sz="22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Thì</a:t>
                      </a:r>
                      <a:r>
                        <a:rPr kumimoji="0" lang="en-US" sz="22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sz="22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bầy ong cũng mang vào mật thơm.</a:t>
                      </a:r>
                    </a:p>
                  </a:txBody>
                  <a:tcPr marT="34289" marB="342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100" b="0" i="0" u="none" strike="noStrike" cap="none" normalizeH="0" baseline="0" dirty="0">
                        <a:ln>
                          <a:noFill/>
                        </a:ln>
                        <a:solidFill>
                          <a:schemeClr val="tx1"/>
                        </a:solidFill>
                        <a:effectLst/>
                        <a:latin typeface="Arial" charset="0"/>
                        <a:cs typeface="Arial" charset="0"/>
                      </a:endParaRPr>
                    </a:p>
                  </a:txBody>
                  <a:tcPr marT="34289" marB="342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10260" name="Text Box 53">
            <a:extLst>
              <a:ext uri="{FF2B5EF4-FFF2-40B4-BE49-F238E27FC236}">
                <a16:creationId xmlns:a16="http://schemas.microsoft.com/office/drawing/2014/main" xmlns="" id="{A4576146-10F1-463B-93AD-4F27B467C259}"/>
              </a:ext>
            </a:extLst>
          </p:cNvPr>
          <p:cNvSpPr txBox="1">
            <a:spLocks noChangeArrowheads="1"/>
          </p:cNvSpPr>
          <p:nvPr/>
        </p:nvSpPr>
        <p:spPr bwMode="auto">
          <a:xfrm>
            <a:off x="6096000" y="1943100"/>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92214" name="Text Box 54">
            <a:extLst>
              <a:ext uri="{FF2B5EF4-FFF2-40B4-BE49-F238E27FC236}">
                <a16:creationId xmlns:a16="http://schemas.microsoft.com/office/drawing/2014/main" xmlns="" id="{8C2C57B0-FA0B-458A-9528-E12DF1DB3016}"/>
              </a:ext>
            </a:extLst>
          </p:cNvPr>
          <p:cNvSpPr txBox="1">
            <a:spLocks noChangeArrowheads="1"/>
          </p:cNvSpPr>
          <p:nvPr/>
        </p:nvSpPr>
        <p:spPr bwMode="auto">
          <a:xfrm>
            <a:off x="5650240" y="1589157"/>
            <a:ext cx="3429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dirty="0">
                <a:latin typeface="Times New Roman" panose="02020603050405020304" pitchFamily="18" charset="0"/>
                <a:cs typeface="Times New Roman" panose="02020603050405020304" pitchFamily="18" charset="0"/>
              </a:rPr>
              <a:t>- </a:t>
            </a:r>
            <a:r>
              <a:rPr lang="en-US" altLang="en-US" b="1" i="1" dirty="0" err="1">
                <a:solidFill>
                  <a:srgbClr val="FF0000"/>
                </a:solidFill>
                <a:latin typeface="Times New Roman" panose="02020603050405020304" pitchFamily="18" charset="0"/>
                <a:cs typeface="Times New Roman" panose="02020603050405020304" pitchFamily="18" charset="0"/>
              </a:rPr>
              <a:t>nhưng</a:t>
            </a:r>
            <a:r>
              <a:rPr lang="en-US" altLang="en-US"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quan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phản</a:t>
            </a:r>
            <a:endParaRPr lang="en-US" altLang="en-US" sz="2800" b="1" dirty="0">
              <a:latin typeface="Times New Roman" panose="02020603050405020304" pitchFamily="18" charset="0"/>
              <a:cs typeface="Times New Roman" panose="02020603050405020304" pitchFamily="18" charset="0"/>
            </a:endParaRPr>
          </a:p>
        </p:txBody>
      </p:sp>
      <p:sp>
        <p:nvSpPr>
          <p:cNvPr id="92224" name="Text Box 64">
            <a:extLst>
              <a:ext uri="{FF2B5EF4-FFF2-40B4-BE49-F238E27FC236}">
                <a16:creationId xmlns:a16="http://schemas.microsoft.com/office/drawing/2014/main" xmlns="" id="{D3FDE779-BEB7-4EE4-8855-3C1A5DC55BAD}"/>
              </a:ext>
            </a:extLst>
          </p:cNvPr>
          <p:cNvSpPr txBox="1">
            <a:spLocks noChangeArrowheads="1"/>
          </p:cNvSpPr>
          <p:nvPr/>
        </p:nvSpPr>
        <p:spPr bwMode="auto">
          <a:xfrm>
            <a:off x="5631952" y="2800350"/>
            <a:ext cx="346557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mà</a:t>
            </a:r>
            <a:r>
              <a:rPr lang="en-US" altLang="en-US" sz="2800"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quan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phản</a:t>
            </a:r>
            <a:endParaRPr lang="en-US" altLang="en-US" sz="2800" b="1" dirty="0">
              <a:latin typeface="Times New Roman" panose="02020603050405020304" pitchFamily="18" charset="0"/>
              <a:cs typeface="Times New Roman" panose="02020603050405020304" pitchFamily="18" charset="0"/>
            </a:endParaRPr>
          </a:p>
        </p:txBody>
      </p:sp>
      <p:sp>
        <p:nvSpPr>
          <p:cNvPr id="92226" name="Text Box 66">
            <a:extLst>
              <a:ext uri="{FF2B5EF4-FFF2-40B4-BE49-F238E27FC236}">
                <a16:creationId xmlns:a16="http://schemas.microsoft.com/office/drawing/2014/main" xmlns="" id="{9CD06F7B-9457-4C11-B059-584D82E20A54}"/>
              </a:ext>
            </a:extLst>
          </p:cNvPr>
          <p:cNvSpPr txBox="1">
            <a:spLocks noChangeArrowheads="1"/>
          </p:cNvSpPr>
          <p:nvPr/>
        </p:nvSpPr>
        <p:spPr bwMode="auto">
          <a:xfrm>
            <a:off x="5678424" y="4114800"/>
            <a:ext cx="3730752"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en-US" sz="2800" dirty="0">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Nếu</a:t>
            </a:r>
            <a:r>
              <a:rPr lang="en-US" altLang="en-US" sz="2800" b="1" i="1" dirty="0">
                <a:solidFill>
                  <a:srgbClr val="FF0000"/>
                </a:solidFill>
                <a:latin typeface="Times New Roman" panose="02020603050405020304" pitchFamily="18" charset="0"/>
                <a:cs typeface="Times New Roman" panose="02020603050405020304" pitchFamily="18" charset="0"/>
              </a:rPr>
              <a:t>...</a:t>
            </a:r>
            <a:r>
              <a:rPr lang="en-US" altLang="en-US" sz="2800" b="1" i="1" dirty="0" err="1">
                <a:solidFill>
                  <a:srgbClr val="FF0000"/>
                </a:solidFill>
                <a:latin typeface="Times New Roman" panose="02020603050405020304" pitchFamily="18" charset="0"/>
                <a:cs typeface="Times New Roman" panose="02020603050405020304" pitchFamily="18" charset="0"/>
              </a:rPr>
              <a:t>thì</a:t>
            </a:r>
            <a:r>
              <a:rPr lang="en-US" altLang="en-US" sz="2800" b="1" i="1" dirty="0">
                <a:latin typeface="Times New Roman" panose="02020603050405020304" pitchFamily="18" charset="0"/>
                <a:cs typeface="Times New Roman" panose="02020603050405020304" pitchFamily="18" charset="0"/>
              </a:rPr>
              <a:t>:</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200" b="1" dirty="0" err="1" smtClean="0">
                <a:latin typeface="Times New Roman" panose="02020603050405020304" pitchFamily="18" charset="0"/>
                <a:cs typeface="Times New Roman" panose="02020603050405020304" pitchFamily="18" charset="0"/>
              </a:rPr>
              <a:t>biểu</a:t>
            </a:r>
            <a:r>
              <a:rPr lang="en-US" altLang="en-US" sz="2200" b="1" dirty="0" smtClean="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thị</a:t>
            </a:r>
            <a:r>
              <a:rPr lang="en-US" altLang="en-US" sz="2200" b="1" dirty="0" smtClean="0">
                <a:latin typeface="Times New Roman" panose="02020603050405020304" pitchFamily="18" charset="0"/>
                <a:cs typeface="Times New Roman" panose="02020603050405020304" pitchFamily="18" charset="0"/>
              </a:rPr>
              <a:t> </a:t>
            </a:r>
            <a:r>
              <a:rPr lang="en-US" altLang="en-US" sz="2200" b="1" dirty="0" err="1" smtClean="0">
                <a:latin typeface="Times New Roman" panose="02020603050405020304" pitchFamily="18" charset="0"/>
                <a:cs typeface="Times New Roman" panose="02020603050405020304" pitchFamily="18" charset="0"/>
              </a:rPr>
              <a:t>quan</a:t>
            </a:r>
            <a:r>
              <a:rPr lang="en-US" altLang="en-US" sz="2200" b="1" dirty="0" smtClean="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hệ</a:t>
            </a:r>
            <a:r>
              <a:rPr lang="en-US" altLang="en-US" sz="2200" b="1" dirty="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điều</a:t>
            </a:r>
            <a:r>
              <a:rPr lang="en-US" altLang="en-US" sz="2200" b="1" dirty="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kiện</a:t>
            </a:r>
            <a:r>
              <a:rPr lang="en-US" altLang="en-US" sz="2200" b="1" dirty="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giả</a:t>
            </a:r>
            <a:r>
              <a:rPr lang="en-US" altLang="en-US" sz="2200" b="1" dirty="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thiết-kết</a:t>
            </a:r>
            <a:r>
              <a:rPr lang="en-US" altLang="en-US" sz="2200" b="1" dirty="0">
                <a:latin typeface="Times New Roman" panose="02020603050405020304" pitchFamily="18" charset="0"/>
                <a:cs typeface="Times New Roman" panose="02020603050405020304" pitchFamily="18" charset="0"/>
              </a:rPr>
              <a:t> </a:t>
            </a:r>
            <a:r>
              <a:rPr lang="en-US" altLang="en-US" sz="2200" b="1" dirty="0" err="1">
                <a:latin typeface="Times New Roman" panose="02020603050405020304" pitchFamily="18" charset="0"/>
                <a:cs typeface="Times New Roman" panose="02020603050405020304" pitchFamily="18" charset="0"/>
              </a:rPr>
              <a:t>quả</a:t>
            </a:r>
            <a:r>
              <a:rPr lang="en-US" altLang="en-US" sz="2200" b="1" dirty="0">
                <a:latin typeface="Times New Roman" panose="02020603050405020304" pitchFamily="18" charset="0"/>
                <a:cs typeface="Times New Roman" panose="02020603050405020304" pitchFamily="18" charset="0"/>
              </a:rPr>
              <a:t>.</a:t>
            </a:r>
          </a:p>
          <a:p>
            <a:pPr eaLnBrk="1" hangingPunct="1">
              <a:spcBef>
                <a:spcPct val="50000"/>
              </a:spcBef>
              <a:buFontTx/>
              <a:buNone/>
            </a:pPr>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2214"/>
                                        </p:tgtEl>
                                        <p:attrNameLst>
                                          <p:attrName>style.visibility</p:attrName>
                                        </p:attrNameLst>
                                      </p:cBhvr>
                                      <p:to>
                                        <p:strVal val="visible"/>
                                      </p:to>
                                    </p:set>
                                    <p:animEffect transition="in" filter="barn(inVertical)">
                                      <p:cBhvr>
                                        <p:cTn id="7" dur="500"/>
                                        <p:tgtEl>
                                          <p:spTgt spid="922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2224"/>
                                        </p:tgtEl>
                                        <p:attrNameLst>
                                          <p:attrName>style.visibility</p:attrName>
                                        </p:attrNameLst>
                                      </p:cBhvr>
                                      <p:to>
                                        <p:strVal val="visible"/>
                                      </p:to>
                                    </p:set>
                                    <p:animEffect transition="in" filter="barn(inVertical)">
                                      <p:cBhvr>
                                        <p:cTn id="12" dur="500"/>
                                        <p:tgtEl>
                                          <p:spTgt spid="9222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2226"/>
                                        </p:tgtEl>
                                        <p:attrNameLst>
                                          <p:attrName>style.visibility</p:attrName>
                                        </p:attrNameLst>
                                      </p:cBhvr>
                                      <p:to>
                                        <p:strVal val="visible"/>
                                      </p:to>
                                    </p:set>
                                    <p:animEffect transition="in" filter="barn(inVertical)">
                                      <p:cBhvr>
                                        <p:cTn id="17" dur="500"/>
                                        <p:tgtEl>
                                          <p:spTgt spid="9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4" grpId="0"/>
      <p:bldP spid="92224" grpId="0"/>
      <p:bldP spid="92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
            <a:ext cx="8229600" cy="857250"/>
          </a:xfrm>
        </p:spPr>
        <p:txBody>
          <a:bodyPr>
            <a:noAutofit/>
          </a:bodyPr>
          <a:lstStyle/>
          <a:p>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3: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quan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từ</a:t>
            </a:r>
            <a:r>
              <a:rPr lang="en-US" altLang="en-US" sz="2800" b="1" dirty="0">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và</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nhưng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trên</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thì</a:t>
            </a:r>
            <a:r>
              <a:rPr lang="en-US" altLang="en-US" sz="2800" b="1" dirty="0">
                <a:solidFill>
                  <a:srgbClr val="FF0000"/>
                </a:solidFill>
                <a:latin typeface="Times New Roman" panose="02020603050405020304" pitchFamily="18" charset="0"/>
                <a:cs typeface="Times New Roman" panose="02020603050405020304" pitchFamily="18" charset="0"/>
              </a:rPr>
              <a:t>, ở, </a:t>
            </a:r>
            <a:r>
              <a:rPr lang="en-US" altLang="en-US" sz="2800" b="1" dirty="0" err="1">
                <a:solidFill>
                  <a:srgbClr val="FF0000"/>
                </a:solidFill>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thích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hợp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điền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chỗ</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trống</a:t>
            </a:r>
            <a:r>
              <a:rPr lang="en-US" altLang="en-US" sz="2800" b="1" dirty="0">
                <a:latin typeface="Times New Roman" panose="02020603050405020304" pitchFamily="18" charset="0"/>
                <a:cs typeface="Times New Roman" panose="02020603050405020304" pitchFamily="18" charset="0"/>
              </a:rPr>
              <a:t>.</a:t>
            </a:r>
            <a:endParaRPr lang="en-US" sz="2800" dirty="0"/>
          </a:p>
        </p:txBody>
      </p:sp>
      <p:sp>
        <p:nvSpPr>
          <p:cNvPr id="4" name="Rectangle 6">
            <a:extLst>
              <a:ext uri="{FF2B5EF4-FFF2-40B4-BE49-F238E27FC236}">
                <a16:creationId xmlns:a16="http://schemas.microsoft.com/office/drawing/2014/main" xmlns="" id="{F600A227-1F22-4929-88D1-A957BA420938}"/>
              </a:ext>
            </a:extLst>
          </p:cNvPr>
          <p:cNvSpPr>
            <a:spLocks noGrp="1" noChangeArrowheads="1"/>
          </p:cNvSpPr>
          <p:nvPr>
            <p:ph idx="1"/>
          </p:nvPr>
        </p:nvSpPr>
        <p:spPr>
          <a:xfrm>
            <a:off x="0" y="1054171"/>
            <a:ext cx="8839200" cy="2044558"/>
          </a:xfrm>
        </p:spPr>
        <p:txBody>
          <a:bodyPr>
            <a:noAutofit/>
          </a:bodyPr>
          <a:lstStyle/>
          <a:p>
            <a:pPr marL="609600" indent="-609600" eaLnBrk="1" hangingPunct="1">
              <a:buClr>
                <a:srgbClr val="99FF33"/>
              </a:buClr>
              <a:buFont typeface="Wingdings" panose="05000000000000000000" pitchFamily="2" charset="2"/>
              <a:buNone/>
            </a:pPr>
            <a:r>
              <a:rPr lang="en-US" altLang="en-US" dirty="0" smtClean="0">
                <a:solidFill>
                  <a:srgbClr val="0000FF"/>
                </a:solidFill>
                <a:latin typeface="Times New Roman" panose="02020603050405020304" pitchFamily="18" charset="0"/>
                <a:cs typeface="Times New Roman" panose="02020603050405020304" pitchFamily="18" charset="0"/>
              </a:rPr>
              <a:t>a</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Trời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bây</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giờ</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trong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vắt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thăm</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thẳm</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cao</a:t>
            </a:r>
            <a:r>
              <a:rPr lang="en-US" altLang="en-US" sz="2400" dirty="0">
                <a:solidFill>
                  <a:srgbClr val="0000FF"/>
                </a:solidFill>
                <a:latin typeface="Times New Roman" panose="02020603050405020304" pitchFamily="18" charset="0"/>
                <a:cs typeface="Times New Roman" panose="02020603050405020304" pitchFamily="18" charset="0"/>
              </a:rPr>
              <a:t>.</a:t>
            </a:r>
          </a:p>
          <a:p>
            <a:pPr marL="609600" indent="-609600" eaLnBrk="1" hangingPunct="1">
              <a:buClr>
                <a:srgbClr val="99FF33"/>
              </a:buClr>
              <a:buFont typeface="Wingdings" panose="05000000000000000000" pitchFamily="2" charset="2"/>
              <a:buNone/>
            </a:pPr>
            <a:r>
              <a:rPr lang="en-US" altLang="en-US" sz="2400" dirty="0" smtClean="0">
                <a:solidFill>
                  <a:srgbClr val="0000FF"/>
                </a:solidFill>
                <a:latin typeface="Times New Roman" panose="02020603050405020304" pitchFamily="18" charset="0"/>
                <a:cs typeface="Times New Roman" panose="02020603050405020304" pitchFamily="18" charset="0"/>
              </a:rPr>
              <a:t>b</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Một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vầng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trăng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tròn</a:t>
            </a:r>
            <a:r>
              <a:rPr lang="en-US" altLang="en-US" sz="2400" dirty="0">
                <a:solidFill>
                  <a:srgbClr val="0000FF"/>
                </a:solidFill>
                <a:latin typeface="Times New Roman" panose="02020603050405020304" pitchFamily="18" charset="0"/>
                <a:cs typeface="Times New Roman" panose="02020603050405020304" pitchFamily="18" charset="0"/>
              </a:rPr>
              <a:t>, to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đỏ</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hồng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hiện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lên</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chân</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trời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sau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rặng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tre</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đen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một</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ngôi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làng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xa</a:t>
            </a:r>
            <a:r>
              <a:rPr lang="en-US" altLang="en-US" sz="2400" dirty="0">
                <a:solidFill>
                  <a:srgbClr val="0000FF"/>
                </a:solidFill>
                <a:latin typeface="Times New Roman" panose="02020603050405020304" pitchFamily="18" charset="0"/>
                <a:cs typeface="Times New Roman" panose="02020603050405020304" pitchFamily="18" charset="0"/>
              </a:rPr>
              <a:t>.</a:t>
            </a:r>
          </a:p>
          <a:p>
            <a:pPr marL="990600" lvl="1" indent="-533400" eaLnBrk="1" hangingPunct="1">
              <a:buClr>
                <a:srgbClr val="FFFF00"/>
              </a:buClr>
              <a:buFontTx/>
              <a:buNone/>
            </a:pP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i="1" dirty="0" smtClean="0">
                <a:solidFill>
                  <a:srgbClr val="0000FF"/>
                </a:solidFill>
                <a:latin typeface="Times New Roman" panose="02020603050405020304" pitchFamily="18" charset="0"/>
                <a:cs typeface="Times New Roman" panose="02020603050405020304" pitchFamily="18" charset="0"/>
              </a:rPr>
              <a:t>Theo </a:t>
            </a:r>
            <a:r>
              <a:rPr lang="en-US" altLang="en-US" sz="2400" dirty="0" err="1" smtClean="0">
                <a:solidFill>
                  <a:srgbClr val="0000FF"/>
                </a:solidFill>
                <a:latin typeface="Times New Roman" panose="02020603050405020304" pitchFamily="18" charset="0"/>
                <a:cs typeface="Times New Roman" panose="02020603050405020304" pitchFamily="18" charset="0"/>
              </a:rPr>
              <a:t>Thạch</a:t>
            </a:r>
            <a:r>
              <a:rPr lang="en-US" altLang="en-US" sz="2400" dirty="0" smtClean="0">
                <a:solidFill>
                  <a:srgbClr val="0000FF"/>
                </a:solidFill>
                <a:latin typeface="Times New Roman" panose="02020603050405020304" pitchFamily="18" charset="0"/>
                <a:cs typeface="Times New Roman" panose="02020603050405020304" pitchFamily="18" charset="0"/>
              </a:rPr>
              <a:t> Lam</a:t>
            </a:r>
          </a:p>
          <a:p>
            <a:pPr>
              <a:buClr>
                <a:srgbClr val="99FF33"/>
              </a:buClr>
              <a:buNone/>
            </a:pPr>
            <a:r>
              <a:rPr lang="en-US" altLang="en-US" sz="2400" dirty="0">
                <a:solidFill>
                  <a:srgbClr val="0000FF"/>
                </a:solidFill>
                <a:latin typeface="Times New Roman" panose="02020603050405020304" pitchFamily="18" charset="0"/>
                <a:cs typeface="Times New Roman" panose="02020603050405020304" pitchFamily="18" charset="0"/>
              </a:rPr>
              <a:t>c) </a:t>
            </a:r>
            <a:r>
              <a:rPr lang="en-US" altLang="en-US" sz="2400" dirty="0" err="1">
                <a:solidFill>
                  <a:srgbClr val="0000FF"/>
                </a:solidFill>
                <a:latin typeface="Times New Roman" panose="02020603050405020304" pitchFamily="18" charset="0"/>
                <a:cs typeface="Times New Roman" panose="02020603050405020304" pitchFamily="18" charset="0"/>
              </a:rPr>
              <a:t>Trăng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quầng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hạn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trăng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tán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mưa</a:t>
            </a:r>
            <a:r>
              <a:rPr lang="en-US" altLang="en-US" sz="2400" dirty="0">
                <a:solidFill>
                  <a:srgbClr val="0000FF"/>
                </a:solidFill>
                <a:latin typeface="Times New Roman" panose="02020603050405020304" pitchFamily="18" charset="0"/>
                <a:cs typeface="Times New Roman" panose="02020603050405020304" pitchFamily="18" charset="0"/>
              </a:rPr>
              <a:t>.</a:t>
            </a:r>
          </a:p>
          <a:p>
            <a:pPr>
              <a:buClr>
                <a:srgbClr val="99FF33"/>
              </a:buClr>
              <a:buNone/>
            </a:pPr>
            <a:r>
              <a:rPr lang="en-US" altLang="en-US" sz="2400" i="1" dirty="0">
                <a:solidFill>
                  <a:srgbClr val="0000FF"/>
                </a:solidFill>
                <a:latin typeface="Times New Roman" panose="02020603050405020304" pitchFamily="18" charset="0"/>
                <a:cs typeface="Times New Roman" panose="02020603050405020304" pitchFamily="18" charset="0"/>
              </a:rPr>
              <a:t>                                                                 </a:t>
            </a:r>
            <a:r>
              <a:rPr lang="en-US" altLang="en-US" sz="2400" i="1" dirty="0" err="1" smtClean="0">
                <a:solidFill>
                  <a:srgbClr val="0000FF"/>
                </a:solidFill>
                <a:latin typeface="Times New Roman" panose="02020603050405020304" pitchFamily="18" charset="0"/>
                <a:cs typeface="Times New Roman" panose="02020603050405020304" pitchFamily="18" charset="0"/>
              </a:rPr>
              <a:t>Tục</a:t>
            </a:r>
            <a:r>
              <a:rPr lang="en-US" altLang="en-US" sz="2400" i="1" dirty="0" smtClean="0">
                <a:solidFill>
                  <a:srgbClr val="0000FF"/>
                </a:solidFill>
                <a:latin typeface="Times New Roman" panose="02020603050405020304" pitchFamily="18" charset="0"/>
                <a:cs typeface="Times New Roman" panose="02020603050405020304" pitchFamily="18" charset="0"/>
              </a:rPr>
              <a:t> </a:t>
            </a:r>
            <a:r>
              <a:rPr lang="en-US" altLang="en-US" sz="2400" i="1" dirty="0" err="1" smtClean="0">
                <a:solidFill>
                  <a:srgbClr val="0000FF"/>
                </a:solidFill>
                <a:latin typeface="Times New Roman" panose="02020603050405020304" pitchFamily="18" charset="0"/>
                <a:cs typeface="Times New Roman" panose="02020603050405020304" pitchFamily="18" charset="0"/>
              </a:rPr>
              <a:t>ngữ</a:t>
            </a:r>
            <a:endParaRPr lang="en-US" altLang="en-US" sz="2400" i="1" dirty="0" smtClean="0">
              <a:solidFill>
                <a:srgbClr val="0000FF"/>
              </a:solidFill>
              <a:latin typeface="Times New Roman" panose="02020603050405020304" pitchFamily="18" charset="0"/>
              <a:cs typeface="Times New Roman" panose="02020603050405020304" pitchFamily="18" charset="0"/>
            </a:endParaRPr>
          </a:p>
          <a:p>
            <a:pPr algn="just">
              <a:spcBef>
                <a:spcPct val="0"/>
              </a:spcBef>
              <a:buNone/>
            </a:pPr>
            <a:r>
              <a:rPr lang="en-US" altLang="en-US" sz="2400" dirty="0" smtClean="0">
                <a:solidFill>
                  <a:srgbClr val="0000FF"/>
                </a:solidFill>
                <a:latin typeface="Times New Roman" panose="02020603050405020304" pitchFamily="18" charset="0"/>
                <a:cs typeface="Times New Roman" panose="02020603050405020304" pitchFamily="18" charset="0"/>
              </a:rPr>
              <a:t>d) </a:t>
            </a:r>
            <a:r>
              <a:rPr lang="en-US" altLang="en-US" sz="2400" dirty="0" err="1">
                <a:solidFill>
                  <a:srgbClr val="0000FF"/>
                </a:solidFill>
                <a:latin typeface="Times New Roman" panose="02020603050405020304" pitchFamily="18" charset="0"/>
                <a:cs typeface="Times New Roman" panose="02020603050405020304" pitchFamily="18" charset="0"/>
              </a:rPr>
              <a:t>Tôi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đã</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nhiều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nơi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đóng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quân</a:t>
            </a:r>
            <a:r>
              <a:rPr lang="en-US" altLang="en-US" sz="2400" dirty="0">
                <a:solidFill>
                  <a:srgbClr val="0000FF"/>
                </a:solidFill>
                <a:latin typeface="Times New Roman" panose="02020603050405020304" pitchFamily="18" charset="0"/>
                <a:cs typeface="Times New Roman" panose="02020603050405020304" pitchFamily="18" charset="0"/>
              </a:rPr>
              <a:t> ở </a:t>
            </a:r>
            <a:r>
              <a:rPr lang="en-US" altLang="en-US" sz="2400" dirty="0" err="1">
                <a:solidFill>
                  <a:srgbClr val="0000FF"/>
                </a:solidFill>
                <a:latin typeface="Times New Roman" panose="02020603050405020304" pitchFamily="18" charset="0"/>
                <a:cs typeface="Times New Roman" panose="02020603050405020304" pitchFamily="18" charset="0"/>
              </a:rPr>
              <a:t>nhiều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chỗ</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đẹp</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hơn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đây</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nhiều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nhân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dân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coi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tôi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như</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người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làng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thương</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yêu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tôi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hết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mực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smtClean="0">
                <a:solidFill>
                  <a:srgbClr val="0000FF"/>
                </a:solidFill>
                <a:latin typeface="Times New Roman" panose="02020603050405020304" pitchFamily="18" charset="0"/>
                <a:cs typeface="Times New Roman" panose="02020603050405020304" pitchFamily="18" charset="0"/>
              </a:rPr>
              <a:t>sao</a:t>
            </a:r>
            <a:r>
              <a:rPr lang="en-US" altLang="en-US" sz="2400" dirty="0" smtClean="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sức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quyến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rũ</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nhớ</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thương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vẫn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không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mãnh</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liệt</a:t>
            </a:r>
            <a:r>
              <a:rPr lang="en-US" altLang="en-US" sz="2400" dirty="0">
                <a:solidFill>
                  <a:srgbClr val="0000FF"/>
                </a:solidFill>
                <a:latin typeface="Times New Roman" panose="02020603050405020304" pitchFamily="18" charset="0"/>
                <a:cs typeface="Times New Roman" panose="02020603050405020304" pitchFamily="18" charset="0"/>
              </a:rPr>
              <a:t>, day </a:t>
            </a:r>
            <a:r>
              <a:rPr lang="en-US" altLang="en-US" sz="2400" dirty="0" err="1">
                <a:solidFill>
                  <a:srgbClr val="0000FF"/>
                </a:solidFill>
                <a:latin typeface="Times New Roman" panose="02020603050405020304" pitchFamily="18" charset="0"/>
                <a:cs typeface="Times New Roman" panose="02020603050405020304" pitchFamily="18" charset="0"/>
              </a:rPr>
              <a:t>dứt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bằng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mảnh</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đất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cọc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cằn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này</a:t>
            </a:r>
            <a:r>
              <a:rPr lang="en-US" altLang="en-US" sz="2400" dirty="0">
                <a:solidFill>
                  <a:srgbClr val="0000FF"/>
                </a:solidFill>
                <a:latin typeface="Times New Roman" panose="02020603050405020304" pitchFamily="18" charset="0"/>
                <a:cs typeface="Times New Roman" panose="02020603050405020304" pitchFamily="18" charset="0"/>
              </a:rPr>
              <a:t>.</a:t>
            </a:r>
          </a:p>
          <a:p>
            <a:pPr lvl="1" algn="just">
              <a:spcBef>
                <a:spcPct val="0"/>
              </a:spcBef>
              <a:buNone/>
            </a:pP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i="1" dirty="0">
                <a:solidFill>
                  <a:srgbClr val="0000FF"/>
                </a:solidFill>
                <a:latin typeface="Times New Roman" panose="02020603050405020304" pitchFamily="18" charset="0"/>
                <a:cs typeface="Times New Roman" panose="02020603050405020304" pitchFamily="18" charset="0"/>
              </a:rPr>
              <a:t>Theo </a:t>
            </a:r>
            <a:r>
              <a:rPr lang="en-US" altLang="en-US" sz="2400" dirty="0" err="1">
                <a:solidFill>
                  <a:srgbClr val="0000FF"/>
                </a:solidFill>
                <a:latin typeface="Times New Roman" panose="02020603050405020304" pitchFamily="18" charset="0"/>
                <a:cs typeface="Times New Roman" panose="02020603050405020304" pitchFamily="18" charset="0"/>
              </a:rPr>
              <a:t>Nguyễn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Khải</a:t>
            </a:r>
            <a:endParaRPr lang="en-US" altLang="en-US" sz="2400" dirty="0">
              <a:solidFill>
                <a:srgbClr val="0000FF"/>
              </a:solidFill>
              <a:latin typeface="Times New Roman" panose="02020603050405020304" pitchFamily="18" charset="0"/>
              <a:cs typeface="Times New Roman" panose="02020603050405020304" pitchFamily="18" charset="0"/>
            </a:endParaRPr>
          </a:p>
          <a:p>
            <a:pPr>
              <a:buClr>
                <a:srgbClr val="99FF33"/>
              </a:buClr>
              <a:buNone/>
            </a:pPr>
            <a:endParaRPr lang="en-US" altLang="en-US" sz="2400" dirty="0">
              <a:solidFill>
                <a:srgbClr val="0000FF"/>
              </a:solidFill>
              <a:latin typeface="Times New Roman" panose="02020603050405020304" pitchFamily="18" charset="0"/>
              <a:cs typeface="Times New Roman" panose="02020603050405020304" pitchFamily="18" charset="0"/>
            </a:endParaRPr>
          </a:p>
          <a:p>
            <a:pPr>
              <a:buClr>
                <a:srgbClr val="99FF33"/>
              </a:buClr>
              <a:buNone/>
            </a:pPr>
            <a:r>
              <a:rPr lang="en-US" altLang="en-US" sz="2400" dirty="0">
                <a:solidFill>
                  <a:srgbClr val="0000FF"/>
                </a:solidFill>
                <a:latin typeface="Times New Roman" panose="02020603050405020304" pitchFamily="18" charset="0"/>
                <a:cs typeface="Times New Roman" panose="02020603050405020304" pitchFamily="18" charset="0"/>
              </a:rPr>
              <a:t>						</a:t>
            </a:r>
          </a:p>
          <a:p>
            <a:pPr marL="990600" lvl="1" indent="-533400" eaLnBrk="1" hangingPunct="1">
              <a:buClr>
                <a:srgbClr val="FFFF00"/>
              </a:buClr>
              <a:buFontTx/>
              <a:buNone/>
            </a:pPr>
            <a:r>
              <a:rPr lang="en-US" altLang="en-US" sz="2400" dirty="0" smtClean="0">
                <a:solidFill>
                  <a:srgbClr val="0000FF"/>
                </a:solidFill>
                <a:latin typeface="Times New Roman" panose="02020603050405020304" pitchFamily="18" charset="0"/>
                <a:cs typeface="Times New Roman" panose="02020603050405020304" pitchFamily="18" charset="0"/>
              </a:rPr>
              <a:t>.</a:t>
            </a:r>
            <a:endParaRPr lang="en-US" altLang="en-US" sz="2400" dirty="0">
              <a:solidFill>
                <a:srgbClr val="0000FF"/>
              </a:solidFill>
              <a:latin typeface="Times New Roman" panose="02020603050405020304" pitchFamily="18" charset="0"/>
              <a:cs typeface="Times New Roman" panose="02020603050405020304" pitchFamily="18" charset="0"/>
            </a:endParaRPr>
          </a:p>
        </p:txBody>
      </p:sp>
      <p:sp>
        <p:nvSpPr>
          <p:cNvPr id="7"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4605403" y="1170558"/>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8"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3352800" y="1684908"/>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9"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5867400" y="1659439"/>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0"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1676400" y="2080365"/>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dirty="0" smtClean="0">
                <a:latin typeface="Times New Roman" panose="02020603050405020304" pitchFamily="18" charset="0"/>
                <a:cs typeface="Times New Roman" panose="02020603050405020304" pitchFamily="18" charset="0"/>
              </a:rPr>
              <a:t> </a:t>
            </a:r>
            <a:endParaRPr lang="en-US" altLang="en-US" sz="1800" dirty="0">
              <a:latin typeface="Times New Roman" panose="02020603050405020304" pitchFamily="18" charset="0"/>
              <a:cs typeface="Times New Roman" panose="02020603050405020304" pitchFamily="18" charset="0"/>
            </a:endParaRPr>
          </a:p>
        </p:txBody>
      </p:sp>
      <p:sp>
        <p:nvSpPr>
          <p:cNvPr id="11"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2100719" y="2952750"/>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2"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4441521" y="2952750"/>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4414903" y="4095750"/>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7848600" y="4100708"/>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107971"/>
      </p:ext>
    </p:extLst>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xmlns="" id="{027B1B0C-C224-4E92-B491-D1F970924215}"/>
              </a:ext>
            </a:extLst>
          </p:cNvPr>
          <p:cNvSpPr>
            <a:spLocks noGrp="1" noChangeArrowheads="1"/>
          </p:cNvSpPr>
          <p:nvPr>
            <p:ph type="title"/>
          </p:nvPr>
        </p:nvSpPr>
        <p:spPr>
          <a:xfrm>
            <a:off x="304800" y="285750"/>
            <a:ext cx="8534400" cy="844568"/>
          </a:xfrm>
          <a:noFill/>
        </p:spPr>
        <p:txBody>
          <a:bodyPr>
            <a:noAutofit/>
          </a:bodyPr>
          <a:lstStyle/>
          <a:p>
            <a:pPr algn="just" eaLnBrk="1" hangingPunct="1"/>
            <a:r>
              <a:rPr lang="en-US" altLang="en-US" sz="3200" b="1" dirty="0" err="1">
                <a:latin typeface="Times New Roman" panose="02020603050405020304" pitchFamily="18" charset="0"/>
                <a:cs typeface="Times New Roman" panose="02020603050405020304" pitchFamily="18" charset="0"/>
              </a:rPr>
              <a:t>Bài</a:t>
            </a:r>
            <a:r>
              <a:rPr lang="en-US" altLang="en-US" sz="3200" b="1" dirty="0">
                <a:latin typeface="Times New Roman" panose="02020603050405020304" pitchFamily="18" charset="0"/>
                <a:cs typeface="Times New Roman" panose="02020603050405020304" pitchFamily="18" charset="0"/>
              </a:rPr>
              <a:t> 3: </a:t>
            </a:r>
            <a:r>
              <a:rPr lang="en-US" altLang="en-US" sz="3200" b="1" dirty="0" err="1">
                <a:solidFill>
                  <a:schemeClr val="tx1"/>
                </a:solidFill>
                <a:latin typeface="Times New Roman" panose="02020603050405020304" pitchFamily="18" charset="0"/>
                <a:cs typeface="Times New Roman" panose="02020603050405020304" pitchFamily="18" charset="0"/>
              </a:rPr>
              <a:t>Tìm</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quan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hệ</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từ</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a:solidFill>
                  <a:srgbClr val="FF0000"/>
                </a:solidFill>
                <a:latin typeface="Times New Roman" panose="02020603050405020304" pitchFamily="18" charset="0"/>
                <a:cs typeface="Times New Roman" panose="02020603050405020304" pitchFamily="18" charset="0"/>
              </a:rPr>
              <a:t>(</a:t>
            </a:r>
            <a:r>
              <a:rPr lang="en-US" altLang="en-US" sz="3200" b="1" dirty="0" err="1">
                <a:solidFill>
                  <a:srgbClr val="FF0000"/>
                </a:solidFill>
                <a:latin typeface="Times New Roman" panose="02020603050405020304" pitchFamily="18" charset="0"/>
                <a:cs typeface="Times New Roman" panose="02020603050405020304" pitchFamily="18" charset="0"/>
              </a:rPr>
              <a:t>và</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nhưng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trên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thì</a:t>
            </a:r>
            <a:r>
              <a:rPr lang="en-US" altLang="en-US" sz="3200" b="1" dirty="0">
                <a:solidFill>
                  <a:srgbClr val="FF0000"/>
                </a:solidFill>
                <a:latin typeface="Times New Roman" panose="02020603050405020304" pitchFamily="18" charset="0"/>
                <a:cs typeface="Times New Roman" panose="02020603050405020304" pitchFamily="18" charset="0"/>
              </a:rPr>
              <a:t>, ở, </a:t>
            </a:r>
            <a:r>
              <a:rPr lang="en-US" altLang="en-US" sz="3200" b="1" dirty="0" err="1">
                <a:solidFill>
                  <a:srgbClr val="FF0000"/>
                </a:solidFill>
                <a:latin typeface="Times New Roman" panose="02020603050405020304" pitchFamily="18" charset="0"/>
                <a:cs typeface="Times New Roman" panose="02020603050405020304" pitchFamily="18" charset="0"/>
              </a:rPr>
              <a:t>của</a:t>
            </a:r>
            <a:r>
              <a:rPr lang="en-US" altLang="en-US" sz="3200" b="1" dirty="0">
                <a:solidFill>
                  <a:srgbClr val="FF0000"/>
                </a:solidFill>
                <a:latin typeface="Times New Roman" panose="02020603050405020304" pitchFamily="18" charset="0"/>
                <a:cs typeface="Times New Roman" panose="02020603050405020304" pitchFamily="18" charset="0"/>
              </a:rPr>
              <a:t>)</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thích</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hợp</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điền</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vào</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chỗ</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trống</a:t>
            </a:r>
            <a:r>
              <a:rPr lang="en-US" altLang="en-US" sz="3200" b="1" dirty="0">
                <a:solidFill>
                  <a:schemeClr val="tx1"/>
                </a:solidFill>
                <a:latin typeface="Times New Roman" panose="02020603050405020304" pitchFamily="18" charset="0"/>
                <a:cs typeface="Times New Roman" panose="02020603050405020304" pitchFamily="18" charset="0"/>
              </a:rPr>
              <a:t>.</a:t>
            </a:r>
          </a:p>
        </p:txBody>
      </p:sp>
      <p:sp>
        <p:nvSpPr>
          <p:cNvPr id="12291" name="Rectangle 6">
            <a:extLst>
              <a:ext uri="{FF2B5EF4-FFF2-40B4-BE49-F238E27FC236}">
                <a16:creationId xmlns:a16="http://schemas.microsoft.com/office/drawing/2014/main" xmlns="" id="{F600A227-1F22-4929-88D1-A957BA420938}"/>
              </a:ext>
            </a:extLst>
          </p:cNvPr>
          <p:cNvSpPr>
            <a:spLocks noGrp="1" noChangeArrowheads="1"/>
          </p:cNvSpPr>
          <p:nvPr>
            <p:ph idx="1"/>
          </p:nvPr>
        </p:nvSpPr>
        <p:spPr>
          <a:xfrm>
            <a:off x="313151" y="1607206"/>
            <a:ext cx="8839200" cy="2044558"/>
          </a:xfrm>
        </p:spPr>
        <p:txBody>
          <a:bodyPr>
            <a:noAutofit/>
          </a:bodyPr>
          <a:lstStyle/>
          <a:p>
            <a:pPr marL="609600" indent="-609600" eaLnBrk="1" hangingPunct="1">
              <a:buClr>
                <a:srgbClr val="99FF33"/>
              </a:buClr>
              <a:buFont typeface="Wingdings" panose="05000000000000000000" pitchFamily="2" charset="2"/>
              <a:buNone/>
            </a:pPr>
            <a:r>
              <a:rPr lang="en-US" altLang="en-US" dirty="0" smtClean="0">
                <a:solidFill>
                  <a:srgbClr val="0000FF"/>
                </a:solidFill>
                <a:latin typeface="Times New Roman" panose="02020603050405020304" pitchFamily="18" charset="0"/>
                <a:cs typeface="Times New Roman" panose="02020603050405020304" pitchFamily="18" charset="0"/>
              </a:rPr>
              <a:t>a</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Trời</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bây</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giờ</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trong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vắt</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thăm</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thẳm</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và</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cao</a:t>
            </a:r>
            <a:r>
              <a:rPr lang="en-US" altLang="en-US" dirty="0">
                <a:solidFill>
                  <a:srgbClr val="0000FF"/>
                </a:solidFill>
                <a:latin typeface="Times New Roman" panose="02020603050405020304" pitchFamily="18" charset="0"/>
                <a:cs typeface="Times New Roman" panose="02020603050405020304" pitchFamily="18" charset="0"/>
              </a:rPr>
              <a:t>.</a:t>
            </a:r>
          </a:p>
          <a:p>
            <a:pPr marL="609600" indent="-609600" eaLnBrk="1" hangingPunct="1">
              <a:buClr>
                <a:srgbClr val="99FF33"/>
              </a:buClr>
              <a:buFont typeface="Wingdings" panose="05000000000000000000" pitchFamily="2" charset="2"/>
              <a:buNone/>
            </a:pPr>
            <a:endParaRPr lang="en-US" altLang="en-US" dirty="0" smtClean="0">
              <a:solidFill>
                <a:srgbClr val="0000FF"/>
              </a:solidFill>
              <a:latin typeface="Times New Roman" panose="02020603050405020304" pitchFamily="18" charset="0"/>
              <a:cs typeface="Times New Roman" panose="02020603050405020304" pitchFamily="18" charset="0"/>
            </a:endParaRPr>
          </a:p>
          <a:p>
            <a:pPr marL="609600" indent="-609600" eaLnBrk="1" hangingPunct="1">
              <a:buClr>
                <a:srgbClr val="99FF33"/>
              </a:buClr>
              <a:buFont typeface="Wingdings" panose="05000000000000000000" pitchFamily="2" charset="2"/>
              <a:buNone/>
            </a:pPr>
            <a:r>
              <a:rPr lang="en-US" altLang="en-US" dirty="0" smtClean="0">
                <a:solidFill>
                  <a:srgbClr val="0000FF"/>
                </a:solidFill>
                <a:latin typeface="Times New Roman" panose="02020603050405020304" pitchFamily="18" charset="0"/>
                <a:cs typeface="Times New Roman" panose="02020603050405020304" pitchFamily="18" charset="0"/>
              </a:rPr>
              <a:t>b</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Một</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vầng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trăng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tròn</a:t>
            </a:r>
            <a:r>
              <a:rPr lang="en-US" altLang="en-US" dirty="0">
                <a:solidFill>
                  <a:srgbClr val="0000FF"/>
                </a:solidFill>
                <a:latin typeface="Times New Roman" panose="02020603050405020304" pitchFamily="18" charset="0"/>
                <a:cs typeface="Times New Roman" panose="02020603050405020304" pitchFamily="18" charset="0"/>
              </a:rPr>
              <a:t>, to </a:t>
            </a:r>
            <a:r>
              <a:rPr lang="en-US" altLang="en-US" dirty="0" err="1">
                <a:solidFill>
                  <a:srgbClr val="FF0000"/>
                </a:solidFill>
                <a:latin typeface="Times New Roman" panose="02020603050405020304" pitchFamily="18" charset="0"/>
                <a:cs typeface="Times New Roman" panose="02020603050405020304" pitchFamily="18" charset="0"/>
              </a:rPr>
              <a:t>và</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đỏ</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hồng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hiện</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lên</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a:solidFill>
                  <a:srgbClr val="FF0000"/>
                </a:solidFill>
                <a:latin typeface="Times New Roman" panose="02020603050405020304" pitchFamily="18" charset="0"/>
                <a:cs typeface="Times New Roman" panose="02020603050405020304" pitchFamily="18" charset="0"/>
              </a:rPr>
              <a:t>ở </a:t>
            </a:r>
            <a:r>
              <a:rPr lang="en-US" altLang="en-US" dirty="0" smtClean="0">
                <a:solidFill>
                  <a:srgbClr val="0000FF"/>
                </a:solidFill>
                <a:latin typeface="Times New Roman" panose="02020603050405020304" pitchFamily="18" charset="0"/>
                <a:cs typeface="Times New Roman" panose="02020603050405020304" pitchFamily="18" charset="0"/>
              </a:rPr>
              <a:t> </a:t>
            </a:r>
            <a:r>
              <a:rPr lang="en-US" altLang="en-US" dirty="0" err="1" smtClean="0">
                <a:solidFill>
                  <a:srgbClr val="0000FF"/>
                </a:solidFill>
                <a:latin typeface="Times New Roman" panose="02020603050405020304" pitchFamily="18" charset="0"/>
                <a:cs typeface="Times New Roman" panose="02020603050405020304" pitchFamily="18" charset="0"/>
              </a:rPr>
              <a:t>chân</a:t>
            </a:r>
            <a:r>
              <a:rPr lang="en-US" altLang="en-US" dirty="0" smtClean="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trời</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sau</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rặng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tre</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đen</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smtClean="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của</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một</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ngôi</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làng</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xa</a:t>
            </a:r>
            <a:r>
              <a:rPr lang="en-US" altLang="en-US" dirty="0">
                <a:solidFill>
                  <a:srgbClr val="0000FF"/>
                </a:solidFill>
                <a:latin typeface="Times New Roman" panose="02020603050405020304" pitchFamily="18" charset="0"/>
                <a:cs typeface="Times New Roman" panose="02020603050405020304" pitchFamily="18" charset="0"/>
              </a:rPr>
              <a:t>.</a:t>
            </a:r>
          </a:p>
          <a:p>
            <a:pPr marL="990600" lvl="1" indent="-533400" eaLnBrk="1" hangingPunct="1">
              <a:buClr>
                <a:srgbClr val="FFFF00"/>
              </a:buClr>
              <a:buFontTx/>
              <a:buNone/>
            </a:pP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i="1" dirty="0">
                <a:solidFill>
                  <a:srgbClr val="0000FF"/>
                </a:solidFill>
                <a:latin typeface="Times New Roman" panose="02020603050405020304" pitchFamily="18" charset="0"/>
                <a:cs typeface="Times New Roman" panose="02020603050405020304" pitchFamily="18" charset="0"/>
              </a:rPr>
              <a:t>Theo </a:t>
            </a:r>
            <a:r>
              <a:rPr lang="en-US" altLang="en-US" sz="3200" dirty="0" err="1">
                <a:solidFill>
                  <a:srgbClr val="0000FF"/>
                </a:solidFill>
                <a:latin typeface="Times New Roman" panose="02020603050405020304" pitchFamily="18" charset="0"/>
                <a:cs typeface="Times New Roman" panose="02020603050405020304" pitchFamily="18" charset="0"/>
              </a:rPr>
              <a:t>Thạch</a:t>
            </a:r>
            <a:r>
              <a:rPr lang="en-US" altLang="en-US" sz="3200" dirty="0">
                <a:solidFill>
                  <a:srgbClr val="0000FF"/>
                </a:solidFill>
                <a:latin typeface="Times New Roman" panose="02020603050405020304" pitchFamily="18" charset="0"/>
                <a:cs typeface="Times New Roman" panose="02020603050405020304" pitchFamily="18" charset="0"/>
              </a:rPr>
              <a:t> Lam</a:t>
            </a:r>
          </a:p>
        </p:txBody>
      </p:sp>
      <p:sp>
        <p:nvSpPr>
          <p:cNvPr id="13324" name="Rectangle 12">
            <a:extLst>
              <a:ext uri="{FF2B5EF4-FFF2-40B4-BE49-F238E27FC236}">
                <a16:creationId xmlns:a16="http://schemas.microsoft.com/office/drawing/2014/main" xmlns="" id="{F6FDE92B-372C-4194-B2BB-CF5EC9BB5A58}"/>
              </a:ext>
            </a:extLst>
          </p:cNvPr>
          <p:cNvSpPr>
            <a:spLocks noChangeArrowheads="1"/>
          </p:cNvSpPr>
          <p:nvPr/>
        </p:nvSpPr>
        <p:spPr bwMode="auto">
          <a:xfrm>
            <a:off x="6400800" y="1657350"/>
            <a:ext cx="457200" cy="4953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25" name="Rectangle 13">
            <a:extLst>
              <a:ext uri="{FF2B5EF4-FFF2-40B4-BE49-F238E27FC236}">
                <a16:creationId xmlns:a16="http://schemas.microsoft.com/office/drawing/2014/main" xmlns="" id="{5141C5C1-E89E-48B0-8CCD-7DD3AC33A9FE}"/>
              </a:ext>
            </a:extLst>
          </p:cNvPr>
          <p:cNvSpPr>
            <a:spLocks noChangeArrowheads="1"/>
          </p:cNvSpPr>
          <p:nvPr/>
        </p:nvSpPr>
        <p:spPr bwMode="auto">
          <a:xfrm>
            <a:off x="4724400" y="2800350"/>
            <a:ext cx="381000" cy="445326"/>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26" name="Rectangle 14">
            <a:extLst>
              <a:ext uri="{FF2B5EF4-FFF2-40B4-BE49-F238E27FC236}">
                <a16:creationId xmlns:a16="http://schemas.microsoft.com/office/drawing/2014/main" xmlns="" id="{DD7A44F2-E3B3-4D3F-9DD4-F3543056FABC}"/>
              </a:ext>
            </a:extLst>
          </p:cNvPr>
          <p:cNvSpPr>
            <a:spLocks noChangeArrowheads="1"/>
          </p:cNvSpPr>
          <p:nvPr/>
        </p:nvSpPr>
        <p:spPr bwMode="auto">
          <a:xfrm>
            <a:off x="5410200" y="3409950"/>
            <a:ext cx="6096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37" name="Rectangle 25">
            <a:extLst>
              <a:ext uri="{FF2B5EF4-FFF2-40B4-BE49-F238E27FC236}">
                <a16:creationId xmlns:a16="http://schemas.microsoft.com/office/drawing/2014/main" xmlns="" id="{6840AD3F-8429-4D7B-B766-D474A80A6F94}"/>
              </a:ext>
            </a:extLst>
          </p:cNvPr>
          <p:cNvSpPr>
            <a:spLocks noChangeArrowheads="1"/>
          </p:cNvSpPr>
          <p:nvPr/>
        </p:nvSpPr>
        <p:spPr bwMode="auto">
          <a:xfrm>
            <a:off x="8007785" y="2902776"/>
            <a:ext cx="3810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13324"/>
                                        </p:tgtEl>
                                      </p:cBhvr>
                                    </p:animEffect>
                                    <p:set>
                                      <p:cBhvr>
                                        <p:cTn id="7" dur="1" fill="hold">
                                          <p:stCondLst>
                                            <p:cond delay="499"/>
                                          </p:stCondLst>
                                        </p:cTn>
                                        <p:tgtEl>
                                          <p:spTgt spid="1332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0" nodeType="clickEffect">
                                  <p:stCondLst>
                                    <p:cond delay="0"/>
                                  </p:stCondLst>
                                  <p:childTnLst>
                                    <p:animEffect transition="out" filter="box(in)">
                                      <p:cBhvr>
                                        <p:cTn id="11" dur="500"/>
                                        <p:tgtEl>
                                          <p:spTgt spid="13325"/>
                                        </p:tgtEl>
                                      </p:cBhvr>
                                    </p:animEffect>
                                    <p:set>
                                      <p:cBhvr>
                                        <p:cTn id="12" dur="1" fill="hold">
                                          <p:stCondLst>
                                            <p:cond delay="499"/>
                                          </p:stCondLst>
                                        </p:cTn>
                                        <p:tgtEl>
                                          <p:spTgt spid="13325"/>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10" fill="hold" grpId="0" nodeType="clickEffect">
                                  <p:stCondLst>
                                    <p:cond delay="0"/>
                                  </p:stCondLst>
                                  <p:childTnLst>
                                    <p:animEffect transition="out" filter="checkerboard(across)">
                                      <p:cBhvr>
                                        <p:cTn id="16" dur="500"/>
                                        <p:tgtEl>
                                          <p:spTgt spid="13337"/>
                                        </p:tgtEl>
                                      </p:cBhvr>
                                    </p:animEffect>
                                    <p:set>
                                      <p:cBhvr>
                                        <p:cTn id="17" dur="1" fill="hold">
                                          <p:stCondLst>
                                            <p:cond delay="499"/>
                                          </p:stCondLst>
                                        </p:cTn>
                                        <p:tgtEl>
                                          <p:spTgt spid="1333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13326"/>
                                        </p:tgtEl>
                                      </p:cBhvr>
                                    </p:animEffect>
                                    <p:set>
                                      <p:cBhvr>
                                        <p:cTn id="22" dur="1" fill="hold">
                                          <p:stCondLst>
                                            <p:cond delay="499"/>
                                          </p:stCondLst>
                                        </p:cTn>
                                        <p:tgtEl>
                                          <p:spTgt spid="133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4" grpId="0" animBg="1"/>
      <p:bldP spid="13325" grpId="0" animBg="1"/>
      <p:bldP spid="13326" grpId="0" animBg="1"/>
      <p:bldP spid="133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xmlns="" id="{6C2C0A6B-CE47-4714-8BA1-F11BA23EB9D3}"/>
              </a:ext>
            </a:extLst>
          </p:cNvPr>
          <p:cNvSpPr>
            <a:spLocks noChangeArrowheads="1"/>
          </p:cNvSpPr>
          <p:nvPr/>
        </p:nvSpPr>
        <p:spPr bwMode="auto">
          <a:xfrm>
            <a:off x="228600" y="961582"/>
            <a:ext cx="8001000" cy="1557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Clr>
                <a:srgbClr val="99FF33"/>
              </a:buClr>
              <a:buFont typeface="Wingdings" panose="05000000000000000000" pitchFamily="2" charset="2"/>
              <a:buNone/>
            </a:pPr>
            <a:r>
              <a:rPr lang="en-US" altLang="en-US" sz="2800" dirty="0">
                <a:solidFill>
                  <a:srgbClr val="0000FF"/>
                </a:solidFill>
                <a:latin typeface="Times New Roman" panose="02020603050405020304" pitchFamily="18" charset="0"/>
                <a:cs typeface="Times New Roman" panose="02020603050405020304" pitchFamily="18" charset="0"/>
              </a:rPr>
              <a:t>c) </a:t>
            </a:r>
            <a:r>
              <a:rPr lang="en-US" altLang="en-US" sz="2800" dirty="0" err="1">
                <a:solidFill>
                  <a:srgbClr val="0000FF"/>
                </a:solidFill>
                <a:latin typeface="Times New Roman" panose="02020603050405020304" pitchFamily="18" charset="0"/>
                <a:cs typeface="Times New Roman" panose="02020603050405020304" pitchFamily="18" charset="0"/>
              </a:rPr>
              <a:t>Trăng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quầng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thì</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hạn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trăng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tán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thì</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smtClean="0">
                <a:solidFill>
                  <a:srgbClr val="0000FF"/>
                </a:solidFill>
                <a:latin typeface="Times New Roman" panose="02020603050405020304" pitchFamily="18" charset="0"/>
                <a:cs typeface="Times New Roman" panose="02020603050405020304" pitchFamily="18" charset="0"/>
              </a:rPr>
              <a:t>mưa</a:t>
            </a:r>
            <a:r>
              <a:rPr lang="en-US" altLang="en-US" sz="2800" dirty="0" smtClean="0">
                <a:solidFill>
                  <a:srgbClr val="0000FF"/>
                </a:solidFill>
                <a:latin typeface="Times New Roman" panose="02020603050405020304" pitchFamily="18" charset="0"/>
                <a:cs typeface="Times New Roman" panose="02020603050405020304" pitchFamily="18" charset="0"/>
              </a:rPr>
              <a:t>.</a:t>
            </a:r>
          </a:p>
          <a:p>
            <a:pPr eaLnBrk="1" hangingPunct="1">
              <a:buClr>
                <a:srgbClr val="99FF33"/>
              </a:buClr>
              <a:buFont typeface="Wingdings" panose="05000000000000000000" pitchFamily="2" charset="2"/>
              <a:buNone/>
            </a:pPr>
            <a:r>
              <a:rPr lang="en-US" altLang="en-US" sz="2800" dirty="0" smtClean="0">
                <a:solidFill>
                  <a:srgbClr val="0000FF"/>
                </a:solidFill>
                <a:latin typeface="Times New Roman" panose="02020603050405020304" pitchFamily="18" charset="0"/>
                <a:cs typeface="Times New Roman" panose="02020603050405020304" pitchFamily="18" charset="0"/>
              </a:rPr>
              <a:t>                                                                 </a:t>
            </a:r>
            <a:r>
              <a:rPr lang="en-US" altLang="en-US" sz="2800" dirty="0" err="1" smtClean="0">
                <a:solidFill>
                  <a:srgbClr val="0000FF"/>
                </a:solidFill>
                <a:latin typeface="Times New Roman" panose="02020603050405020304" pitchFamily="18" charset="0"/>
                <a:cs typeface="Times New Roman" panose="02020603050405020304" pitchFamily="18" charset="0"/>
              </a:rPr>
              <a:t>Tục</a:t>
            </a:r>
            <a:r>
              <a:rPr lang="en-US" altLang="en-US" sz="2800" dirty="0" smtClean="0">
                <a:solidFill>
                  <a:srgbClr val="0000FF"/>
                </a:solidFill>
                <a:latin typeface="Times New Roman" panose="02020603050405020304" pitchFamily="18" charset="0"/>
                <a:cs typeface="Times New Roman" panose="02020603050405020304" pitchFamily="18" charset="0"/>
              </a:rPr>
              <a:t> </a:t>
            </a:r>
            <a:r>
              <a:rPr lang="en-US" altLang="en-US" sz="2800" dirty="0" err="1" smtClean="0">
                <a:solidFill>
                  <a:srgbClr val="0000FF"/>
                </a:solidFill>
                <a:latin typeface="Times New Roman" panose="02020603050405020304" pitchFamily="18" charset="0"/>
                <a:cs typeface="Times New Roman" panose="02020603050405020304" pitchFamily="18" charset="0"/>
              </a:rPr>
              <a:t>ngữ</a:t>
            </a:r>
            <a:endParaRPr lang="en-US" altLang="en-US" sz="2800" dirty="0">
              <a:solidFill>
                <a:srgbClr val="0000FF"/>
              </a:solidFill>
              <a:latin typeface="Times New Roman" panose="02020603050405020304" pitchFamily="18" charset="0"/>
              <a:cs typeface="Times New Roman" panose="02020603050405020304" pitchFamily="18" charset="0"/>
            </a:endParaRPr>
          </a:p>
          <a:p>
            <a:pPr eaLnBrk="1" hangingPunct="1">
              <a:buClr>
                <a:srgbClr val="99FF33"/>
              </a:buClr>
              <a:buFont typeface="Wingdings" panose="05000000000000000000" pitchFamily="2" charset="2"/>
              <a:buNone/>
            </a:pPr>
            <a:r>
              <a:rPr lang="en-US" altLang="en-US" sz="2800" dirty="0">
                <a:solidFill>
                  <a:srgbClr val="0000FF"/>
                </a:solidFill>
                <a:latin typeface="Times New Roman" panose="02020603050405020304" pitchFamily="18" charset="0"/>
                <a:cs typeface="Times New Roman" panose="02020603050405020304" pitchFamily="18" charset="0"/>
              </a:rPr>
              <a:t>						</a:t>
            </a:r>
          </a:p>
        </p:txBody>
      </p:sp>
      <p:sp>
        <p:nvSpPr>
          <p:cNvPr id="5" name="Rectangle 22">
            <a:extLst>
              <a:ext uri="{FF2B5EF4-FFF2-40B4-BE49-F238E27FC236}">
                <a16:creationId xmlns:a16="http://schemas.microsoft.com/office/drawing/2014/main" xmlns="" id="{542590C0-4EDA-4017-86E6-DD130CEB641E}"/>
              </a:ext>
            </a:extLst>
          </p:cNvPr>
          <p:cNvSpPr>
            <a:spLocks noChangeArrowheads="1"/>
          </p:cNvSpPr>
          <p:nvPr/>
        </p:nvSpPr>
        <p:spPr bwMode="auto">
          <a:xfrm>
            <a:off x="228600" y="2266950"/>
            <a:ext cx="89154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800" dirty="0">
                <a:solidFill>
                  <a:schemeClr val="tx2"/>
                </a:solidFill>
                <a:latin typeface="Times New Roman" panose="02020603050405020304" pitchFamily="18" charset="0"/>
                <a:cs typeface="Times New Roman" panose="02020603050405020304" pitchFamily="18" charset="0"/>
              </a:rPr>
              <a:t> </a:t>
            </a:r>
            <a:r>
              <a:rPr lang="en-US" altLang="en-US" sz="2800" dirty="0">
                <a:solidFill>
                  <a:srgbClr val="0000FF"/>
                </a:solidFill>
                <a:latin typeface="Times New Roman" panose="02020603050405020304" pitchFamily="18" charset="0"/>
                <a:cs typeface="Times New Roman" panose="02020603050405020304" pitchFamily="18" charset="0"/>
              </a:rPr>
              <a:t>d) </a:t>
            </a:r>
            <a:r>
              <a:rPr lang="en-US" altLang="en-US" sz="2800" dirty="0" err="1">
                <a:solidFill>
                  <a:srgbClr val="0000FF"/>
                </a:solidFill>
                <a:latin typeface="Times New Roman" panose="02020603050405020304" pitchFamily="18" charset="0"/>
                <a:cs typeface="Times New Roman" panose="02020603050405020304" pitchFamily="18" charset="0"/>
              </a:rPr>
              <a:t>Tôi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đã</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nhiều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nơi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đóng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quân</a:t>
            </a:r>
            <a:r>
              <a:rPr lang="en-US" altLang="en-US" sz="2800" dirty="0">
                <a:solidFill>
                  <a:srgbClr val="0000FF"/>
                </a:solidFill>
                <a:latin typeface="Times New Roman" panose="02020603050405020304" pitchFamily="18" charset="0"/>
                <a:cs typeface="Times New Roman" panose="02020603050405020304" pitchFamily="18" charset="0"/>
              </a:rPr>
              <a:t> ở </a:t>
            </a:r>
            <a:r>
              <a:rPr lang="en-US" altLang="en-US" sz="2800" dirty="0" err="1">
                <a:solidFill>
                  <a:srgbClr val="0000FF"/>
                </a:solidFill>
                <a:latin typeface="Times New Roman" panose="02020603050405020304" pitchFamily="18" charset="0"/>
                <a:cs typeface="Times New Roman" panose="02020603050405020304" pitchFamily="18" charset="0"/>
              </a:rPr>
              <a:t>nhiều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chỗ</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đẹp</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hơn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đây</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nhiều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nhân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dân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coi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tôi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như</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người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làng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và</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thương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yêu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tôi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hết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mực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nhưng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sao</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sức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quyến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rũ</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nhớ</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thương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vẫn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không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mãnh</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liệt</a:t>
            </a:r>
            <a:r>
              <a:rPr lang="en-US" altLang="en-US" sz="2800" dirty="0">
                <a:solidFill>
                  <a:srgbClr val="0000FF"/>
                </a:solidFill>
                <a:latin typeface="Times New Roman" panose="02020603050405020304" pitchFamily="18" charset="0"/>
                <a:cs typeface="Times New Roman" panose="02020603050405020304" pitchFamily="18" charset="0"/>
              </a:rPr>
              <a:t>, day </a:t>
            </a:r>
            <a:r>
              <a:rPr lang="en-US" altLang="en-US" sz="2800" dirty="0" err="1">
                <a:solidFill>
                  <a:srgbClr val="0000FF"/>
                </a:solidFill>
                <a:latin typeface="Times New Roman" panose="02020603050405020304" pitchFamily="18" charset="0"/>
                <a:cs typeface="Times New Roman" panose="02020603050405020304" pitchFamily="18" charset="0"/>
              </a:rPr>
              <a:t>dứt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bằng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mảnh</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đất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cọc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cằn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này</a:t>
            </a:r>
            <a:r>
              <a:rPr lang="en-US" altLang="en-US" sz="2800" dirty="0">
                <a:solidFill>
                  <a:srgbClr val="0000FF"/>
                </a:solidFill>
                <a:latin typeface="Times New Roman" panose="02020603050405020304" pitchFamily="18" charset="0"/>
                <a:cs typeface="Times New Roman" panose="02020603050405020304" pitchFamily="18" charset="0"/>
              </a:rPr>
              <a:t>.</a:t>
            </a:r>
          </a:p>
          <a:p>
            <a:pPr lvl="1" algn="just" eaLnBrk="1" hangingPunct="1">
              <a:spcBef>
                <a:spcPct val="0"/>
              </a:spcBef>
              <a:buFontTx/>
              <a:buNone/>
            </a:pP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i="1" dirty="0">
                <a:solidFill>
                  <a:srgbClr val="0000FF"/>
                </a:solidFill>
                <a:latin typeface="Times New Roman" panose="02020603050405020304" pitchFamily="18" charset="0"/>
                <a:cs typeface="Times New Roman" panose="02020603050405020304" pitchFamily="18" charset="0"/>
              </a:rPr>
              <a:t>Theo </a:t>
            </a:r>
            <a:r>
              <a:rPr lang="en-US" altLang="en-US" dirty="0" err="1">
                <a:solidFill>
                  <a:srgbClr val="0000FF"/>
                </a:solidFill>
                <a:latin typeface="Times New Roman" panose="02020603050405020304" pitchFamily="18" charset="0"/>
                <a:cs typeface="Times New Roman" panose="02020603050405020304" pitchFamily="18" charset="0"/>
              </a:rPr>
              <a:t>Nguyễn</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dirty="0" err="1">
                <a:solidFill>
                  <a:srgbClr val="0000FF"/>
                </a:solidFill>
                <a:latin typeface="Times New Roman" panose="02020603050405020304" pitchFamily="18" charset="0"/>
                <a:cs typeface="Times New Roman" panose="02020603050405020304" pitchFamily="18" charset="0"/>
              </a:rPr>
              <a:t>Khải</a:t>
            </a:r>
            <a:endParaRPr lang="en-US" altLang="en-US" dirty="0">
              <a:solidFill>
                <a:srgbClr val="0000FF"/>
              </a:solidFill>
              <a:latin typeface="Times New Roman" panose="02020603050405020304" pitchFamily="18" charset="0"/>
              <a:cs typeface="Times New Roman" panose="02020603050405020304" pitchFamily="18" charset="0"/>
            </a:endParaRPr>
          </a:p>
        </p:txBody>
      </p:sp>
      <p:sp>
        <p:nvSpPr>
          <p:cNvPr id="6" name="Rectangle 20">
            <a:extLst>
              <a:ext uri="{FF2B5EF4-FFF2-40B4-BE49-F238E27FC236}">
                <a16:creationId xmlns:a16="http://schemas.microsoft.com/office/drawing/2014/main" xmlns="" id="{BAF57211-6D80-4911-A2E5-303873F0A068}"/>
              </a:ext>
            </a:extLst>
          </p:cNvPr>
          <p:cNvSpPr>
            <a:spLocks noChangeArrowheads="1"/>
          </p:cNvSpPr>
          <p:nvPr/>
        </p:nvSpPr>
        <p:spPr bwMode="auto">
          <a:xfrm>
            <a:off x="2539391" y="1042428"/>
            <a:ext cx="5334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7" name="Rectangle 21">
            <a:extLst>
              <a:ext uri="{FF2B5EF4-FFF2-40B4-BE49-F238E27FC236}">
                <a16:creationId xmlns:a16="http://schemas.microsoft.com/office/drawing/2014/main" xmlns="" id="{F371CC29-BC33-4D7D-9E08-4DA003808F3B}"/>
              </a:ext>
            </a:extLst>
          </p:cNvPr>
          <p:cNvSpPr>
            <a:spLocks noChangeArrowheads="1"/>
          </p:cNvSpPr>
          <p:nvPr/>
        </p:nvSpPr>
        <p:spPr bwMode="auto">
          <a:xfrm>
            <a:off x="5321474" y="1017115"/>
            <a:ext cx="457200" cy="34290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8" name="Rectangle 23">
            <a:extLst>
              <a:ext uri="{FF2B5EF4-FFF2-40B4-BE49-F238E27FC236}">
                <a16:creationId xmlns:a16="http://schemas.microsoft.com/office/drawing/2014/main" xmlns="" id="{BE5FD3DC-F35D-4212-937D-98D5AF9A2C54}"/>
              </a:ext>
            </a:extLst>
          </p:cNvPr>
          <p:cNvSpPr>
            <a:spLocks noChangeArrowheads="1"/>
          </p:cNvSpPr>
          <p:nvPr/>
        </p:nvSpPr>
        <p:spPr bwMode="auto">
          <a:xfrm>
            <a:off x="6324600" y="2800350"/>
            <a:ext cx="523875" cy="447108"/>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9" name="Rectangle 24">
            <a:extLst>
              <a:ext uri="{FF2B5EF4-FFF2-40B4-BE49-F238E27FC236}">
                <a16:creationId xmlns:a16="http://schemas.microsoft.com/office/drawing/2014/main" xmlns="" id="{6D16381C-37E8-4EBD-8B51-79E824BD9123}"/>
              </a:ext>
            </a:extLst>
          </p:cNvPr>
          <p:cNvSpPr>
            <a:spLocks noChangeArrowheads="1"/>
          </p:cNvSpPr>
          <p:nvPr/>
        </p:nvSpPr>
        <p:spPr bwMode="auto">
          <a:xfrm>
            <a:off x="1888429" y="3247458"/>
            <a:ext cx="1083371" cy="391091"/>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052940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191FBEE3-2A05-4CCC-A1EB-112F41E57B28}"/>
              </a:ext>
            </a:extLst>
          </p:cNvPr>
          <p:cNvSpPr>
            <a:spLocks noGrp="1" noChangeArrowheads="1"/>
          </p:cNvSpPr>
          <p:nvPr>
            <p:ph type="title"/>
          </p:nvPr>
        </p:nvSpPr>
        <p:spPr>
          <a:xfrm>
            <a:off x="838200" y="1600200"/>
            <a:ext cx="8305800" cy="914400"/>
          </a:xfrm>
        </p:spPr>
        <p:txBody>
          <a:bodyPr>
            <a:noAutofit/>
          </a:bodyPr>
          <a:lstStyle/>
          <a:p>
            <a:pPr algn="l" eaLnBrk="1" hangingPunct="1"/>
            <a:r>
              <a:rPr lang="en-US" altLang="en-US" sz="3600" b="1" dirty="0">
                <a:latin typeface="Times New Roman" panose="02020603050405020304" pitchFamily="18" charset="0"/>
                <a:cs typeface="Times New Roman" panose="02020603050405020304" pitchFamily="18" charset="0"/>
              </a:rPr>
              <a:t/>
            </a:r>
            <a:br>
              <a:rPr lang="en-US" altLang="en-US" sz="3600" b="1" dirty="0">
                <a:latin typeface="Times New Roman" panose="02020603050405020304" pitchFamily="18" charset="0"/>
                <a:cs typeface="Times New Roman" panose="02020603050405020304" pitchFamily="18" charset="0"/>
              </a:rPr>
            </a:br>
            <a:r>
              <a:rPr lang="en-US" altLang="en-US" sz="3600" b="1" dirty="0">
                <a:latin typeface="Times New Roman" panose="02020603050405020304" pitchFamily="18" charset="0"/>
                <a:cs typeface="Times New Roman" panose="02020603050405020304" pitchFamily="18" charset="0"/>
              </a:rPr>
              <a:t>Bài 4: </a:t>
            </a:r>
            <a:r>
              <a:rPr lang="en-US" altLang="en-US" sz="3600" b="1" dirty="0">
                <a:solidFill>
                  <a:schemeClr val="tx1"/>
                </a:solidFill>
                <a:latin typeface="Times New Roman" panose="02020603050405020304" pitchFamily="18" charset="0"/>
                <a:cs typeface="Times New Roman" panose="02020603050405020304" pitchFamily="18" charset="0"/>
              </a:rPr>
              <a:t>Đặt câu với mỗi quan hệ từ sau: </a:t>
            </a:r>
            <a:br>
              <a:rPr lang="en-US" altLang="en-US" sz="3600" b="1" dirty="0">
                <a:solidFill>
                  <a:schemeClr val="tx1"/>
                </a:solidFill>
                <a:latin typeface="Times New Roman" panose="02020603050405020304" pitchFamily="18" charset="0"/>
                <a:cs typeface="Times New Roman" panose="02020603050405020304" pitchFamily="18" charset="0"/>
              </a:rPr>
            </a:br>
            <a:r>
              <a:rPr lang="en-US" altLang="en-US" sz="3600" b="1" dirty="0">
                <a:solidFill>
                  <a:schemeClr val="tx1"/>
                </a:solidFill>
                <a:latin typeface="Times New Roman" panose="02020603050405020304" pitchFamily="18" charset="0"/>
                <a:cs typeface="Times New Roman" panose="02020603050405020304" pitchFamily="18" charset="0"/>
              </a:rPr>
              <a:t>           - </a:t>
            </a:r>
            <a:r>
              <a:rPr lang="en-US" altLang="en-US" sz="3600" b="1" dirty="0">
                <a:solidFill>
                  <a:srgbClr val="FF0000"/>
                </a:solidFill>
                <a:latin typeface="Times New Roman" panose="02020603050405020304" pitchFamily="18" charset="0"/>
                <a:cs typeface="Times New Roman" panose="02020603050405020304" pitchFamily="18" charset="0"/>
              </a:rPr>
              <a:t>mà:.............................................</a:t>
            </a:r>
            <a:br>
              <a:rPr lang="en-US" altLang="en-US" sz="3600" b="1" dirty="0">
                <a:solidFill>
                  <a:srgbClr val="FF0000"/>
                </a:solidFill>
                <a:latin typeface="Times New Roman" panose="02020603050405020304" pitchFamily="18" charset="0"/>
                <a:cs typeface="Times New Roman" panose="02020603050405020304" pitchFamily="18" charset="0"/>
              </a:rPr>
            </a:br>
            <a:r>
              <a:rPr lang="en-US" altLang="en-US" sz="3600" b="1" dirty="0">
                <a:solidFill>
                  <a:srgbClr val="FF0000"/>
                </a:solidFill>
                <a:latin typeface="Times New Roman" panose="02020603050405020304" pitchFamily="18" charset="0"/>
                <a:cs typeface="Times New Roman" panose="02020603050405020304" pitchFamily="18" charset="0"/>
              </a:rPr>
              <a:t>           - thì:.............................................. </a:t>
            </a:r>
            <a:br>
              <a:rPr lang="en-US" altLang="en-US" sz="3600" b="1" dirty="0">
                <a:solidFill>
                  <a:srgbClr val="FF0000"/>
                </a:solidFill>
                <a:latin typeface="Times New Roman" panose="02020603050405020304" pitchFamily="18" charset="0"/>
                <a:cs typeface="Times New Roman" panose="02020603050405020304" pitchFamily="18" charset="0"/>
              </a:rPr>
            </a:br>
            <a:r>
              <a:rPr lang="en-US" altLang="en-US" sz="3600" b="1" dirty="0">
                <a:solidFill>
                  <a:srgbClr val="FF0000"/>
                </a:solidFill>
                <a:latin typeface="Times New Roman" panose="02020603050405020304" pitchFamily="18" charset="0"/>
                <a:cs typeface="Times New Roman" panose="02020603050405020304" pitchFamily="18" charset="0"/>
              </a:rPr>
              <a:t>           - bằng</a:t>
            </a:r>
            <a:r>
              <a:rPr lang="en-US" altLang="en-US" sz="3600" b="1" dirty="0">
                <a:solidFill>
                  <a:schemeClr val="tx1"/>
                </a:solidFill>
                <a:latin typeface="Times New Roman" panose="02020603050405020304" pitchFamily="18" charset="0"/>
                <a:cs typeface="Times New Roman" panose="02020603050405020304" pitchFamily="18" charset="0"/>
              </a:rPr>
              <a:t>:..........................................</a:t>
            </a:r>
            <a:endParaRPr lang="en-US" altLang="en-US" sz="3600" b="1" dirty="0">
              <a:solidFill>
                <a:srgbClr val="FFFF00"/>
              </a:solidFill>
              <a:latin typeface="Times New Roman" panose="02020603050405020304" pitchFamily="18" charset="0"/>
              <a:cs typeface="Times New Roman" panose="02020603050405020304" pitchFamily="18" charset="0"/>
            </a:endParaRPr>
          </a:p>
        </p:txBody>
      </p:sp>
      <p:pic>
        <p:nvPicPr>
          <p:cNvPr id="18435" name="Picture 10" descr="BOOKANI2">
            <a:extLst>
              <a:ext uri="{FF2B5EF4-FFF2-40B4-BE49-F238E27FC236}">
                <a16:creationId xmlns:a16="http://schemas.microsoft.com/office/drawing/2014/main" xmlns="" id="{487B8FFA-92C8-45C3-95EC-8FBBACFF19D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514350"/>
            <a:ext cx="1219200" cy="67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768" decel="100000"/>
                                        <p:tgtEl>
                                          <p:spTgt spid="16386"/>
                                        </p:tgtEl>
                                      </p:cBhvr>
                                    </p:animEffect>
                                    <p:animScale>
                                      <p:cBhvr>
                                        <p:cTn id="8" dur="768" decel="100000"/>
                                        <p:tgtEl>
                                          <p:spTgt spid="16386"/>
                                        </p:tgtEl>
                                      </p:cBhvr>
                                      <p:from x="10000" y="10000"/>
                                      <p:to x="200000" y="450000"/>
                                    </p:animScale>
                                    <p:animScale>
                                      <p:cBhvr>
                                        <p:cTn id="9" dur="1230" accel="100000" fill="hold">
                                          <p:stCondLst>
                                            <p:cond delay="768"/>
                                          </p:stCondLst>
                                        </p:cTn>
                                        <p:tgtEl>
                                          <p:spTgt spid="16386"/>
                                        </p:tgtEl>
                                      </p:cBhvr>
                                      <p:from x="200000" y="450000"/>
                                      <p:to x="100000" y="100000"/>
                                    </p:animScale>
                                    <p:set>
                                      <p:cBhvr>
                                        <p:cTn id="10" dur="768" fill="hold"/>
                                        <p:tgtEl>
                                          <p:spTgt spid="16386"/>
                                        </p:tgtEl>
                                        <p:attrNameLst>
                                          <p:attrName>ppt_x</p:attrName>
                                        </p:attrNameLst>
                                      </p:cBhvr>
                                      <p:to>
                                        <p:strVal val="(0.5)"/>
                                      </p:to>
                                    </p:set>
                                    <p:anim from="(0.5)" to="(#ppt_x)" calcmode="lin" valueType="num">
                                      <p:cBhvr>
                                        <p:cTn id="11" dur="1230" accel="100000" fill="hold">
                                          <p:stCondLst>
                                            <p:cond delay="768"/>
                                          </p:stCondLst>
                                        </p:cTn>
                                        <p:tgtEl>
                                          <p:spTgt spid="16386"/>
                                        </p:tgtEl>
                                        <p:attrNameLst>
                                          <p:attrName>ppt_x</p:attrName>
                                        </p:attrNameLst>
                                      </p:cBhvr>
                                    </p:anim>
                                    <p:set>
                                      <p:cBhvr>
                                        <p:cTn id="12" dur="768" fill="hold"/>
                                        <p:tgtEl>
                                          <p:spTgt spid="16386"/>
                                        </p:tgtEl>
                                        <p:attrNameLst>
                                          <p:attrName>ppt_y</p:attrName>
                                        </p:attrNameLst>
                                      </p:cBhvr>
                                      <p:to>
                                        <p:strVal val="(#ppt_y+0.4)"/>
                                      </p:to>
                                    </p:set>
                                    <p:anim from="(#ppt_y+0.4)" to="(#ppt_y)" calcmode="lin" valueType="num">
                                      <p:cBhvr>
                                        <p:cTn id="13" dur="1230" accel="100000" fill="hold">
                                          <p:stCondLst>
                                            <p:cond delay="768"/>
                                          </p:stCondLst>
                                        </p:cTn>
                                        <p:tgtEl>
                                          <p:spTgt spid="1638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4" name="Rectangle 24">
            <a:extLst>
              <a:ext uri="{FF2B5EF4-FFF2-40B4-BE49-F238E27FC236}">
                <a16:creationId xmlns:a16="http://schemas.microsoft.com/office/drawing/2014/main" xmlns="" id="{74651BD8-A978-4FAC-B0D2-7EC995A54C3E}"/>
              </a:ext>
            </a:extLst>
          </p:cNvPr>
          <p:cNvSpPr>
            <a:spLocks noChangeArrowheads="1"/>
          </p:cNvSpPr>
          <p:nvPr/>
        </p:nvSpPr>
        <p:spPr bwMode="auto">
          <a:xfrm>
            <a:off x="76200" y="666750"/>
            <a:ext cx="8991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 typeface="Wingdings" panose="05000000000000000000" pitchFamily="2" charset="2"/>
              <a:buChar char="v"/>
            </a:pPr>
            <a:r>
              <a:rPr lang="en-US" altLang="en-US" b="1" dirty="0">
                <a:solidFill>
                  <a:srgbClr val="0000FF"/>
                </a:solidFill>
                <a:latin typeface="Times New Roman" panose="02020603050405020304" pitchFamily="18" charset="0"/>
                <a:cs typeface="Times New Roman" panose="02020603050405020304" pitchFamily="18" charset="0"/>
              </a:rPr>
              <a:t>Bài 4: Đặt câu với mỗi quan hệ từ sau: </a:t>
            </a:r>
            <a:r>
              <a:rPr lang="en-US" altLang="en-US" b="1" dirty="0">
                <a:solidFill>
                  <a:srgbClr val="FF0000"/>
                </a:solidFill>
                <a:latin typeface="Times New Roman" panose="02020603050405020304" pitchFamily="18" charset="0"/>
                <a:cs typeface="Times New Roman" panose="02020603050405020304" pitchFamily="18" charset="0"/>
              </a:rPr>
              <a:t>mà, thì, bằng.</a:t>
            </a:r>
          </a:p>
        </p:txBody>
      </p:sp>
      <p:sp>
        <p:nvSpPr>
          <p:cNvPr id="5154" name="Text Box 34">
            <a:extLst>
              <a:ext uri="{FF2B5EF4-FFF2-40B4-BE49-F238E27FC236}">
                <a16:creationId xmlns:a16="http://schemas.microsoft.com/office/drawing/2014/main" xmlns="" id="{3C218AF6-BAC5-44B4-B525-5D50DEA232D5}"/>
              </a:ext>
            </a:extLst>
          </p:cNvPr>
          <p:cNvSpPr txBox="1">
            <a:spLocks noChangeArrowheads="1"/>
          </p:cNvSpPr>
          <p:nvPr/>
        </p:nvSpPr>
        <p:spPr bwMode="auto">
          <a:xfrm>
            <a:off x="76200" y="203835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b="1" dirty="0">
                <a:solidFill>
                  <a:srgbClr val="1F15C8"/>
                </a:solidFill>
                <a:latin typeface="Times New Roman" panose="02020603050405020304" pitchFamily="18" charset="0"/>
                <a:cs typeface="Times New Roman" panose="02020603050405020304" pitchFamily="18" charset="0"/>
              </a:rPr>
              <a:t>- Vườn rau nhà bà tốt thế này </a:t>
            </a:r>
            <a:r>
              <a:rPr lang="en-US" altLang="en-US" b="1" dirty="0">
                <a:solidFill>
                  <a:srgbClr val="FF0000"/>
                </a:solidFill>
                <a:latin typeface="Times New Roman" panose="02020603050405020304" pitchFamily="18" charset="0"/>
                <a:cs typeface="Times New Roman" panose="02020603050405020304" pitchFamily="18" charset="0"/>
              </a:rPr>
              <a:t>mà</a:t>
            </a:r>
            <a:r>
              <a:rPr lang="en-US" altLang="en-US" b="1" dirty="0">
                <a:solidFill>
                  <a:srgbClr val="1F15C8"/>
                </a:solidFill>
                <a:latin typeface="Times New Roman" panose="02020603050405020304" pitchFamily="18" charset="0"/>
                <a:cs typeface="Times New Roman" panose="02020603050405020304" pitchFamily="18" charset="0"/>
              </a:rPr>
              <a:t> sâu ăn nhiều quá.</a:t>
            </a:r>
          </a:p>
        </p:txBody>
      </p:sp>
      <p:sp>
        <p:nvSpPr>
          <p:cNvPr id="5156" name="Text Box 36">
            <a:extLst>
              <a:ext uri="{FF2B5EF4-FFF2-40B4-BE49-F238E27FC236}">
                <a16:creationId xmlns:a16="http://schemas.microsoft.com/office/drawing/2014/main" xmlns="" id="{F075F799-8506-4D80-A27B-EC518DF64B96}"/>
              </a:ext>
            </a:extLst>
          </p:cNvPr>
          <p:cNvSpPr txBox="1">
            <a:spLocks noChangeArrowheads="1"/>
          </p:cNvSpPr>
          <p:nvPr/>
        </p:nvSpPr>
        <p:spPr bwMode="auto">
          <a:xfrm>
            <a:off x="76200" y="2788648"/>
            <a:ext cx="9144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b="1" dirty="0">
                <a:solidFill>
                  <a:srgbClr val="1F15C8"/>
                </a:solidFill>
                <a:latin typeface="Times New Roman" panose="02020603050405020304" pitchFamily="18" charset="0"/>
                <a:cs typeface="Times New Roman" panose="02020603050405020304" pitchFamily="18" charset="0"/>
              </a:rPr>
              <a:t>- Bà không phun thuốc vào rau </a:t>
            </a:r>
            <a:r>
              <a:rPr lang="en-US" altLang="en-US" b="1" dirty="0">
                <a:solidFill>
                  <a:srgbClr val="FF0000"/>
                </a:solidFill>
                <a:latin typeface="Times New Roman" panose="02020603050405020304" pitchFamily="18" charset="0"/>
                <a:cs typeface="Times New Roman" panose="02020603050405020304" pitchFamily="18" charset="0"/>
              </a:rPr>
              <a:t>thì </a:t>
            </a:r>
            <a:r>
              <a:rPr lang="en-US" altLang="en-US" b="1" dirty="0">
                <a:solidFill>
                  <a:srgbClr val="1F15C8"/>
                </a:solidFill>
                <a:latin typeface="Times New Roman" panose="02020603050405020304" pitchFamily="18" charset="0"/>
                <a:cs typeface="Times New Roman" panose="02020603050405020304" pitchFamily="18" charset="0"/>
              </a:rPr>
              <a:t>sâu ăn hết mất thôi.</a:t>
            </a:r>
          </a:p>
        </p:txBody>
      </p:sp>
      <p:sp>
        <p:nvSpPr>
          <p:cNvPr id="5157" name="Text Box 37">
            <a:extLst>
              <a:ext uri="{FF2B5EF4-FFF2-40B4-BE49-F238E27FC236}">
                <a16:creationId xmlns:a16="http://schemas.microsoft.com/office/drawing/2014/main" xmlns="" id="{6CA5E7E5-0892-4AB7-B22A-1A3B387C5558}"/>
              </a:ext>
            </a:extLst>
          </p:cNvPr>
          <p:cNvSpPr txBox="1">
            <a:spLocks noChangeArrowheads="1"/>
          </p:cNvSpPr>
          <p:nvPr/>
        </p:nvSpPr>
        <p:spPr bwMode="auto">
          <a:xfrm>
            <a:off x="0" y="3867150"/>
            <a:ext cx="9144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b="1" dirty="0">
                <a:solidFill>
                  <a:srgbClr val="1F15C8"/>
                </a:solidFill>
                <a:latin typeface="Times New Roman" panose="02020603050405020304" pitchFamily="18" charset="0"/>
                <a:cs typeface="Times New Roman" panose="02020603050405020304" pitchFamily="18" charset="0"/>
              </a:rPr>
              <a:t>- Bà muốn phun thuốc sâu cho rau nhưng phun </a:t>
            </a:r>
            <a:r>
              <a:rPr lang="en-US" altLang="en-US" b="1" dirty="0">
                <a:solidFill>
                  <a:srgbClr val="FF0000"/>
                </a:solidFill>
                <a:latin typeface="Times New Roman" panose="02020603050405020304" pitchFamily="18" charset="0"/>
                <a:cs typeface="Times New Roman" panose="02020603050405020304" pitchFamily="18" charset="0"/>
              </a:rPr>
              <a:t>bằng</a:t>
            </a:r>
            <a:r>
              <a:rPr lang="en-US" altLang="en-US" b="1" dirty="0">
                <a:solidFill>
                  <a:srgbClr val="1F15C8"/>
                </a:solidFill>
                <a:latin typeface="Times New Roman" panose="02020603050405020304" pitchFamily="18" charset="0"/>
                <a:cs typeface="Times New Roman" panose="02020603050405020304" pitchFamily="18" charset="0"/>
              </a:rPr>
              <a:t> loại nào thì an toàn được nhỉ?</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44"/>
                                        </p:tgtEl>
                                        <p:attrNameLst>
                                          <p:attrName>style.visibility</p:attrName>
                                        </p:attrNameLst>
                                      </p:cBhvr>
                                      <p:to>
                                        <p:strVal val="visible"/>
                                      </p:to>
                                    </p:set>
                                    <p:anim calcmode="discrete" valueType="clr">
                                      <p:cBhvr override="childStyle">
                                        <p:cTn id="7" dur="80"/>
                                        <p:tgtEl>
                                          <p:spTgt spid="51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44"/>
                                        </p:tgtEl>
                                        <p:attrNameLst>
                                          <p:attrName>fillcolor</p:attrName>
                                        </p:attrNameLst>
                                      </p:cBhvr>
                                      <p:tavLst>
                                        <p:tav tm="0">
                                          <p:val>
                                            <p:clrVal>
                                              <a:schemeClr val="accent2"/>
                                            </p:clrVal>
                                          </p:val>
                                        </p:tav>
                                        <p:tav tm="50000">
                                          <p:val>
                                            <p:clrVal>
                                              <a:schemeClr val="hlink"/>
                                            </p:clrVal>
                                          </p:val>
                                        </p:tav>
                                      </p:tavLst>
                                    </p:anim>
                                    <p:set>
                                      <p:cBhvr>
                                        <p:cTn id="9" dur="80"/>
                                        <p:tgtEl>
                                          <p:spTgt spid="514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154"/>
                                        </p:tgtEl>
                                        <p:attrNameLst>
                                          <p:attrName>style.visibility</p:attrName>
                                        </p:attrNameLst>
                                      </p:cBhvr>
                                      <p:to>
                                        <p:strVal val="visible"/>
                                      </p:to>
                                    </p:set>
                                    <p:anim calcmode="discrete" valueType="clr">
                                      <p:cBhvr override="childStyle">
                                        <p:cTn id="14" dur="80"/>
                                        <p:tgtEl>
                                          <p:spTgt spid="515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154"/>
                                        </p:tgtEl>
                                        <p:attrNameLst>
                                          <p:attrName>fillcolor</p:attrName>
                                        </p:attrNameLst>
                                      </p:cBhvr>
                                      <p:tavLst>
                                        <p:tav tm="0">
                                          <p:val>
                                            <p:clrVal>
                                              <a:schemeClr val="accent2"/>
                                            </p:clrVal>
                                          </p:val>
                                        </p:tav>
                                        <p:tav tm="50000">
                                          <p:val>
                                            <p:clrVal>
                                              <a:schemeClr val="hlink"/>
                                            </p:clrVal>
                                          </p:val>
                                        </p:tav>
                                      </p:tavLst>
                                    </p:anim>
                                    <p:set>
                                      <p:cBhvr>
                                        <p:cTn id="16" dur="80"/>
                                        <p:tgtEl>
                                          <p:spTgt spid="515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156"/>
                                        </p:tgtEl>
                                        <p:attrNameLst>
                                          <p:attrName>style.visibility</p:attrName>
                                        </p:attrNameLst>
                                      </p:cBhvr>
                                      <p:to>
                                        <p:strVal val="visible"/>
                                      </p:to>
                                    </p:set>
                                    <p:anim calcmode="discrete" valueType="clr">
                                      <p:cBhvr override="childStyle">
                                        <p:cTn id="21" dur="80"/>
                                        <p:tgtEl>
                                          <p:spTgt spid="515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56"/>
                                        </p:tgtEl>
                                        <p:attrNameLst>
                                          <p:attrName>fillcolor</p:attrName>
                                        </p:attrNameLst>
                                      </p:cBhvr>
                                      <p:tavLst>
                                        <p:tav tm="0">
                                          <p:val>
                                            <p:clrVal>
                                              <a:schemeClr val="accent2"/>
                                            </p:clrVal>
                                          </p:val>
                                        </p:tav>
                                        <p:tav tm="50000">
                                          <p:val>
                                            <p:clrVal>
                                              <a:schemeClr val="hlink"/>
                                            </p:clrVal>
                                          </p:val>
                                        </p:tav>
                                      </p:tavLst>
                                    </p:anim>
                                    <p:set>
                                      <p:cBhvr>
                                        <p:cTn id="23" dur="80"/>
                                        <p:tgtEl>
                                          <p:spTgt spid="515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5157"/>
                                        </p:tgtEl>
                                        <p:attrNameLst>
                                          <p:attrName>style.visibility</p:attrName>
                                        </p:attrNameLst>
                                      </p:cBhvr>
                                      <p:to>
                                        <p:strVal val="visible"/>
                                      </p:to>
                                    </p:set>
                                    <p:anim calcmode="discrete" valueType="clr">
                                      <p:cBhvr override="childStyle">
                                        <p:cTn id="28" dur="80"/>
                                        <p:tgtEl>
                                          <p:spTgt spid="515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5157"/>
                                        </p:tgtEl>
                                        <p:attrNameLst>
                                          <p:attrName>fillcolor</p:attrName>
                                        </p:attrNameLst>
                                      </p:cBhvr>
                                      <p:tavLst>
                                        <p:tav tm="0">
                                          <p:val>
                                            <p:clrVal>
                                              <a:schemeClr val="accent2"/>
                                            </p:clrVal>
                                          </p:val>
                                        </p:tav>
                                        <p:tav tm="50000">
                                          <p:val>
                                            <p:clrVal>
                                              <a:schemeClr val="hlink"/>
                                            </p:clrVal>
                                          </p:val>
                                        </p:tav>
                                      </p:tavLst>
                                    </p:anim>
                                    <p:set>
                                      <p:cBhvr>
                                        <p:cTn id="30" dur="80"/>
                                        <p:tgtEl>
                                          <p:spTgt spid="51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4" grpId="0"/>
      <p:bldP spid="5154" grpId="0"/>
      <p:bldP spid="5156" grpId="0"/>
      <p:bldP spid="515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1151</TotalTime>
  <Words>488</Words>
  <Application>Microsoft Office PowerPoint</Application>
  <PresentationFormat>On-screen Show (16:9)</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Luyện từ và câu</vt:lpstr>
      <vt:lpstr>PowerPoint Presentation</vt:lpstr>
      <vt:lpstr>PowerPoint Presentation</vt:lpstr>
      <vt:lpstr> Bài 2 : Các từ in đậm được dùng trong mỗi câu dưới đây biểu thị quan hệ gì ? </vt:lpstr>
      <vt:lpstr>Bài 3: Tìm quan hệ từ (và, nhưng, trên, thì, ở, của) thích hợp điền vào chỗ trống.</vt:lpstr>
      <vt:lpstr>Bài 3: Tìm quan hệ từ (và, nhưng, trên, thì, ở, của) thích hợp điền vào chỗ trống.</vt:lpstr>
      <vt:lpstr>PowerPoint Presentation</vt:lpstr>
      <vt:lpstr> Bài 4: Đặt câu với mỗi quan hệ từ sau:             - mà:.............................................            - thì:..............................................             - bằng:..........................................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dc:creator>
  <cp:lastModifiedBy>ASUS</cp:lastModifiedBy>
  <cp:revision>123</cp:revision>
  <dcterms:created xsi:type="dcterms:W3CDTF">2008-11-09T03:44:23Z</dcterms:created>
  <dcterms:modified xsi:type="dcterms:W3CDTF">2023-11-23T00:33:07Z</dcterms:modified>
</cp:coreProperties>
</file>