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83" r:id="rId4"/>
    <p:sldId id="276" r:id="rId5"/>
    <p:sldId id="284" r:id="rId6"/>
    <p:sldId id="285" r:id="rId7"/>
    <p:sldId id="286" r:id="rId8"/>
    <p:sldId id="287" r:id="rId9"/>
    <p:sldId id="265" r:id="rId10"/>
    <p:sldId id="274" r:id="rId11"/>
    <p:sldId id="290" r:id="rId12"/>
    <p:sldId id="275" r:id="rId13"/>
    <p:sldId id="297" r:id="rId14"/>
    <p:sldId id="302" r:id="rId15"/>
    <p:sldId id="260" r:id="rId16"/>
    <p:sldId id="303" r:id="rId17"/>
    <p:sldId id="304" r:id="rId18"/>
    <p:sldId id="305" r:id="rId19"/>
    <p:sldId id="306" r:id="rId20"/>
    <p:sldId id="307" r:id="rId21"/>
    <p:sldId id="308" r:id="rId22"/>
    <p:sldId id="300" r:id="rId23"/>
    <p:sldId id="269" r:id="rId24"/>
    <p:sldId id="272" r:id="rId25"/>
    <p:sldId id="3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54" d="100"/>
          <a:sy n="54" d="100"/>
        </p:scale>
        <p:origin x="11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10/12/2023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26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17" Type="http://schemas.openxmlformats.org/officeDocument/2006/relationships/slide" Target="slide6.xml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slide" Target="slide7.xml"/><Relationship Id="rId31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slide" Target="slide5.xml"/><Relationship Id="rId22" Type="http://schemas.openxmlformats.org/officeDocument/2006/relationships/image" Target="../media/image34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1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654</Words>
  <Application>Microsoft Office PowerPoint</Application>
  <PresentationFormat>Widescreen</PresentationFormat>
  <Paragraphs>88</Paragraphs>
  <Slides>24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Piglets</vt:lpstr>
      <vt:lpstr>Tahoma</vt:lpstr>
      <vt:lpstr>Times New Roman</vt:lpstr>
      <vt:lpstr>UVF TypoSlabserif</vt:lpstr>
      <vt:lpstr>UVN Thanh Pho Nang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Vân</cp:lastModifiedBy>
  <cp:revision>30</cp:revision>
  <dcterms:created xsi:type="dcterms:W3CDTF">2023-10-02T10:44:37Z</dcterms:created>
  <dcterms:modified xsi:type="dcterms:W3CDTF">2023-12-10T12:31:29Z</dcterms:modified>
</cp:coreProperties>
</file>