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5" r:id="rId4"/>
  </p:sldMasterIdLst>
  <p:notesMasterIdLst>
    <p:notesMasterId r:id="rId39"/>
  </p:notesMasterIdLst>
  <p:sldIdLst>
    <p:sldId id="9513" r:id="rId5"/>
    <p:sldId id="9526" r:id="rId6"/>
    <p:sldId id="2007577238" r:id="rId7"/>
    <p:sldId id="2007577241" r:id="rId8"/>
    <p:sldId id="9512" r:id="rId9"/>
    <p:sldId id="9514" r:id="rId10"/>
    <p:sldId id="2007577233" r:id="rId11"/>
    <p:sldId id="2007577239" r:id="rId12"/>
    <p:sldId id="2007577240" r:id="rId13"/>
    <p:sldId id="2007577234" r:id="rId14"/>
    <p:sldId id="272" r:id="rId15"/>
    <p:sldId id="2007577247" r:id="rId16"/>
    <p:sldId id="2007577248" r:id="rId17"/>
    <p:sldId id="2007577249" r:id="rId18"/>
    <p:sldId id="2007577250" r:id="rId19"/>
    <p:sldId id="9519" r:id="rId20"/>
    <p:sldId id="2007577242" r:id="rId21"/>
    <p:sldId id="2007577243" r:id="rId22"/>
    <p:sldId id="2007577244" r:id="rId23"/>
    <p:sldId id="2007577245" r:id="rId24"/>
    <p:sldId id="2007577246" r:id="rId25"/>
    <p:sldId id="2007577251" r:id="rId26"/>
    <p:sldId id="2007577252" r:id="rId27"/>
    <p:sldId id="2007577253" r:id="rId28"/>
    <p:sldId id="2007577237" r:id="rId29"/>
    <p:sldId id="2007577254" r:id="rId30"/>
    <p:sldId id="2007577255" r:id="rId31"/>
    <p:sldId id="361" r:id="rId32"/>
    <p:sldId id="2007577256" r:id="rId33"/>
    <p:sldId id="2007577257" r:id="rId34"/>
    <p:sldId id="2007577258" r:id="rId35"/>
    <p:sldId id="3926" r:id="rId36"/>
    <p:sldId id="286" r:id="rId37"/>
    <p:sldId id="33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0" d="100"/>
          <a:sy n="60" d="100"/>
        </p:scale>
        <p:origin x="6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4947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913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19401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847851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713937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815739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653146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911917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236810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56268576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835130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22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9614369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05023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4974450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914397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2626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69156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1125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48761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56287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82468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1064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65006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70242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27200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15549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3093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824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6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8059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352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10/10/2023</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3996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4.jpeg"/><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239914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26006576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1615222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35.wmf"/><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36.wm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0.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8.jpe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wmf"/><Relationship Id="rId3" Type="http://schemas.openxmlformats.org/officeDocument/2006/relationships/control" Target="../activeX/activeX5.xml"/><Relationship Id="rId7" Type="http://schemas.openxmlformats.org/officeDocument/2006/relationships/image" Target="../media/image51.png"/><Relationship Id="rId12" Type="http://schemas.openxmlformats.org/officeDocument/2006/relationships/image" Target="../media/image56.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xml"/><Relationship Id="rId11" Type="http://schemas.openxmlformats.org/officeDocument/2006/relationships/image" Target="../media/image55.png"/><Relationship Id="rId5" Type="http://schemas.openxmlformats.org/officeDocument/2006/relationships/slideLayout" Target="../slideLayouts/slideLayout17.xml"/><Relationship Id="rId15" Type="http://schemas.openxmlformats.org/officeDocument/2006/relationships/image" Target="../media/image59.wmf"/><Relationship Id="rId10" Type="http://schemas.openxmlformats.org/officeDocument/2006/relationships/image" Target="../media/image54.png"/><Relationship Id="rId4" Type="http://schemas.openxmlformats.org/officeDocument/2006/relationships/control" Target="../activeX/activeX6.xml"/><Relationship Id="rId9" Type="http://schemas.openxmlformats.org/officeDocument/2006/relationships/image" Target="../media/image53.png"/><Relationship Id="rId14" Type="http://schemas.openxmlformats.org/officeDocument/2006/relationships/image" Target="../media/image58.wmf"/></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3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1.png"/><Relationship Id="rId1" Type="http://schemas.openxmlformats.org/officeDocument/2006/relationships/slideLayout" Target="../slideLayouts/slideLayout34.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jpeg"/><Relationship Id="rId7" Type="http://schemas.openxmlformats.org/officeDocument/2006/relationships/image" Target="../media/image24.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23000" imgH="977760"/>
        </mc:Choice>
        <mc:Fallback>
          <p:control name="TextBox1" r:id="rId1" imgW="5823000" imgH="97776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name="TextBox1" r:id="rId1" imgW="6019920" imgH="977760"/>
        </mc:Choice>
        <mc:Fallback>
          <p:control name="TextBox1" r:id="rId1" imgW="6019920" imgH="97776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258B62AC-37C5-28D9-BBC0-0E7802214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42797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đúng từ ngữ, câu, đoạn và toàn bộ câu chuyện Cánh chim nhỏ.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nhấn giọng các từ ngữ gợi tả sự vật, các từ ngữ gợi tả suy nghĩ, cảm xúc của các nhân vật trong câu chuyện.</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Hiểu được những điều tưởng như giản dị, bình thường quanh chúng ta là ước mơ của nhiều người khác.</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969CD96B-EE69-8FA7-ED2B-EC557150855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58F79716-55A5-2BB3-36A1-444B7A411E6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BB427977-B104-A146-C196-E1531000EF0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1423</Words>
  <Application>Microsoft Office PowerPoint</Application>
  <PresentationFormat>Widescreen</PresentationFormat>
  <Paragraphs>93</Paragraphs>
  <Slides>34</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等线</vt:lpstr>
      <vt:lpstr>等线 Light</vt:lpstr>
      <vt:lpstr>#9Slide07 SVNBillo</vt:lpstr>
      <vt:lpstr>Arial</vt:lpstr>
      <vt:lpstr>Calibri</vt:lpstr>
      <vt:lpstr>Calibri Light</vt:lpstr>
      <vt:lpstr>Cambria</vt:lpstr>
      <vt:lpstr>Times New Roman</vt:lpstr>
      <vt:lpstr>UTM Androgyne</vt:lpstr>
      <vt:lpstr>UTM Duepuntozero</vt:lpstr>
      <vt:lpstr>UVN Banh Mi</vt:lpstr>
      <vt:lpstr>Custom Design</vt:lpstr>
      <vt:lpstr>3_Office Theme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2023-10-10T05:39:34Z</dcterms:created>
  <dcterms:modified xsi:type="dcterms:W3CDTF">2023-10-10T13:11:13Z</dcterms:modified>
</cp:coreProperties>
</file>