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1"/>
  </p:notesMasterIdLst>
  <p:sldIdLst>
    <p:sldId id="576" r:id="rId2"/>
    <p:sldId id="278" r:id="rId3"/>
    <p:sldId id="329" r:id="rId4"/>
    <p:sldId id="475" r:id="rId5"/>
    <p:sldId id="280" r:id="rId6"/>
    <p:sldId id="478" r:id="rId7"/>
    <p:sldId id="277" r:id="rId8"/>
    <p:sldId id="479" r:id="rId9"/>
    <p:sldId id="260" r:id="rId10"/>
    <p:sldId id="266" r:id="rId11"/>
    <p:sldId id="577" r:id="rId12"/>
    <p:sldId id="579" r:id="rId13"/>
    <p:sldId id="578" r:id="rId14"/>
    <p:sldId id="580" r:id="rId15"/>
    <p:sldId id="581" r:id="rId16"/>
    <p:sldId id="582" r:id="rId17"/>
    <p:sldId id="583" r:id="rId18"/>
    <p:sldId id="584" r:id="rId19"/>
    <p:sldId id="294" r:id="rId20"/>
  </p:sldIdLst>
  <p:sldSz cx="9144000" cy="5143500" type="screen16x9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116" d="100"/>
          <a:sy n="116" d="100"/>
        </p:scale>
        <p:origin x="-346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348EB-AE28-464D-9E2F-40F58C40CC2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BEC63-3CFA-46CB-A3D8-2D9B7914E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="" xmlns:a16="http://schemas.microsoft.com/office/drawing/2014/main" id="{59E6DF3B-EE0D-492D-A836-1BBDF8E49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>
            <a:extLst>
              <a:ext uri="{FF2B5EF4-FFF2-40B4-BE49-F238E27FC236}">
                <a16:creationId xmlns="" xmlns:a16="http://schemas.microsoft.com/office/drawing/2014/main" id="{331347FC-FF9B-4727-92E9-FC22814EDB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CB26A0-3F5E-4A02-BE7A-76B62C5D70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EECB57A-3DB7-4C57-9496-50474815190F}" type="slidenum">
              <a: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>
            <a:extLst>
              <a:ext uri="{FF2B5EF4-FFF2-40B4-BE49-F238E27FC236}">
                <a16:creationId xmlns="" xmlns:a16="http://schemas.microsoft.com/office/drawing/2014/main" id="{48101EE6-8BAE-42AA-8A2D-BB5A2577A8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>
            <a:extLst>
              <a:ext uri="{FF2B5EF4-FFF2-40B4-BE49-F238E27FC236}">
                <a16:creationId xmlns="" xmlns:a16="http://schemas.microsoft.com/office/drawing/2014/main" id="{8965ED45-74C5-41ED-A718-884DA36623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>
            <a:extLst>
              <a:ext uri="{FF2B5EF4-FFF2-40B4-BE49-F238E27FC236}">
                <a16:creationId xmlns="" xmlns:a16="http://schemas.microsoft.com/office/drawing/2014/main" id="{6B2452A4-4206-40FD-9005-9192E2945A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36AFAC9-171B-441A-B9BC-BD6D72800B74}" type="slidenum">
              <a:rPr lang="zh-CN" altLang="en-US">
                <a:solidFill>
                  <a:srgbClr val="000000"/>
                </a:solidFill>
              </a:rPr>
              <a:pPr/>
              <a:t>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="" xmlns:a16="http://schemas.microsoft.com/office/drawing/2014/main" id="{8505C127-1AD4-4D12-974D-D244869955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039400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5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5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8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8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1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2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E3A05-ACA9-47A7-8614-8FF1DBC024E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7">
            <a:extLst>
              <a:ext uri="{FF2B5EF4-FFF2-40B4-BE49-F238E27FC236}">
                <a16:creationId xmlns="" xmlns:a16="http://schemas.microsoft.com/office/drawing/2014/main" id="{DAC4B2CD-C17D-4588-B00E-4965148E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1"/>
          <a:stretch>
            <a:fillRect/>
          </a:stretch>
        </p:blipFill>
        <p:spPr bwMode="auto">
          <a:xfrm>
            <a:off x="0" y="0"/>
            <a:ext cx="914400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9">
            <a:extLst>
              <a:ext uri="{FF2B5EF4-FFF2-40B4-BE49-F238E27FC236}">
                <a16:creationId xmlns="" xmlns:a16="http://schemas.microsoft.com/office/drawing/2014/main" id="{80C47695-4072-4D98-B7DF-4329A8C9541C}"/>
              </a:ext>
            </a:extLst>
          </p:cNvPr>
          <p:cNvSpPr/>
          <p:nvPr/>
        </p:nvSpPr>
        <p:spPr bwMode="auto">
          <a:xfrm>
            <a:off x="2346723" y="940594"/>
            <a:ext cx="4563665" cy="2309813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48701" tIns="24350" rIns="48701" bIns="24350"/>
          <a:lstStyle/>
          <a:p>
            <a:pPr defTabSz="487019">
              <a:defRPr/>
            </a:pPr>
            <a:endParaRPr lang="zh-CN" altLang="en-US" sz="959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100" name="图片 5">
            <a:extLst>
              <a:ext uri="{FF2B5EF4-FFF2-40B4-BE49-F238E27FC236}">
                <a16:creationId xmlns="" xmlns:a16="http://schemas.microsoft.com/office/drawing/2014/main" id="{F2C97780-3FA7-4D77-AD8F-A2100148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26666" r="20952" b="53651"/>
          <a:stretch>
            <a:fillRect/>
          </a:stretch>
        </p:blipFill>
        <p:spPr bwMode="auto">
          <a:xfrm>
            <a:off x="2183607" y="1029891"/>
            <a:ext cx="5818585" cy="133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3">
            <a:extLst>
              <a:ext uri="{FF2B5EF4-FFF2-40B4-BE49-F238E27FC236}">
                <a16:creationId xmlns="" xmlns:a16="http://schemas.microsoft.com/office/drawing/2014/main" id="{BCAD3813-FCCF-4E6B-97D7-9D6046941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1" r="27975" b="38837"/>
          <a:stretch>
            <a:fillRect/>
          </a:stretch>
        </p:blipFill>
        <p:spPr bwMode="auto">
          <a:xfrm>
            <a:off x="6522244" y="972741"/>
            <a:ext cx="775097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8">
            <a:extLst>
              <a:ext uri="{FF2B5EF4-FFF2-40B4-BE49-F238E27FC236}">
                <a16:creationId xmlns="" xmlns:a16="http://schemas.microsoft.com/office/drawing/2014/main" id="{979FAB80-DCA1-4E08-8DA8-CABF6CAD4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 bwMode="auto">
          <a:xfrm>
            <a:off x="3701654" y="2883694"/>
            <a:ext cx="96083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图片 9">
            <a:extLst>
              <a:ext uri="{FF2B5EF4-FFF2-40B4-BE49-F238E27FC236}">
                <a16:creationId xmlns="" xmlns:a16="http://schemas.microsoft.com/office/drawing/2014/main" id="{A96506D1-ADD5-4BCC-B79A-5808EBB2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 bwMode="auto">
          <a:xfrm>
            <a:off x="6430566" y="2411016"/>
            <a:ext cx="608409" cy="61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3">
            <a:extLst>
              <a:ext uri="{FF2B5EF4-FFF2-40B4-BE49-F238E27FC236}">
                <a16:creationId xmlns="" xmlns:a16="http://schemas.microsoft.com/office/drawing/2014/main" id="{7F6DEF52-AB78-41DF-8AF0-87275633B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48" y="3670880"/>
            <a:ext cx="1887139" cy="126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F848D0B-0296-4322-8F17-0B1DCB638752}"/>
              </a:ext>
            </a:extLst>
          </p:cNvPr>
          <p:cNvSpPr txBox="1"/>
          <p:nvPr/>
        </p:nvSpPr>
        <p:spPr>
          <a:xfrm>
            <a:off x="2243551" y="1746646"/>
            <a:ext cx="4883944" cy="1355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16">
              <a:defRPr/>
            </a:pPr>
            <a:endParaRPr lang="en-US" sz="410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514316">
              <a:defRPr/>
            </a:pPr>
            <a:r>
              <a:rPr lang="en-US" sz="410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MĨ THUẬT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8B60E2-8E7C-4B23-9983-C4BE6099995E}"/>
              </a:ext>
            </a:extLst>
          </p:cNvPr>
          <p:cNvSpPr txBox="1"/>
          <p:nvPr/>
        </p:nvSpPr>
        <p:spPr>
          <a:xfrm>
            <a:off x="76200" y="759802"/>
            <a:ext cx="9067800" cy="1750219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CHÀO MỪNG CÁC THẦY CÔ GIÁO 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VỀ DỰ GIỜ THAO GIẢNG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CF640D4F-2322-446E-BD40-26148AAC4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207" y="153683"/>
            <a:ext cx="680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vi-VN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</a:t>
            </a:r>
            <a:r>
              <a:rPr lang="en-US" altLang="vi-VN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LỘC</a:t>
            </a:r>
            <a:endParaRPr lang="en-US" altLang="vi-VN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vi-VN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vi-VN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NGUYỄN CÔNG SÁU</a:t>
            </a:r>
            <a:endParaRPr lang="vi-VN" altLang="vi-VN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EBBC6CFC-0A66-4EF3-9DA5-5F035C48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847" y="4433888"/>
            <a:ext cx="68008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vi-VN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vi-VN" sz="225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Diễm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vi-VN" sz="225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vi-VN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học: </a:t>
            </a:r>
            <a:r>
              <a:rPr lang="en-US" altLang="vi-VN" sz="225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altLang="vi-VN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25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vi-VN" altLang="vi-VN" sz="225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6760"/>
            <a:ext cx="3581400" cy="20226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2D488D-3698-4BA8-900E-AFEF76CF5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9" y="256760"/>
            <a:ext cx="3276600" cy="20226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 Box 10">
            <a:extLst>
              <a:ext uri="{FF2B5EF4-FFF2-40B4-BE49-F238E27FC236}">
                <a16:creationId xmlns="" xmlns:a16="http://schemas.microsoft.com/office/drawing/2014/main" id="{350CF1F0-8D60-4AC9-B28A-845F949E5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71750"/>
            <a:ext cx="7239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2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8" descr="FLOWERS5">
            <a:extLst>
              <a:ext uri="{FF2B5EF4-FFF2-40B4-BE49-F238E27FC236}">
                <a16:creationId xmlns="" xmlns:a16="http://schemas.microsoft.com/office/drawing/2014/main" id="{D43DDCB3-86A0-4A53-91AF-D07ECDAA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43150"/>
            <a:ext cx="2898775" cy="282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FLOWERS5">
            <a:extLst>
              <a:ext uri="{FF2B5EF4-FFF2-40B4-BE49-F238E27FC236}">
                <a16:creationId xmlns="" xmlns:a16="http://schemas.microsoft.com/office/drawing/2014/main" id="{4839A86E-DE5F-4D17-ABDB-057A998A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81350"/>
            <a:ext cx="20605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FLOWERS5">
            <a:extLst>
              <a:ext uri="{FF2B5EF4-FFF2-40B4-BE49-F238E27FC236}">
                <a16:creationId xmlns="" xmlns:a16="http://schemas.microsoft.com/office/drawing/2014/main" id="{24C4AB7B-CAFF-4690-9CD7-901997CE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90950"/>
            <a:ext cx="16764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FLOWERS5">
            <a:extLst>
              <a:ext uri="{FF2B5EF4-FFF2-40B4-BE49-F238E27FC236}">
                <a16:creationId xmlns="" xmlns:a16="http://schemas.microsoft.com/office/drawing/2014/main" id="{7F050090-B00A-49E9-977F-BF2789C1F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4171950"/>
            <a:ext cx="1563687" cy="94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="" xmlns:a16="http://schemas.microsoft.com/office/drawing/2014/main" id="{A7B5A823-7399-4C80-BE56-26554B17A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763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Thể hiện</a:t>
            </a:r>
          </a:p>
          <a:p>
            <a:pPr algn="ctr"/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sử dụng vật liệu gì để tạo sản phẩm của mình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8" descr="FLOWERS5">
            <a:extLst>
              <a:ext uri="{FF2B5EF4-FFF2-40B4-BE49-F238E27FC236}">
                <a16:creationId xmlns="" xmlns:a16="http://schemas.microsoft.com/office/drawing/2014/main" id="{19A3139A-74AA-48F0-BCD1-3B6DD1794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8" y="3486150"/>
            <a:ext cx="1672982" cy="167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ẽ Tranh 20_11 Đơn giản, sinh động I Cách vẽ Tranh 20 Tháng 11 II #8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438150"/>
            <a:ext cx="7543800" cy="38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6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14350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THỰC HÀNH</a:t>
            </a:r>
          </a:p>
          <a:p>
            <a:pPr algn="ctr"/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*Sử dụng hình thức yêu thích để thể hiện hình ảnh về thầy, cô giáo.</a:t>
            </a:r>
          </a:p>
        </p:txBody>
      </p:sp>
    </p:spTree>
    <p:extLst>
      <p:ext uri="{BB962C8B-B14F-4D97-AF65-F5344CB8AC3E}">
        <p14:creationId xmlns:p14="http://schemas.microsoft.com/office/powerpoint/2010/main" val="30058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74" y="764117"/>
            <a:ext cx="8189249" cy="3153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971550"/>
            <a:ext cx="2874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3.THẢO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984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97" y="151427"/>
            <a:ext cx="7235480" cy="4364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450896"/>
            <a:ext cx="2670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4.VẬN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369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20" y="274714"/>
            <a:ext cx="5358560" cy="45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18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70" y="277950"/>
            <a:ext cx="6407704" cy="45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86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36" y="300512"/>
            <a:ext cx="5741411" cy="45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02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9610" y="514350"/>
            <a:ext cx="481538" cy="43776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"/>
            <a:ext cx="9144000" cy="5255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3486150"/>
            <a:ext cx="2362200" cy="1914656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505200" y="952112"/>
            <a:ext cx="3733800" cy="1121075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lang="vi-VN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790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>
            <a:extLst>
              <a:ext uri="{FF2B5EF4-FFF2-40B4-BE49-F238E27FC236}">
                <a16:creationId xmlns="" xmlns:a16="http://schemas.microsoft.com/office/drawing/2014/main" id="{F1503511-CDEE-41F9-A944-135426995453}"/>
              </a:ext>
            </a:extLst>
          </p:cNvPr>
          <p:cNvSpPr txBox="1">
            <a:spLocks/>
          </p:cNvSpPr>
          <p:nvPr/>
        </p:nvSpPr>
        <p:spPr>
          <a:xfrm>
            <a:off x="2895600" y="133350"/>
            <a:ext cx="2590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*ĐỒ DÙNG:</a:t>
            </a:r>
            <a:endParaRPr lang="vi-V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D400E6-989F-434D-8F1F-09F582BD7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19978"/>
            <a:ext cx="3050844" cy="4190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CAA7AD-C50D-445E-9455-0652E56FE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71550"/>
            <a:ext cx="4999219" cy="4039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7A0C4BC3-7073-409B-9CCB-C6F1ADAAB984}"/>
              </a:ext>
            </a:extLst>
          </p:cNvPr>
          <p:cNvSpPr/>
          <p:nvPr/>
        </p:nvSpPr>
        <p:spPr>
          <a:xfrm>
            <a:off x="2997994" y="2965848"/>
            <a:ext cx="1287066" cy="128706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54" tIns="25708" rIns="51354" bIns="25708" anchor="ctr"/>
          <a:lstStyle/>
          <a:p>
            <a:pPr algn="ctr" defTabSz="513468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C1C012A-E5F6-4799-81D8-CA4B46115E1D}"/>
              </a:ext>
            </a:extLst>
          </p:cNvPr>
          <p:cNvSpPr/>
          <p:nvPr/>
        </p:nvSpPr>
        <p:spPr>
          <a:xfrm>
            <a:off x="1181101" y="3068241"/>
            <a:ext cx="1183481" cy="1184672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54" tIns="25708" rIns="51354" bIns="25708" anchor="ctr"/>
          <a:lstStyle/>
          <a:p>
            <a:pPr algn="ctr" defTabSz="513468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C897C4FB-6904-488B-8AD2-1BDF70BC6B97}"/>
              </a:ext>
            </a:extLst>
          </p:cNvPr>
          <p:cNvSpPr/>
          <p:nvPr/>
        </p:nvSpPr>
        <p:spPr>
          <a:xfrm>
            <a:off x="7016353" y="2159794"/>
            <a:ext cx="908447" cy="90844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54" tIns="25708" rIns="51354" bIns="25708" anchor="ctr"/>
          <a:lstStyle/>
          <a:p>
            <a:pPr algn="ctr" defTabSz="513468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4ADB94EA-2CDA-4AD5-876E-9A705A173BE3}"/>
              </a:ext>
            </a:extLst>
          </p:cNvPr>
          <p:cNvGrpSpPr>
            <a:grpSpLocks/>
          </p:cNvGrpSpPr>
          <p:nvPr/>
        </p:nvGrpSpPr>
        <p:grpSpPr bwMode="auto">
          <a:xfrm>
            <a:off x="2687241" y="323850"/>
            <a:ext cx="3865959" cy="3671888"/>
            <a:chOff x="3084810" y="-335112"/>
            <a:chExt cx="5809496" cy="5760000"/>
          </a:xfrm>
        </p:grpSpPr>
        <p:grpSp>
          <p:nvGrpSpPr>
            <p:cNvPr id="6156" name="组合 16">
              <a:extLst>
                <a:ext uri="{FF2B5EF4-FFF2-40B4-BE49-F238E27FC236}">
                  <a16:creationId xmlns="" xmlns:a16="http://schemas.microsoft.com/office/drawing/2014/main" id="{10FDCEB7-6C02-4820-A555-7A4B6C602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282FC080-2A37-4AF1-AE99-3250131054F0}"/>
                  </a:ext>
                </a:extLst>
              </p:cNvPr>
              <p:cNvCxnSpPr/>
              <p:nvPr/>
            </p:nvCxnSpPr>
            <p:spPr>
              <a:xfrm>
                <a:off x="6153269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59" name="图片 12">
                <a:extLst>
                  <a:ext uri="{FF2B5EF4-FFF2-40B4-BE49-F238E27FC236}">
                    <a16:creationId xmlns="" xmlns:a16="http://schemas.microsoft.com/office/drawing/2014/main" id="{724D23DE-1EED-4AAB-823E-2310356BB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57" name="图片 6">
              <a:extLst>
                <a:ext uri="{FF2B5EF4-FFF2-40B4-BE49-F238E27FC236}">
                  <a16:creationId xmlns="" xmlns:a16="http://schemas.microsoft.com/office/drawing/2014/main" id="{893FA537-455D-4D84-A9C2-A7EFF787D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9189864E-EBD1-4A16-8B0B-98226E75919E}"/>
              </a:ext>
            </a:extLst>
          </p:cNvPr>
          <p:cNvSpPr/>
          <p:nvPr/>
        </p:nvSpPr>
        <p:spPr>
          <a:xfrm>
            <a:off x="6779419" y="2444354"/>
            <a:ext cx="929879" cy="92987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54" tIns="25708" rIns="51354" bIns="25708" anchor="ctr"/>
          <a:lstStyle/>
          <a:p>
            <a:pPr algn="ctr" defTabSz="513468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20EF7F6-307F-4F2E-ACA1-60B8DCC25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8"/>
          <a:stretch>
            <a:fillRect/>
          </a:stretch>
        </p:blipFill>
        <p:spPr bwMode="auto">
          <a:xfrm>
            <a:off x="6441281" y="608410"/>
            <a:ext cx="1319213" cy="55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957C63B3-0B74-410B-8338-12B89F36E0A2}"/>
              </a:ext>
            </a:extLst>
          </p:cNvPr>
          <p:cNvSpPr/>
          <p:nvPr/>
        </p:nvSpPr>
        <p:spPr>
          <a:xfrm>
            <a:off x="912019" y="448866"/>
            <a:ext cx="666750" cy="665559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54" tIns="25708" rIns="51354" bIns="25708" anchor="ctr"/>
          <a:lstStyle/>
          <a:p>
            <a:pPr algn="ctr" defTabSz="513468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0AE477DE-0EC5-4100-AA5A-4639443DDCC2}"/>
              </a:ext>
            </a:extLst>
          </p:cNvPr>
          <p:cNvSpPr/>
          <p:nvPr/>
        </p:nvSpPr>
        <p:spPr>
          <a:xfrm>
            <a:off x="1245394" y="912019"/>
            <a:ext cx="403622" cy="403622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54" tIns="25708" rIns="51354" bIns="25708" anchor="ctr"/>
          <a:lstStyle/>
          <a:p>
            <a:pPr algn="ctr" defTabSz="513468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B31157C-17D9-48AD-AD4B-B76C32178524}"/>
              </a:ext>
            </a:extLst>
          </p:cNvPr>
          <p:cNvSpPr/>
          <p:nvPr/>
        </p:nvSpPr>
        <p:spPr>
          <a:xfrm>
            <a:off x="3176532" y="2254887"/>
            <a:ext cx="3122166" cy="657918"/>
          </a:xfrm>
          <a:prstGeom prst="rect">
            <a:avLst/>
          </a:prstGeom>
          <a:noFill/>
        </p:spPr>
        <p:txBody>
          <a:bodyPr wrap="none" lIns="51354" tIns="25708" rIns="51354" bIns="257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3468">
              <a:defRPr/>
            </a:pPr>
            <a:r>
              <a:rPr lang="en-US" sz="3938" b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938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5" name="Picture 2" descr="在走动的火车 852x480 | Pics, Animation, Travel">
            <a:extLst>
              <a:ext uri="{FF2B5EF4-FFF2-40B4-BE49-F238E27FC236}">
                <a16:creationId xmlns="" xmlns:a16="http://schemas.microsoft.com/office/drawing/2014/main" id="{08320BA2-1017-4F52-9EF4-B7A5C24ECA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16" y="2093119"/>
            <a:ext cx="5863828" cy="330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58100" y="4972050"/>
            <a:ext cx="342900" cy="17145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alt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1257300" y="142875"/>
            <a:ext cx="6572250" cy="4914900"/>
          </a:xfrm>
          <a:prstGeom prst="rect">
            <a:avLst/>
          </a:prstGeom>
          <a:noFill/>
          <a:ln w="762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alt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" name="Hát Mẫu - Những Bông Hoa Những Bài Ca - - Lớp Nhạc Doremi">
            <a:hlinkClick r:id="" action="ppaction://media"/>
            <a:extLst>
              <a:ext uri="{FF2B5EF4-FFF2-40B4-BE49-F238E27FC236}">
                <a16:creationId xmlns="" xmlns:a16="http://schemas.microsoft.com/office/drawing/2014/main" id="{D0FCBD89-71AB-4B35-92C5-6FEFD4965A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50"/>
            <a:ext cx="9172574" cy="51801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97254D8B-0CA9-441E-BFD5-26340D9605E2}"/>
              </a:ext>
            </a:extLst>
          </p:cNvPr>
          <p:cNvSpPr txBox="1">
            <a:spLocks/>
          </p:cNvSpPr>
          <p:nvPr/>
        </p:nvSpPr>
        <p:spPr>
          <a:xfrm>
            <a:off x="3229886" y="52180"/>
            <a:ext cx="477774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KHỞI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>
            <a:extLst>
              <a:ext uri="{FF2B5EF4-FFF2-40B4-BE49-F238E27FC236}">
                <a16:creationId xmlns="" xmlns:a16="http://schemas.microsoft.com/office/drawing/2014/main" id="{FC5DD2B7-8D3D-4115-AEC6-F0B07D8C6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94621"/>
            <a:ext cx="891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năm </a:t>
            </a:r>
            <a:r>
              <a:rPr lang="en-US" alt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="" xmlns:a16="http://schemas.microsoft.com/office/drawing/2014/main" id="{037172E4-B434-4C00-9357-10058B58A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147" y="671614"/>
            <a:ext cx="25265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vi-VN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vi-VN" sz="4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="" xmlns:a16="http://schemas.microsoft.com/office/drawing/2014/main" id="{14DBDAA3-4B27-4686-AC1C-3649AC638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345059"/>
            <a:ext cx="909761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BIẾT </a:t>
            </a:r>
            <a:r>
              <a:rPr lang="vi-VN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THẦY CÔ </a:t>
            </a:r>
            <a:endParaRPr lang="en-US" alt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(Số tiết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5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33350"/>
            <a:ext cx="639163" cy="89535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D9F3D672-D4E1-49F1-9B70-F1AF040B3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>
            <a:extLst>
              <a:ext uri="{FF2B5EF4-FFF2-40B4-BE49-F238E27FC236}">
                <a16:creationId xmlns="" xmlns:a16="http://schemas.microsoft.com/office/drawing/2014/main" id="{534765A4-9BDE-4B88-926F-5127274AA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38150"/>
            <a:ext cx="6477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2.Hoạt động hình thành kiến thức mới: </a:t>
            </a:r>
          </a:p>
          <a:p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Quan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</a:p>
          <a:p>
            <a:pPr algn="ctr"/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313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1171EC6-F519-440E-94BB-A7E35FA80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3505200" cy="167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95C48AD-78DC-41E4-B414-367B754998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61949"/>
            <a:ext cx="2867025" cy="16002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9F9593E-90A3-430F-8162-3C9BE722F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2419350"/>
            <a:ext cx="4072599" cy="2576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390BD320-D3D4-40F2-8518-604B48184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9" y="2419350"/>
            <a:ext cx="4377402" cy="2576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55274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67B92-E175-415E-84BA-FC3CC7AF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7C001FA-3252-4CDD-BD1B-8B57F12EE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9E00A79B-7702-4898-AE6E-5DC748D3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="" xmlns:a16="http://schemas.microsoft.com/office/drawing/2014/main" id="{7FCAD090-2C7E-4123-9B93-CAFB1F42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70904"/>
            <a:ext cx="7239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69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95A52BA-2209-41C1-B7E0-18AE296DB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4" y="436105"/>
            <a:ext cx="3536456" cy="213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381825-7C96-4961-936C-5C1941585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70178"/>
            <a:ext cx="3684470" cy="213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IMG_0441">
            <a:extLst>
              <a:ext uri="{FF2B5EF4-FFF2-40B4-BE49-F238E27FC236}">
                <a16:creationId xmlns="" xmlns:a16="http://schemas.microsoft.com/office/drawing/2014/main" id="{7DB08658-21FA-46C5-A5EA-7197381C4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344" y="2724150"/>
            <a:ext cx="3765056" cy="222770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A2679FE-1D84-42D8-9DB0-F713A1C3B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75227"/>
            <a:ext cx="36195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DDDF39BB-9A15-47AF-A0E1-A0E4D70F1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0541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*SẢN PHẨM MĨ THUẬT VỀ CHỦ ĐỀ “BIẾT </a:t>
            </a:r>
            <a:r>
              <a:rPr lang="vi-VN" alt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THẦY CÔ”</a:t>
            </a:r>
          </a:p>
        </p:txBody>
      </p:sp>
    </p:spTree>
    <p:extLst>
      <p:ext uri="{BB962C8B-B14F-4D97-AF65-F5344CB8AC3E}">
        <p14:creationId xmlns:p14="http://schemas.microsoft.com/office/powerpoint/2010/main" val="36333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2F54EC-39A3-4703-B9DE-9241D14AFD97}"/>
  <p:tag name="ISPRING_RESOURCE_FOLDER" val="C:\Users\laptop hoangkhuong\Desktop\PHÔI\PHOI\"/>
  <p:tag name="ISPRING_PRESENTATION_PATH" val="C:\Users\laptop hoangkhuong\Desktop\PHÔI\PHOI.pptx"/>
  <p:tag name="ISPRING_PROJECT_VERSION" val="9.3"/>
  <p:tag name="ISPRING_PROJECT_FOLDER_UPDATED" val="1"/>
  <p:tag name="ISPRING_SCREEN_RECS_UPDATED" val="C:\Users\laptop hoangkhuong\Desktop\PHÔI\PHOI\"/>
</p:tagLst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</TotalTime>
  <Words>257</Words>
  <Application>Microsoft Office PowerPoint</Application>
  <PresentationFormat>On-screen Show (16:9)</PresentationFormat>
  <Paragraphs>37</Paragraphs>
  <Slides>19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hoangkhuong</dc:creator>
  <cp:lastModifiedBy>ADMIN</cp:lastModifiedBy>
  <cp:revision>79</cp:revision>
  <dcterms:created xsi:type="dcterms:W3CDTF">2021-10-03T03:45:32Z</dcterms:created>
  <dcterms:modified xsi:type="dcterms:W3CDTF">2023-12-03T07:58:24Z</dcterms:modified>
</cp:coreProperties>
</file>