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3BAFD2-8917-48EF-A922-E48215A1BB8A}"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4080767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3BAFD2-8917-48EF-A922-E48215A1BB8A}"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3493757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3BAFD2-8917-48EF-A922-E48215A1BB8A}"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3660030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3BAFD2-8917-48EF-A922-E48215A1BB8A}"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40526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3BAFD2-8917-48EF-A922-E48215A1BB8A}" type="datetimeFigureOut">
              <a:rPr lang="en-US" smtClean="0"/>
              <a:t>4/18/2023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775110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3BAFD2-8917-48EF-A922-E48215A1BB8A}"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191449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3BAFD2-8917-48EF-A922-E48215A1BB8A}" type="datetimeFigureOut">
              <a:rPr lang="en-US" smtClean="0"/>
              <a:t>4/18/2023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3782167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3BAFD2-8917-48EF-A922-E48215A1BB8A}" type="datetimeFigureOut">
              <a:rPr lang="en-US" smtClean="0"/>
              <a:t>4/18/2023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801010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3BAFD2-8917-48EF-A922-E48215A1BB8A}" type="datetimeFigureOut">
              <a:rPr lang="en-US" smtClean="0"/>
              <a:t>4/18/2023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326308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3BAFD2-8917-48EF-A922-E48215A1BB8A}"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1665555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3BAFD2-8917-48EF-A922-E48215A1BB8A}" type="datetimeFigureOut">
              <a:rPr lang="en-US" smtClean="0"/>
              <a:t>4/18/2023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823C1-26DC-44CD-A4B7-A2B9F92768E4}" type="slidenum">
              <a:rPr lang="en-US" smtClean="0"/>
              <a:t>‹#›</a:t>
            </a:fld>
            <a:endParaRPr lang="en-US"/>
          </a:p>
        </p:txBody>
      </p:sp>
    </p:spTree>
    <p:extLst>
      <p:ext uri="{BB962C8B-B14F-4D97-AF65-F5344CB8AC3E}">
        <p14:creationId xmlns:p14="http://schemas.microsoft.com/office/powerpoint/2010/main" val="1177593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3BAFD2-8917-48EF-A922-E48215A1BB8A}" type="datetimeFigureOut">
              <a:rPr lang="en-US" smtClean="0"/>
              <a:t>4/18/2023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D823C1-26DC-44CD-A4B7-A2B9F92768E4}" type="slidenum">
              <a:rPr lang="en-US" smtClean="0"/>
              <a:t>‹#›</a:t>
            </a:fld>
            <a:endParaRPr lang="en-US"/>
          </a:p>
        </p:txBody>
      </p:sp>
    </p:spTree>
    <p:extLst>
      <p:ext uri="{BB962C8B-B14F-4D97-AF65-F5344CB8AC3E}">
        <p14:creationId xmlns:p14="http://schemas.microsoft.com/office/powerpoint/2010/main" val="1565776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228600"/>
            <a:ext cx="8610600" cy="5016758"/>
          </a:xfrm>
          <a:prstGeom prst="rect">
            <a:avLst/>
          </a:prstGeom>
        </p:spPr>
        <p:txBody>
          <a:bodyPr wrap="square">
            <a:spAutoFit/>
          </a:bodyPr>
          <a:lstStyle/>
          <a:p>
            <a:pPr algn="ctr"/>
            <a:r>
              <a:rPr lang="en-US" sz="2400" b="1" smtClean="0"/>
              <a:t> </a:t>
            </a:r>
            <a:r>
              <a:rPr lang="en-US" sz="3200" b="1" smtClean="0">
                <a:solidFill>
                  <a:srgbClr val="FF0000"/>
                </a:solidFill>
              </a:rPr>
              <a:t>Chú </a:t>
            </a:r>
            <a:r>
              <a:rPr lang="en-US" sz="3200" b="1">
                <a:solidFill>
                  <a:srgbClr val="FF0000"/>
                </a:solidFill>
              </a:rPr>
              <a:t>sóc ngoan</a:t>
            </a:r>
          </a:p>
          <a:p>
            <a:r>
              <a:rPr lang="en-US" sz="2400" b="1"/>
              <a:t> </a:t>
            </a:r>
          </a:p>
          <a:p>
            <a:r>
              <a:rPr lang="en-US" sz="2400" b="1" smtClean="0"/>
              <a:t>      Trong </a:t>
            </a:r>
            <a:r>
              <a:rPr lang="en-US" sz="2400" b="1"/>
              <a:t>khu rừng nọ có gia đình sóc. Cả nhà đều có bộ lông màu nâu, óng mượt, đẹp ơi là đẹp! Còn sóc con thì vô cùng xinh xắn, đáng yêu.</a:t>
            </a:r>
          </a:p>
          <a:p>
            <a:r>
              <a:rPr lang="en-US" sz="2400" b="1" smtClean="0"/>
              <a:t>      Một </a:t>
            </a:r>
            <a:r>
              <a:rPr lang="en-US" sz="2400" b="1"/>
              <a:t>hôm, sóc bố đi kiếm thức ăn, tha về một chùm hạt dẻ. Sóc con thích mê. Nó nhặt một hạt định ăn. Chợt  nó nhìn thấy trán bố đẫm mồ hôi, cái đuôi dài lấm bẩn.</a:t>
            </a:r>
          </a:p>
          <a:p>
            <a:r>
              <a:rPr lang="en-US" sz="2400" b="1"/>
              <a:t> </a:t>
            </a:r>
            <a:r>
              <a:rPr lang="en-US" sz="2400" b="1"/>
              <a:t> </a:t>
            </a:r>
            <a:r>
              <a:rPr lang="en-US" sz="2400" b="1"/>
              <a:t> - Ôi! Chắc bố phải vất vả lắm mới kiếm được chùm hạt dẻ này.</a:t>
            </a:r>
          </a:p>
          <a:p>
            <a:r>
              <a:rPr lang="en-US" sz="2400" b="1"/>
              <a:t>  </a:t>
            </a:r>
            <a:r>
              <a:rPr lang="en-US" sz="2400" b="1"/>
              <a:t> </a:t>
            </a:r>
            <a:r>
              <a:rPr lang="en-US" sz="2400" b="1" smtClean="0"/>
              <a:t>Nghĩ </a:t>
            </a:r>
            <a:r>
              <a:rPr lang="en-US" sz="2400" b="1"/>
              <a:t>vậy, sóc con bèn đưa hạt to nhất cho bố “Con mời bố bố ạ!”</a:t>
            </a:r>
          </a:p>
          <a:p>
            <a:r>
              <a:rPr lang="en-US" sz="2400" b="1"/>
              <a:t>     </a:t>
            </a:r>
            <a:r>
              <a:rPr lang="en-US" sz="2400" b="1"/>
              <a:t> </a:t>
            </a:r>
            <a:r>
              <a:rPr lang="en-US" sz="2400" b="1" smtClean="0"/>
              <a:t>Sóc </a:t>
            </a:r>
            <a:r>
              <a:rPr lang="en-US" sz="2400" b="1"/>
              <a:t>bố nhìn sóc mẹ gật gù:</a:t>
            </a:r>
          </a:p>
          <a:p>
            <a:r>
              <a:rPr lang="en-US" sz="2400" b="1"/>
              <a:t>    </a:t>
            </a:r>
            <a:r>
              <a:rPr lang="en-US" sz="2400" b="1"/>
              <a:t> </a:t>
            </a:r>
            <a:r>
              <a:rPr lang="en-US" sz="2400" b="1" smtClean="0"/>
              <a:t>- </a:t>
            </a:r>
            <a:r>
              <a:rPr lang="en-US" sz="2400" b="1"/>
              <a:t>Sóc con ngoan quá! Nào cả nhà mình cùng ăn nhé!</a:t>
            </a:r>
          </a:p>
          <a:p>
            <a:r>
              <a:rPr lang="en-US" sz="2400" b="1"/>
              <a:t>                                                                                         (Theo Diệu Anh)</a:t>
            </a:r>
          </a:p>
        </p:txBody>
      </p:sp>
    </p:spTree>
    <p:extLst>
      <p:ext uri="{BB962C8B-B14F-4D97-AF65-F5344CB8AC3E}">
        <p14:creationId xmlns:p14="http://schemas.microsoft.com/office/powerpoint/2010/main" val="3016652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457200"/>
            <a:ext cx="8382000" cy="2554545"/>
          </a:xfrm>
          <a:prstGeom prst="rect">
            <a:avLst/>
          </a:prstGeom>
        </p:spPr>
        <p:txBody>
          <a:bodyPr wrap="square">
            <a:spAutoFit/>
          </a:bodyPr>
          <a:lstStyle/>
          <a:p>
            <a:r>
              <a:rPr lang="en-US" sz="4000" b="1"/>
              <a:t>1. Cả nhà sóc đều có bộ lông màu gì? </a:t>
            </a:r>
            <a:endParaRPr lang="en-US" sz="4000"/>
          </a:p>
          <a:p>
            <a:pPr marL="342900" indent="-342900">
              <a:buAutoNum type="alphaUcPeriod"/>
            </a:pPr>
            <a:r>
              <a:rPr lang="en-US" sz="4000" smtClean="0"/>
              <a:t>màu xám</a:t>
            </a:r>
            <a:endParaRPr lang="en-US" sz="4000" smtClean="0"/>
          </a:p>
          <a:p>
            <a:pPr marL="342900" indent="-342900">
              <a:buAutoNum type="alphaUcPeriod"/>
            </a:pPr>
            <a:r>
              <a:rPr lang="en-US" sz="4000" smtClean="0"/>
              <a:t> </a:t>
            </a:r>
            <a:r>
              <a:rPr lang="en-US" sz="4000"/>
              <a:t>màu nâu                       </a:t>
            </a:r>
            <a:r>
              <a:rPr lang="en-US" sz="4000"/>
              <a:t> </a:t>
            </a:r>
            <a:endParaRPr lang="en-US" sz="4000" smtClean="0"/>
          </a:p>
          <a:p>
            <a:pPr marL="342900" indent="-342900">
              <a:buAutoNum type="alphaUcPeriod"/>
            </a:pPr>
            <a:r>
              <a:rPr lang="en-US" sz="4000" smtClean="0"/>
              <a:t> </a:t>
            </a:r>
            <a:r>
              <a:rPr lang="en-US" sz="4000"/>
              <a:t>màu đen</a:t>
            </a:r>
          </a:p>
        </p:txBody>
      </p:sp>
      <p:sp>
        <p:nvSpPr>
          <p:cNvPr id="6" name="Oval 5"/>
          <p:cNvSpPr/>
          <p:nvPr/>
        </p:nvSpPr>
        <p:spPr>
          <a:xfrm>
            <a:off x="315686" y="1773661"/>
            <a:ext cx="6858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Tree>
    <p:extLst>
      <p:ext uri="{BB962C8B-B14F-4D97-AF65-F5344CB8AC3E}">
        <p14:creationId xmlns:p14="http://schemas.microsoft.com/office/powerpoint/2010/main" val="414124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560615" y="2590800"/>
            <a:ext cx="6858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2" name="Rectangle 1"/>
          <p:cNvSpPr/>
          <p:nvPr/>
        </p:nvSpPr>
        <p:spPr>
          <a:xfrm>
            <a:off x="623752" y="685800"/>
            <a:ext cx="7834448" cy="2554545"/>
          </a:xfrm>
          <a:prstGeom prst="rect">
            <a:avLst/>
          </a:prstGeom>
        </p:spPr>
        <p:txBody>
          <a:bodyPr wrap="square">
            <a:spAutoFit/>
          </a:bodyPr>
          <a:lstStyle/>
          <a:p>
            <a:r>
              <a:rPr lang="en-US" sz="4000" b="1"/>
              <a:t>2. Thức ăn sóc bố tìm được là gì? </a:t>
            </a:r>
            <a:endParaRPr lang="en-US" sz="4000"/>
          </a:p>
          <a:p>
            <a:pPr marL="742950" indent="-742950">
              <a:buAutoNum type="alphaUcPeriod"/>
            </a:pPr>
            <a:r>
              <a:rPr lang="en-US" sz="4000" smtClean="0"/>
              <a:t>Chùm </a:t>
            </a:r>
            <a:r>
              <a:rPr lang="en-US" sz="4000"/>
              <a:t>hoa quả      </a:t>
            </a:r>
            <a:r>
              <a:rPr lang="en-US" sz="4000"/>
              <a:t> </a:t>
            </a:r>
            <a:endParaRPr lang="en-US" sz="4000" smtClean="0"/>
          </a:p>
          <a:p>
            <a:pPr marL="742950" indent="-742950">
              <a:buAutoNum type="alphaUcPeriod"/>
            </a:pPr>
            <a:r>
              <a:rPr lang="en-US" sz="4000" smtClean="0"/>
              <a:t> </a:t>
            </a:r>
            <a:r>
              <a:rPr lang="en-US" sz="4000"/>
              <a:t>Chùm bồ đào                 </a:t>
            </a:r>
            <a:r>
              <a:rPr lang="en-US" sz="4000"/>
              <a:t> </a:t>
            </a:r>
            <a:endParaRPr lang="en-US" sz="4000" smtClean="0"/>
          </a:p>
          <a:p>
            <a:pPr marL="742950" indent="-742950">
              <a:buAutoNum type="alphaUcPeriod"/>
            </a:pPr>
            <a:r>
              <a:rPr lang="en-US" sz="4000" smtClean="0"/>
              <a:t>Chùm </a:t>
            </a:r>
            <a:r>
              <a:rPr lang="en-US" sz="4000"/>
              <a:t>hạt dẻ</a:t>
            </a:r>
          </a:p>
        </p:txBody>
      </p:sp>
    </p:spTree>
    <p:extLst>
      <p:ext uri="{BB962C8B-B14F-4D97-AF65-F5344CB8AC3E}">
        <p14:creationId xmlns:p14="http://schemas.microsoft.com/office/powerpoint/2010/main" val="238294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457200"/>
            <a:ext cx="8077200" cy="3170099"/>
          </a:xfrm>
          <a:prstGeom prst="rect">
            <a:avLst/>
          </a:prstGeom>
        </p:spPr>
        <p:txBody>
          <a:bodyPr wrap="square">
            <a:spAutoFit/>
          </a:bodyPr>
          <a:lstStyle/>
          <a:p>
            <a:r>
              <a:rPr lang="en-US" sz="4000" b="1"/>
              <a:t>3. Sóc con làm gì khi thấy trán bố đẫm mồ hôi?</a:t>
            </a:r>
            <a:endParaRPr lang="en-US" sz="4000"/>
          </a:p>
          <a:p>
            <a:r>
              <a:rPr lang="en-US" sz="4000"/>
              <a:t>A. Đưa cho bố hạt to nhất    </a:t>
            </a:r>
          </a:p>
          <a:p>
            <a:r>
              <a:rPr lang="en-US" sz="4000"/>
              <a:t>B. Đưa cho bố hạt nhỏ nhất    </a:t>
            </a:r>
          </a:p>
          <a:p>
            <a:r>
              <a:rPr lang="en-US" sz="4000"/>
              <a:t>C. Một mình ăn hết</a:t>
            </a:r>
          </a:p>
        </p:txBody>
      </p:sp>
      <p:sp>
        <p:nvSpPr>
          <p:cNvPr id="5" name="Oval 4"/>
          <p:cNvSpPr/>
          <p:nvPr/>
        </p:nvSpPr>
        <p:spPr>
          <a:xfrm>
            <a:off x="304800" y="1775549"/>
            <a:ext cx="6858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Tree>
    <p:extLst>
      <p:ext uri="{BB962C8B-B14F-4D97-AF65-F5344CB8AC3E}">
        <p14:creationId xmlns:p14="http://schemas.microsoft.com/office/powerpoint/2010/main" val="4175673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762000"/>
            <a:ext cx="8610600" cy="1754326"/>
          </a:xfrm>
          <a:prstGeom prst="rect">
            <a:avLst/>
          </a:prstGeom>
        </p:spPr>
        <p:txBody>
          <a:bodyPr wrap="square">
            <a:spAutoFit/>
          </a:bodyPr>
          <a:lstStyle/>
          <a:p>
            <a:r>
              <a:rPr lang="en-US" sz="3600" b="1"/>
              <a:t>4. Viết một câu nói về việc làm em đã giúp mẹ.</a:t>
            </a:r>
            <a:endParaRPr lang="en-US" sz="3600"/>
          </a:p>
          <a:p>
            <a:r>
              <a:rPr lang="en-US" sz="3600" b="1"/>
              <a:t>      </a:t>
            </a:r>
            <a:endParaRPr lang="en-US" sz="3600"/>
          </a:p>
        </p:txBody>
      </p:sp>
      <p:sp>
        <p:nvSpPr>
          <p:cNvPr id="5" name="TextBox 4"/>
          <p:cNvSpPr txBox="1"/>
          <p:nvPr/>
        </p:nvSpPr>
        <p:spPr>
          <a:xfrm>
            <a:off x="535577" y="2051540"/>
            <a:ext cx="7315200" cy="769441"/>
          </a:xfrm>
          <a:prstGeom prst="rect">
            <a:avLst/>
          </a:prstGeom>
          <a:noFill/>
        </p:spPr>
        <p:txBody>
          <a:bodyPr wrap="square" rtlCol="0">
            <a:spAutoFit/>
          </a:bodyPr>
          <a:lstStyle/>
          <a:p>
            <a:r>
              <a:rPr lang="en-US" sz="4400" b="1" smtClean="0">
                <a:solidFill>
                  <a:srgbClr val="C00000"/>
                </a:solidFill>
              </a:rPr>
              <a:t>Em giúp mẹ nhặt rau.</a:t>
            </a:r>
            <a:endParaRPr lang="en-US" sz="4400" b="1">
              <a:solidFill>
                <a:srgbClr val="C00000"/>
              </a:solidFill>
            </a:endParaRPr>
          </a:p>
        </p:txBody>
      </p:sp>
      <p:sp>
        <p:nvSpPr>
          <p:cNvPr id="6" name="TextBox 5"/>
          <p:cNvSpPr txBox="1"/>
          <p:nvPr/>
        </p:nvSpPr>
        <p:spPr>
          <a:xfrm>
            <a:off x="535577" y="3048000"/>
            <a:ext cx="7315200" cy="769441"/>
          </a:xfrm>
          <a:prstGeom prst="rect">
            <a:avLst/>
          </a:prstGeom>
          <a:noFill/>
        </p:spPr>
        <p:txBody>
          <a:bodyPr wrap="square" rtlCol="0">
            <a:spAutoFit/>
          </a:bodyPr>
          <a:lstStyle/>
          <a:p>
            <a:r>
              <a:rPr lang="en-US" sz="4400" b="1" smtClean="0">
                <a:solidFill>
                  <a:srgbClr val="C00000"/>
                </a:solidFill>
              </a:rPr>
              <a:t>Em giúp mẹ quét nhà.</a:t>
            </a:r>
            <a:endParaRPr lang="en-US" sz="4400" b="1">
              <a:solidFill>
                <a:srgbClr val="C00000"/>
              </a:solidFill>
            </a:endParaRPr>
          </a:p>
        </p:txBody>
      </p:sp>
      <p:sp>
        <p:nvSpPr>
          <p:cNvPr id="7" name="TextBox 6"/>
          <p:cNvSpPr txBox="1"/>
          <p:nvPr/>
        </p:nvSpPr>
        <p:spPr>
          <a:xfrm>
            <a:off x="535577" y="3962400"/>
            <a:ext cx="7315200" cy="769441"/>
          </a:xfrm>
          <a:prstGeom prst="rect">
            <a:avLst/>
          </a:prstGeom>
          <a:noFill/>
        </p:spPr>
        <p:txBody>
          <a:bodyPr wrap="square" rtlCol="0">
            <a:spAutoFit/>
          </a:bodyPr>
          <a:lstStyle/>
          <a:p>
            <a:r>
              <a:rPr lang="en-US" sz="4400" b="1" smtClean="0">
                <a:solidFill>
                  <a:srgbClr val="C00000"/>
                </a:solidFill>
              </a:rPr>
              <a:t>Em giúp mẹ trông em.</a:t>
            </a:r>
            <a:endParaRPr lang="en-US" sz="4400" b="1">
              <a:solidFill>
                <a:srgbClr val="C00000"/>
              </a:solidFill>
            </a:endParaRPr>
          </a:p>
        </p:txBody>
      </p:sp>
      <p:sp>
        <p:nvSpPr>
          <p:cNvPr id="8" name="TextBox 7"/>
          <p:cNvSpPr txBox="1"/>
          <p:nvPr/>
        </p:nvSpPr>
        <p:spPr>
          <a:xfrm>
            <a:off x="535577" y="4800600"/>
            <a:ext cx="7315200" cy="769441"/>
          </a:xfrm>
          <a:prstGeom prst="rect">
            <a:avLst/>
          </a:prstGeom>
          <a:noFill/>
        </p:spPr>
        <p:txBody>
          <a:bodyPr wrap="square" rtlCol="0">
            <a:spAutoFit/>
          </a:bodyPr>
          <a:lstStyle/>
          <a:p>
            <a:r>
              <a:rPr lang="en-US" sz="4400" b="1" smtClean="0">
                <a:solidFill>
                  <a:srgbClr val="C00000"/>
                </a:solidFill>
              </a:rPr>
              <a:t>Em giúp mẹ xếp quần áo.</a:t>
            </a:r>
            <a:endParaRPr lang="en-US" sz="4400" b="1">
              <a:solidFill>
                <a:srgbClr val="C00000"/>
              </a:solidFill>
            </a:endParaRPr>
          </a:p>
        </p:txBody>
      </p:sp>
      <p:sp>
        <p:nvSpPr>
          <p:cNvPr id="9" name="TextBox 8"/>
          <p:cNvSpPr txBox="1"/>
          <p:nvPr/>
        </p:nvSpPr>
        <p:spPr>
          <a:xfrm>
            <a:off x="544286" y="5588368"/>
            <a:ext cx="7315200" cy="769441"/>
          </a:xfrm>
          <a:prstGeom prst="rect">
            <a:avLst/>
          </a:prstGeom>
          <a:noFill/>
        </p:spPr>
        <p:txBody>
          <a:bodyPr wrap="square" rtlCol="0">
            <a:spAutoFit/>
          </a:bodyPr>
          <a:lstStyle/>
          <a:p>
            <a:r>
              <a:rPr lang="en-US" sz="4400" b="1" smtClean="0">
                <a:solidFill>
                  <a:srgbClr val="C00000"/>
                </a:solidFill>
              </a:rPr>
              <a:t>Em giúp mẹ cho gà ăn.</a:t>
            </a:r>
            <a:endParaRPr lang="en-US" sz="4400" b="1">
              <a:solidFill>
                <a:srgbClr val="C00000"/>
              </a:solidFill>
            </a:endParaRPr>
          </a:p>
        </p:txBody>
      </p:sp>
    </p:spTree>
    <p:extLst>
      <p:ext uri="{BB962C8B-B14F-4D97-AF65-F5344CB8AC3E}">
        <p14:creationId xmlns:p14="http://schemas.microsoft.com/office/powerpoint/2010/main" val="39575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95</Words>
  <Application>Microsoft Office PowerPoint</Application>
  <PresentationFormat>On-screen Show (4:3)</PresentationFormat>
  <Paragraphs>28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2</cp:revision>
  <dcterms:created xsi:type="dcterms:W3CDTF">2023-04-18T13:37:06Z</dcterms:created>
  <dcterms:modified xsi:type="dcterms:W3CDTF">2023-04-18T13:49:01Z</dcterms:modified>
</cp:coreProperties>
</file>