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ông xả r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11" y="6246132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9165" r="10214" b="15715"/>
          <a:stretch/>
        </p:blipFill>
        <p:spPr>
          <a:xfrm>
            <a:off x="244928" y="1590954"/>
            <a:ext cx="11691257" cy="4836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24291" y="1717963"/>
            <a:ext cx="2567709" cy="3796145"/>
            <a:chOff x="9624291" y="1717963"/>
            <a:chExt cx="2567709" cy="3796145"/>
          </a:xfrm>
        </p:grpSpPr>
        <p:sp>
          <p:nvSpPr>
            <p:cNvPr id="4" name="Vertical Scroll 3"/>
            <p:cNvSpPr/>
            <p:nvPr/>
          </p:nvSpPr>
          <p:spPr>
            <a:xfrm>
              <a:off x="9624291" y="1717963"/>
              <a:ext cx="2567709" cy="3796145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62877" y="2346420"/>
              <a:ext cx="18573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195" y="1603962"/>
            <a:ext cx="3105193" cy="2688771"/>
            <a:chOff x="155242" y="1613584"/>
            <a:chExt cx="3105193" cy="26887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t="16700" r="59556" b="70094"/>
            <a:stretch/>
          </p:blipFill>
          <p:spPr>
            <a:xfrm>
              <a:off x="155242" y="1613584"/>
              <a:ext cx="3105193" cy="2679149"/>
            </a:xfrm>
            <a:prstGeom prst="rect">
              <a:avLst/>
            </a:prstGeom>
          </p:spPr>
        </p:pic>
        <p:sp>
          <p:nvSpPr>
            <p:cNvPr id="17" name="Right Triangle 16"/>
            <p:cNvSpPr/>
            <p:nvPr/>
          </p:nvSpPr>
          <p:spPr>
            <a:xfrm rot="16200000">
              <a:off x="2372710" y="3427726"/>
              <a:ext cx="580100" cy="1169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9825" y="1603962"/>
            <a:ext cx="3230378" cy="2688770"/>
            <a:chOff x="3389825" y="1603962"/>
            <a:chExt cx="3230378" cy="26887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9" t="16700" r="40475" b="70161"/>
            <a:stretch/>
          </p:blipFill>
          <p:spPr>
            <a:xfrm>
              <a:off x="3389825" y="1603962"/>
              <a:ext cx="3230376" cy="2688770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>
              <a:off x="3389825" y="3611418"/>
              <a:ext cx="1200648" cy="672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5687563" y="3350980"/>
              <a:ext cx="672202" cy="11930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591" y="1585612"/>
            <a:ext cx="3036412" cy="2688771"/>
            <a:chOff x="6749591" y="1585612"/>
            <a:chExt cx="3036412" cy="2688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0" t="16700" r="21335" b="69825"/>
            <a:stretch/>
          </p:blipFill>
          <p:spPr>
            <a:xfrm>
              <a:off x="6749591" y="1585612"/>
              <a:ext cx="3036412" cy="2688771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>
              <a:off x="6749591" y="3611417"/>
              <a:ext cx="1369173" cy="6629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4442" y="4313371"/>
            <a:ext cx="3049776" cy="2575983"/>
            <a:chOff x="1374442" y="4313371"/>
            <a:chExt cx="3049776" cy="257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27818" r="49778" b="58788"/>
            <a:stretch/>
          </p:blipFill>
          <p:spPr>
            <a:xfrm>
              <a:off x="1374442" y="4322992"/>
              <a:ext cx="3049776" cy="2566362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1546203" y="4141610"/>
              <a:ext cx="711199" cy="10547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3177308" y="4332105"/>
              <a:ext cx="1246909" cy="5538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109" y="4309744"/>
            <a:ext cx="2946400" cy="2538336"/>
            <a:chOff x="4498109" y="4309744"/>
            <a:chExt cx="2946400" cy="2538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t="27751" r="30507" b="58788"/>
            <a:stretch/>
          </p:blipFill>
          <p:spPr>
            <a:xfrm>
              <a:off x="4498109" y="4322992"/>
              <a:ext cx="2946400" cy="2525088"/>
            </a:xfrm>
            <a:prstGeom prst="rect">
              <a:avLst/>
            </a:prstGeom>
          </p:spPr>
        </p:pic>
        <p:sp>
          <p:nvSpPr>
            <p:cNvPr id="27" name="Right Triangle 26"/>
            <p:cNvSpPr/>
            <p:nvPr/>
          </p:nvSpPr>
          <p:spPr>
            <a:xfrm rot="5400000">
              <a:off x="4744869" y="4070492"/>
              <a:ext cx="576170" cy="105467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0800000">
              <a:off x="6188364" y="4322991"/>
              <a:ext cx="1256144" cy="5815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759" r="11828" b="28022"/>
          <a:stretch/>
        </p:blipFill>
        <p:spPr>
          <a:xfrm>
            <a:off x="6147703" y="1685137"/>
            <a:ext cx="5905752" cy="443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6759" r="49895" b="28022"/>
          <a:stretch/>
        </p:blipFill>
        <p:spPr>
          <a:xfrm>
            <a:off x="134255" y="1710121"/>
            <a:ext cx="5934036" cy="4413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149</TotalTime>
  <Words>191</Words>
  <Application>Microsoft Office PowerPoint</Application>
  <PresentationFormat>Widescreen</PresentationFormat>
  <Paragraphs>24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2020-08-21T06:37:37Z</dcterms:created>
  <dcterms:modified xsi:type="dcterms:W3CDTF">2020-08-21T23:38:15Z</dcterms:modified>
</cp:coreProperties>
</file>