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3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1811E-9946-417A-9765-A7C38462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3255" r="27342" b="87287"/>
          <a:stretch/>
        </p:blipFill>
        <p:spPr>
          <a:xfrm>
            <a:off x="2722951" y="2014870"/>
            <a:ext cx="6746097" cy="14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Em Ngoan Hơn Búp B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47" y="6254296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27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1137" y="633475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8360" r="22121" b="12054"/>
          <a:stretch/>
        </p:blipFill>
        <p:spPr>
          <a:xfrm>
            <a:off x="5754254" y="1539889"/>
            <a:ext cx="6271491" cy="459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48350" r="22121" b="32089"/>
          <a:stretch/>
        </p:blipFill>
        <p:spPr>
          <a:xfrm>
            <a:off x="152401" y="1560176"/>
            <a:ext cx="5518726" cy="4572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33527" y="2126575"/>
            <a:ext cx="2567709" cy="4207261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59612" y="2230869"/>
              <a:ext cx="185739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ca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gằng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7778" r="8859" b="54074"/>
          <a:stretch/>
        </p:blipFill>
        <p:spPr>
          <a:xfrm>
            <a:off x="0" y="1602412"/>
            <a:ext cx="9633527" cy="52555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54007" r="10129" b="27677"/>
          <a:stretch/>
        </p:blipFill>
        <p:spPr>
          <a:xfrm>
            <a:off x="134255" y="1757358"/>
            <a:ext cx="11900727" cy="4386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80135" r="69935" b="5320"/>
          <a:stretch/>
        </p:blipFill>
        <p:spPr>
          <a:xfrm>
            <a:off x="138545" y="1151165"/>
            <a:ext cx="2801362" cy="4806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174</TotalTime>
  <Words>194</Words>
  <Application>Microsoft Office PowerPoint</Application>
  <PresentationFormat>Widescreen</PresentationFormat>
  <Paragraphs>23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 LAN</cp:lastModifiedBy>
  <cp:revision>36</cp:revision>
  <dcterms:created xsi:type="dcterms:W3CDTF">2020-08-21T06:37:37Z</dcterms:created>
  <dcterms:modified xsi:type="dcterms:W3CDTF">2020-08-23T02:56:25Z</dcterms:modified>
</cp:coreProperties>
</file>