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8"/>
  </p:notesMasterIdLst>
  <p:sldIdLst>
    <p:sldId id="290" r:id="rId3"/>
    <p:sldId id="509" r:id="rId4"/>
    <p:sldId id="304" r:id="rId5"/>
    <p:sldId id="325" r:id="rId6"/>
    <p:sldId id="321" r:id="rId7"/>
    <p:sldId id="324" r:id="rId8"/>
    <p:sldId id="510" r:id="rId9"/>
    <p:sldId id="511" r:id="rId10"/>
    <p:sldId id="512" r:id="rId11"/>
    <p:sldId id="513" r:id="rId12"/>
    <p:sldId id="517" r:id="rId13"/>
    <p:sldId id="514" r:id="rId14"/>
    <p:sldId id="515" r:id="rId15"/>
    <p:sldId id="516" r:id="rId16"/>
    <p:sldId id="3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330CC-C978-4F3E-8B2E-233C0339C07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FB4FD-AA02-4A3A-AAC4-3235BEA47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1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8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7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7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2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4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9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04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0DE5-B67A-4205-72BA-96CB18E9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86B11-C229-6B5B-4D90-EEA38AE74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09" y="14177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562C6-C86A-57EE-276A-69B6B0745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242" y="6227135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55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A7C00-D0E3-9F81-2580-5BEE84C9D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FB84-B243-23D1-08FF-FB1897D5F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549" y="6166884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14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63417-8089-1C89-23F0-DD9569B72A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76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A1AA3-C4B7-42A1-4012-F2A822BB2A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87125" y="6515100"/>
            <a:ext cx="904875" cy="3429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66F3A85-AF73-3F73-8C83-F3754CE6F4E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4" y="142875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111B5-8D6D-5323-3D0C-032ECA0F75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81" y="271574"/>
            <a:ext cx="1376473" cy="137647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C348A0-10EB-4365-A8F5-EBDCD58C5C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39" y="9202923"/>
            <a:ext cx="1376473" cy="13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C06E4-86F5-DDC2-BE36-3D9AF20BC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9075" y="1239412"/>
            <a:ext cx="4523624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D9A09-DB32-F6DE-002D-B378593543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7075" y="2427342"/>
            <a:ext cx="754750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13620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1762125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que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gỗ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A5240-44EA-AFD5-8E28-6B22095B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3048000"/>
            <a:ext cx="2857500" cy="22479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B0825A-4998-7AA5-33BC-59C5C46EB976}"/>
              </a:ext>
            </a:extLst>
          </p:cNvPr>
          <p:cNvSpPr/>
          <p:nvPr/>
        </p:nvSpPr>
        <p:spPr>
          <a:xfrm>
            <a:off x="6962775" y="1152525"/>
            <a:ext cx="4857750" cy="4638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A6432-3CF6-AE94-229C-24655EC41D4B}"/>
              </a:ext>
            </a:extLst>
          </p:cNvPr>
          <p:cNvSpPr txBox="1"/>
          <p:nvPr/>
        </p:nvSpPr>
        <p:spPr>
          <a:xfrm>
            <a:off x="7200900" y="1419225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e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buộc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7F0F19-7C0D-316E-2730-D19AFBFED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3100387"/>
            <a:ext cx="2476500" cy="22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16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àm Khung Ảnh Bằng Que Kem _ Điểm 10">
            <a:hlinkClick r:id="" action="ppaction://media"/>
            <a:extLst>
              <a:ext uri="{FF2B5EF4-FFF2-40B4-BE49-F238E27FC236}">
                <a16:creationId xmlns:a16="http://schemas.microsoft.com/office/drawing/2014/main" id="{A5482AB0-9810-FFCD-77BB-18BA36661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3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495188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8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Hãy cùng sáng tạo và tr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 tr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cho những khung tranh của chúng mình nhé!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B7CB5-B578-12F8-6E70-50989A00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2281237"/>
            <a:ext cx="8985905" cy="24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84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6087F-4047-646F-0E68-103EB9A35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2371" y="2462707"/>
            <a:ext cx="50784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77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86E55E61-AE6E-5561-C4B7-192AA99B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09291" y="2174381"/>
            <a:ext cx="3205434" cy="468361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8AAF73-DA3D-0AE9-D860-8BAC7DD05964}"/>
              </a:ext>
            </a:extLst>
          </p:cNvPr>
          <p:cNvSpPr/>
          <p:nvPr/>
        </p:nvSpPr>
        <p:spPr>
          <a:xfrm>
            <a:off x="3067049" y="476250"/>
            <a:ext cx="7362825" cy="1952625"/>
          </a:xfrm>
          <a:prstGeom prst="wedgeRoundRectCallout">
            <a:avLst>
              <a:gd name="adj1" fmla="val -45084"/>
              <a:gd name="adj2" fmla="val 746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các bước để vẽ 2 đường thẳng vuông góc với nhau.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CB5737-6555-A148-6183-5ACF4DC36475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853B448C-E3F5-1548-B15A-A768DEB3A12D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" name="Hình ảnh 24">
              <a:extLst>
                <a:ext uri="{FF2B5EF4-FFF2-40B4-BE49-F238E27FC236}">
                  <a16:creationId xmlns:a16="http://schemas.microsoft.com/office/drawing/2014/main" id="{07970E26-47C8-A78B-B8DD-94A0FEBA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5" name="TextBox 32">
            <a:extLst>
              <a:ext uri="{FF2B5EF4-FFF2-40B4-BE49-F238E27FC236}">
                <a16:creationId xmlns:a16="http://schemas.microsoft.com/office/drawing/2014/main" id="{15F201AA-15FB-99E1-2A09-C8C9BE5480BC}"/>
              </a:ext>
            </a:extLst>
          </p:cNvPr>
          <p:cNvSpPr txBox="1"/>
          <p:nvPr/>
        </p:nvSpPr>
        <p:spPr>
          <a:xfrm>
            <a:off x="1314450" y="1896592"/>
            <a:ext cx="986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Củng cố đặc điểm của 2 đường thẳng vuông góc.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Thực hiện được việc vẽ hai đường thẳng vuông góc bằng thước thẳng và ê ke.</a:t>
            </a:r>
          </a:p>
        </p:txBody>
      </p:sp>
    </p:spTree>
    <p:extLst>
      <p:ext uri="{BB962C8B-B14F-4D97-AF65-F5344CB8AC3E}">
        <p14:creationId xmlns:p14="http://schemas.microsoft.com/office/powerpoint/2010/main" val="10367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174C4-D6EC-427E-DE0D-229348A0A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543" y="2344796"/>
            <a:ext cx="6395258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372140" y="190735"/>
            <a:ext cx="11610753" cy="1985519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512672" y="3978337"/>
              <a:ext cx="8609412" cy="126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muốn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dụng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que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gỗ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Sau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một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buổi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thảo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luận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“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Khung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kỉ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”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chính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thức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bắt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đầu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</a:t>
              </a:r>
            </a:p>
          </p:txBody>
        </p:sp>
      </p:grpSp>
      <p:pic>
        <p:nvPicPr>
          <p:cNvPr id="1026" name="Picture 2" descr="Thực hiện trang trí lớp học 1. Em cùng các bạn thực hiện trang trí lớp học  theo kế hoạch đã lập.">
            <a:extLst>
              <a:ext uri="{FF2B5EF4-FFF2-40B4-BE49-F238E27FC236}">
                <a16:creationId xmlns:a16="http://schemas.microsoft.com/office/drawing/2014/main" id="{92461073-9656-4806-6AFD-D4DC0AF5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0" y="2574055"/>
            <a:ext cx="8549131" cy="39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91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Trước tiên, để đặt được 2 que gỗ vuông góc với nhau, Rô-bốt hướng dẫn các bạn cách vẽ hai đường thẳng vuông góc.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4E8AC-5087-719A-30AA-C913134BD60A}"/>
              </a:ext>
            </a:extLst>
          </p:cNvPr>
          <p:cNvSpPr txBox="1"/>
          <p:nvPr/>
        </p:nvSpPr>
        <p:spPr>
          <a:xfrm>
            <a:off x="542260" y="2828260"/>
            <a:ext cx="11281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thẳng CD đi qua điểm H và vuông góc với đường thẳng AB cho trước.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87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27"/>
          <p:cNvGrpSpPr/>
          <p:nvPr/>
        </p:nvGrpSpPr>
        <p:grpSpPr>
          <a:xfrm>
            <a:off x="1371601" y="303006"/>
            <a:ext cx="9473222" cy="813413"/>
            <a:chOff x="2587501" y="9192941"/>
            <a:chExt cx="10005372" cy="1053752"/>
          </a:xfrm>
        </p:grpSpPr>
        <p:sp>
          <p:nvSpPr>
            <p:cNvPr id="60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文本框 23"/>
            <p:cNvSpPr txBox="1"/>
            <p:nvPr/>
          </p:nvSpPr>
          <p:spPr>
            <a:xfrm>
              <a:off x="3357744" y="9261677"/>
              <a:ext cx="8609412" cy="54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Ta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vẽ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như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89098" y="1605516"/>
            <a:ext cx="1160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Đặt một cạnh góc vuông của ê ke trùng với đường thẳng AB và cạnh góc vuông thứ hai gặp điểm 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FB40B-4C33-4AA9-F0BD-21278A649F81}"/>
              </a:ext>
            </a:extLst>
          </p:cNvPr>
          <p:cNvSpPr txBox="1"/>
          <p:nvPr/>
        </p:nvSpPr>
        <p:spPr>
          <a:xfrm>
            <a:off x="446567" y="5667153"/>
            <a:ext cx="441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98651-4692-E8DD-73D7-C46605B2BFFD}"/>
              </a:ext>
            </a:extLst>
          </p:cNvPr>
          <p:cNvSpPr txBox="1"/>
          <p:nvPr/>
        </p:nvSpPr>
        <p:spPr>
          <a:xfrm>
            <a:off x="6624083" y="5688418"/>
            <a:ext cx="500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ngoài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34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67832" y="1360967"/>
            <a:ext cx="11600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Vạch một đường thẳng theo cạnh góc vuông thứ hai của ê ke, ta được đường thẳng CD đi qua điểm H và vuông góc với đường thẳng AB.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BB505B77-B085-F2E8-26A9-653D5D0F4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7383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606C7C-A14D-0CEB-B94C-DEE6F389FEF2}"/>
              </a:ext>
            </a:extLst>
          </p:cNvPr>
          <p:cNvSpPr/>
          <p:nvPr/>
        </p:nvSpPr>
        <p:spPr>
          <a:xfrm>
            <a:off x="2424223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74A92E-F7FF-1FD8-2AE1-A5579FC5D3A6}"/>
              </a:ext>
            </a:extLst>
          </p:cNvPr>
          <p:cNvSpPr/>
          <p:nvPr/>
        </p:nvSpPr>
        <p:spPr>
          <a:xfrm>
            <a:off x="2456121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2082E-299D-C312-F530-229ABA7D6F66}"/>
              </a:ext>
            </a:extLst>
          </p:cNvPr>
          <p:cNvSpPr txBox="1"/>
          <p:nvPr/>
        </p:nvSpPr>
        <p:spPr>
          <a:xfrm>
            <a:off x="2477385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997F9-B9E7-89DC-2C1D-7FFC3177A21C}"/>
              </a:ext>
            </a:extLst>
          </p:cNvPr>
          <p:cNvSpPr txBox="1"/>
          <p:nvPr/>
        </p:nvSpPr>
        <p:spPr>
          <a:xfrm>
            <a:off x="2551813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id="{2F5100FB-A1DF-C490-10B1-409F3D98F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9206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1F2D97-14E7-5349-6BD0-36033DEAF1B4}"/>
              </a:ext>
            </a:extLst>
          </p:cNvPr>
          <p:cNvSpPr/>
          <p:nvPr/>
        </p:nvSpPr>
        <p:spPr>
          <a:xfrm>
            <a:off x="8506046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A08852-E550-A92F-8EE3-92E3A6F212C4}"/>
              </a:ext>
            </a:extLst>
          </p:cNvPr>
          <p:cNvSpPr/>
          <p:nvPr/>
        </p:nvSpPr>
        <p:spPr>
          <a:xfrm>
            <a:off x="8537944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8DB19B-1457-954F-0F52-6F673B29068D}"/>
              </a:ext>
            </a:extLst>
          </p:cNvPr>
          <p:cNvSpPr txBox="1"/>
          <p:nvPr/>
        </p:nvSpPr>
        <p:spPr>
          <a:xfrm>
            <a:off x="8559208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69DCA-97AE-5DE7-775A-616F630CB4F0}"/>
              </a:ext>
            </a:extLst>
          </p:cNvPr>
          <p:cNvSpPr txBox="1"/>
          <p:nvPr/>
        </p:nvSpPr>
        <p:spPr>
          <a:xfrm>
            <a:off x="8633636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8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19" grpId="0" animBg="1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Vẽ đường thẳng HK đi qua điểm M và vuông góc với đường thẳng CD cho trước trong từng trường hợp sau: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E63C4-B7B6-4C13-EB6E-005338DE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9" y="2647949"/>
            <a:ext cx="9280967" cy="2695575"/>
          </a:xfrm>
          <a:prstGeom prst="rect">
            <a:avLst/>
          </a:prstGeom>
        </p:spPr>
      </p:pic>
      <p:pic>
        <p:nvPicPr>
          <p:cNvPr id="4" name="Picture 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829EF-912B-9EDE-5DB6-C8833F37A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912" y="4118610"/>
            <a:ext cx="1725304" cy="1535634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4B83CE07-EFCD-60E6-2D1B-FC68C11CF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8408" y="297312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3220D4-CCE6-4411-A8D1-7040090B8E50}"/>
              </a:ext>
            </a:extLst>
          </p:cNvPr>
          <p:cNvSpPr/>
          <p:nvPr/>
        </p:nvSpPr>
        <p:spPr>
          <a:xfrm>
            <a:off x="3024298" y="314325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D98960-D284-97C7-8FF4-6DD580A19DAE}"/>
              </a:ext>
            </a:extLst>
          </p:cNvPr>
          <p:cNvSpPr/>
          <p:nvPr/>
        </p:nvSpPr>
        <p:spPr>
          <a:xfrm>
            <a:off x="3056196" y="570569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DD48A-D872-88E6-7152-047CE4E5C748}"/>
              </a:ext>
            </a:extLst>
          </p:cNvPr>
          <p:cNvSpPr txBox="1"/>
          <p:nvPr/>
        </p:nvSpPr>
        <p:spPr>
          <a:xfrm>
            <a:off x="3077460" y="28774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E182A-FF74-AB11-096D-37F062A65730}"/>
              </a:ext>
            </a:extLst>
          </p:cNvPr>
          <p:cNvSpPr txBox="1"/>
          <p:nvPr/>
        </p:nvSpPr>
        <p:spPr>
          <a:xfrm>
            <a:off x="3151888" y="54930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A5A4D03B-1EA2-7FEA-AD60-0406DE88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427">
            <a:off x="6099737" y="4347210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684AB346-C9F1-B136-E8D7-760F1DA91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3267075"/>
            <a:ext cx="2457450" cy="20002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9AE6C9-8D1D-F0BF-1CDA-AB2FB0320986}"/>
              </a:ext>
            </a:extLst>
          </p:cNvPr>
          <p:cNvSpPr/>
          <p:nvPr/>
        </p:nvSpPr>
        <p:spPr>
          <a:xfrm>
            <a:off x="6072298" y="33909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33DBC8-0E2C-2670-75CF-8431254AB42F}"/>
              </a:ext>
            </a:extLst>
          </p:cNvPr>
          <p:cNvSpPr/>
          <p:nvPr/>
        </p:nvSpPr>
        <p:spPr>
          <a:xfrm>
            <a:off x="8152071" y="508657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FAF76-2F98-7952-F92D-BAA878B15E3D}"/>
              </a:ext>
            </a:extLst>
          </p:cNvPr>
          <p:cNvSpPr txBox="1"/>
          <p:nvPr/>
        </p:nvSpPr>
        <p:spPr>
          <a:xfrm>
            <a:off x="5696835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66166-5E01-5F8A-23BC-840C849FF054}"/>
              </a:ext>
            </a:extLst>
          </p:cNvPr>
          <p:cNvSpPr txBox="1"/>
          <p:nvPr/>
        </p:nvSpPr>
        <p:spPr>
          <a:xfrm>
            <a:off x="7895338" y="50739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3" name="Picture 2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C1CB706C-4E26-5170-C993-79435FB1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12" y="3947160"/>
            <a:ext cx="1725304" cy="1535634"/>
          </a:xfrm>
          <a:prstGeom prst="rect">
            <a:avLst/>
          </a:prstGeom>
        </p:spPr>
      </p:pic>
      <p:sp>
        <p:nvSpPr>
          <p:cNvPr id="24" name="Line 2">
            <a:extLst>
              <a:ext uri="{FF2B5EF4-FFF2-40B4-BE49-F238E27FC236}">
                <a16:creationId xmlns:a16="http://schemas.microsoft.com/office/drawing/2014/main" id="{1C32FF19-D427-46A2-D8D2-A3F5529D8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4" y="3914775"/>
            <a:ext cx="2924175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D4D218-1151-69AA-0296-04A0F5A58D6B}"/>
              </a:ext>
            </a:extLst>
          </p:cNvPr>
          <p:cNvSpPr/>
          <p:nvPr/>
        </p:nvSpPr>
        <p:spPr>
          <a:xfrm>
            <a:off x="8529748" y="387667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A85CB6-7C6F-B4B0-F94D-1C9461DC4C04}"/>
              </a:ext>
            </a:extLst>
          </p:cNvPr>
          <p:cNvSpPr/>
          <p:nvPr/>
        </p:nvSpPr>
        <p:spPr>
          <a:xfrm>
            <a:off x="10910998" y="389572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5F718-5BB4-5194-0FCB-2DD74643ED4E}"/>
              </a:ext>
            </a:extLst>
          </p:cNvPr>
          <p:cNvSpPr txBox="1"/>
          <p:nvPr/>
        </p:nvSpPr>
        <p:spPr>
          <a:xfrm>
            <a:off x="8373360" y="3325110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82934-702B-C7C8-B8D0-A45BCCE1AE86}"/>
              </a:ext>
            </a:extLst>
          </p:cNvPr>
          <p:cNvSpPr txBox="1"/>
          <p:nvPr/>
        </p:nvSpPr>
        <p:spPr>
          <a:xfrm>
            <a:off x="10773660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55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4" grpId="0" animBg="1"/>
      <p:bldP spid="15" grpId="0" animBg="1"/>
      <p:bldP spid="16" grpId="0" animBg="1"/>
      <p:bldP spid="18" grpId="0"/>
      <p:bldP spid="22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599963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191900" y="4024511"/>
              <a:ext cx="9232066" cy="8309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Sử dụng hình ảnh vừa vẽ và một số dụng cụ (que gỗ, keo dán, dây) để tạo khung tranh đơn giản.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22002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2600325"/>
            <a:ext cx="430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1: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HK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786AC-ACA4-2758-45C2-FE262FB4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150" y="3676650"/>
            <a:ext cx="2476500" cy="26622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216B13-12E9-4614-B54D-29847235AD62}"/>
              </a:ext>
            </a:extLst>
          </p:cNvPr>
          <p:cNvSpPr/>
          <p:nvPr/>
        </p:nvSpPr>
        <p:spPr>
          <a:xfrm>
            <a:off x="6715125" y="2114550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3E340-950A-85D1-4178-F5E8414E90AE}"/>
              </a:ext>
            </a:extLst>
          </p:cNvPr>
          <p:cNvSpPr txBox="1"/>
          <p:nvPr/>
        </p:nvSpPr>
        <p:spPr>
          <a:xfrm>
            <a:off x="6953250" y="2190750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2: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CD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keo</a:t>
            </a:r>
            <a:r>
              <a:rPr lang="en-US" sz="2400" dirty="0"/>
              <a:t> </a:t>
            </a:r>
            <a:r>
              <a:rPr lang="en-US" sz="2400" dirty="0" err="1"/>
              <a:t>dán</a:t>
            </a:r>
            <a:r>
              <a:rPr lang="en-US" sz="2400" dirty="0"/>
              <a:t> 2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963D06-F6DE-C0B0-116F-D6FE1E935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5" y="3962400"/>
            <a:ext cx="2895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2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398</Words>
  <Application>Microsoft Office PowerPoint</Application>
  <PresentationFormat>Widescreen</PresentationFormat>
  <Paragraphs>47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Vân</cp:lastModifiedBy>
  <cp:revision>35</cp:revision>
  <dcterms:created xsi:type="dcterms:W3CDTF">2023-10-04T14:34:03Z</dcterms:created>
  <dcterms:modified xsi:type="dcterms:W3CDTF">2023-12-03T12:46:57Z</dcterms:modified>
</cp:coreProperties>
</file>