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7"/>
  </p:notesMasterIdLst>
  <p:sldIdLst>
    <p:sldId id="303" r:id="rId2"/>
    <p:sldId id="305" r:id="rId3"/>
    <p:sldId id="296" r:id="rId4"/>
    <p:sldId id="344" r:id="rId5"/>
    <p:sldId id="315" r:id="rId6"/>
    <p:sldId id="308" r:id="rId7"/>
    <p:sldId id="307" r:id="rId8"/>
    <p:sldId id="318" r:id="rId9"/>
    <p:sldId id="317" r:id="rId10"/>
    <p:sldId id="345" r:id="rId11"/>
    <p:sldId id="350" r:id="rId12"/>
    <p:sldId id="309" r:id="rId13"/>
    <p:sldId id="271" r:id="rId14"/>
    <p:sldId id="348" r:id="rId15"/>
    <p:sldId id="327" r:id="rId16"/>
    <p:sldId id="323" r:id="rId17"/>
    <p:sldId id="328" r:id="rId18"/>
    <p:sldId id="329" r:id="rId19"/>
    <p:sldId id="330" r:id="rId20"/>
    <p:sldId id="321" r:id="rId21"/>
    <p:sldId id="332" r:id="rId22"/>
    <p:sldId id="333" r:id="rId23"/>
    <p:sldId id="336" r:id="rId24"/>
    <p:sldId id="346" r:id="rId25"/>
    <p:sldId id="334" r:id="rId26"/>
    <p:sldId id="349" r:id="rId27"/>
    <p:sldId id="337" r:id="rId28"/>
    <p:sldId id="340" r:id="rId29"/>
    <p:sldId id="339" r:id="rId30"/>
    <p:sldId id="341" r:id="rId31"/>
    <p:sldId id="347" r:id="rId32"/>
    <p:sldId id="338" r:id="rId33"/>
    <p:sldId id="343" r:id="rId34"/>
    <p:sldId id="342" r:id="rId35"/>
    <p:sldId id="31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IO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BD0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94" d="100"/>
          <a:sy n="94" d="100"/>
        </p:scale>
        <p:origin x="-1109" y="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F0B4-28B9-414E-901C-87F8BD9F387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0119-E540-4B04-9DA9-60A17854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E3220-CEFE-4D3A-BF7D-4F6678ED62F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7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E3696-9BC9-4AE0-BBD3-599B8132DF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4A1ED-9892-4DFB-90C7-35E1702479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0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1FC6-EAF5-4E1D-92B4-9395799BAF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3B094-0EC4-4C71-8E3D-F09A769B32B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2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55CA-9CB4-4765-8B50-19049B5D4A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9174E-6834-4C0F-88FC-7B71CDF1C5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3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115C4-A8E3-4DF3-A272-7AE4B3534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1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5AE8-CB92-42A7-9AC4-4C2F443716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A2506-70B2-4E43-B156-E41868C103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8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EA4DD-310D-45D4-94B7-D6DDB33A4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8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6700" y="594385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864110" y="4928230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DIỄM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2020- 2021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652635"/>
            <a:ext cx="1236003" cy="1236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229888" y="1261985"/>
            <a:ext cx="6543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THẦY CÔ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 THĂM DỰ GIỜ MÔN MĨ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</a:p>
          <a:p>
            <a:pPr algn="ctr"/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12870" y="3529330"/>
            <a:ext cx="4133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Giáo viên: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Diễm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4"/>
          <p:cNvSpPr txBox="1">
            <a:spLocks noChangeArrowheads="1"/>
          </p:cNvSpPr>
          <p:nvPr/>
        </p:nvSpPr>
        <p:spPr bwMode="auto">
          <a:xfrm>
            <a:off x="1828800" y="609600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itchFamily="34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9032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021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sản phẩm của học sinh cũ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s://tse3.mm.bing.net/th?id=OIP.yg4glfVHMVL-h8ARsONXvgHaEK&amp;pid=Api&amp;P=0&amp;h=1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1991"/>
          <a:stretch/>
        </p:blipFill>
        <p:spPr bwMode="auto">
          <a:xfrm>
            <a:off x="381000" y="106680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1.mm.bing.net/th?id=OIP.TTtMetSJ0dtA2LYqjHzK2AHaFC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68" y="1066800"/>
            <a:ext cx="4343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19855" b="17589"/>
          <a:stretch/>
        </p:blipFill>
        <p:spPr bwMode="auto">
          <a:xfrm>
            <a:off x="393474" y="3505199"/>
            <a:ext cx="3568925" cy="2352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5199"/>
            <a:ext cx="4316426" cy="2352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7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1012"/>
            <a:ext cx="624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LUYỆN TẬP, THỰC HÀNH. (15 ph)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84" y="914400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Hoạt động cá nhân.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43" y="2438400"/>
            <a:ext cx="370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Nhận xét, đánh giá: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56" y="2895600"/>
            <a:ext cx="397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Trưng bày sản phẩm.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56" y="3480375"/>
            <a:ext cx="600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Các bạn cùng tham gia nhận xét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72944"/>
            <a:ext cx="6907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Sản phẩm của bạn đã hoàn thành 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32706"/>
            <a:ext cx="7924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Vẽ, xé/ cắt dán, nặn hoặc tạo hình khối ba chiều các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nhân vật, cảnh vật,…để tạo kho hình ảnh.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5685" y="533400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Củng cố: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 phút)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219200"/>
            <a:ext cx="6428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cách thực hiện tạo hình mặt nạ?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1331"/>
            <a:ext cx="8175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Dặn dò: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 phút)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Lưu sản phẩm cẩn thận để tiết 2 hoàn thiện sản phẩm.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Chuẩn bị đầy đủ dụng cụ học tập.</a:t>
            </a:r>
          </a:p>
        </p:txBody>
      </p:sp>
    </p:spTree>
    <p:extLst>
      <p:ext uri="{BB962C8B-B14F-4D97-AF65-F5344CB8AC3E}">
        <p14:creationId xmlns:p14="http://schemas.microsoft.com/office/powerpoint/2010/main" val="19386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154" y="139486"/>
            <a:ext cx="8924920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154" y="81929"/>
            <a:ext cx="8702566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673" y="395655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4584" y="1450455"/>
            <a:ext cx="757167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981" y="3203501"/>
            <a:ext cx="441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MÔN: MĨ THUẬT 5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823285"/>
            <a:ext cx="459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485" y="5027294"/>
            <a:ext cx="2066192" cy="159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65795" y="4791808"/>
            <a:ext cx="1478206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0177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31656" y="165778"/>
            <a:ext cx="2365554" cy="1859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05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7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78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3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434" y="1127439"/>
            <a:ext cx="34586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3467" y="2209800"/>
            <a:ext cx="64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Chọn đáp án đúng?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8" name="AutoShape 24" descr="Blue tissue paper"/>
          <p:cNvSpPr>
            <a:spLocks noChangeArrowheads="1"/>
          </p:cNvSpPr>
          <p:nvPr/>
        </p:nvSpPr>
        <p:spPr bwMode="auto">
          <a:xfrm>
            <a:off x="1295400" y="305227"/>
            <a:ext cx="8001000" cy="10096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 được tạo hình bằng hình thức</a:t>
            </a:r>
          </a:p>
          <a:p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nào?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121859" y="457200"/>
            <a:ext cx="1097341" cy="79898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sz="3000" b="1" dirty="0" smtClean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en-US" altLang="vi-VN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3000" b="1" dirty="0">
                <a:solidFill>
                  <a:srgbClr val="FF3300"/>
                </a:solidFill>
              </a:rPr>
              <a:t> </a:t>
            </a:r>
            <a:endParaRPr lang="en-US" altLang="vi-VN" sz="2600" b="1" dirty="0">
              <a:solidFill>
                <a:srgbClr val="FF3300"/>
              </a:solidFill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2133041" y="3826324"/>
            <a:ext cx="5194300" cy="50323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000" b="1" dirty="0">
                <a:solidFill>
                  <a:schemeClr val="bg1"/>
                </a:solidFill>
              </a:rPr>
              <a:t>  </a:t>
            </a:r>
            <a:endParaRPr lang="en-US" altLang="vi-VN" sz="3000" b="1" dirty="0" smtClean="0">
              <a:solidFill>
                <a:schemeClr val="bg1"/>
              </a:solidFill>
            </a:endParaRPr>
          </a:p>
          <a:p>
            <a:endParaRPr lang="en-US" altLang="vi-V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vật tìm được</a:t>
            </a:r>
            <a:endParaRPr lang="en-US" altLang="vi-VN" sz="3000" b="1" dirty="0">
              <a:solidFill>
                <a:schemeClr val="bg1"/>
              </a:solidFill>
            </a:endParaRPr>
          </a:p>
          <a:p>
            <a:endParaRPr lang="en-US" altLang="vi-VN" sz="3200" b="1" dirty="0">
              <a:solidFill>
                <a:schemeClr val="bg1"/>
              </a:solidFill>
            </a:endParaRPr>
          </a:p>
          <a:p>
            <a:pPr eaLnBrk="1" hangingPunct="1"/>
            <a:endParaRPr lang="en-US" altLang="vi-VN" sz="3000" b="1" dirty="0">
              <a:solidFill>
                <a:schemeClr val="bg1"/>
              </a:solidFill>
            </a:endParaRP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2139270" y="2836498"/>
            <a:ext cx="5188071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>
                <a:solidFill>
                  <a:schemeClr val="bg1"/>
                </a:solidFill>
              </a:rPr>
              <a:t>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Cắt, xé dán</a:t>
            </a:r>
            <a:endParaRPr lang="en-US" altLang="vi-VN" sz="3200" b="1" dirty="0">
              <a:solidFill>
                <a:schemeClr val="bg1"/>
              </a:solidFill>
            </a:endParaRP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2087547" y="4853088"/>
            <a:ext cx="5239794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cả đều đúng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endParaRPr lang="en-US" altLang="vi-VN" sz="3000" b="1" dirty="0">
              <a:solidFill>
                <a:schemeClr val="bg1"/>
              </a:solidFill>
            </a:endParaRP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2139270" y="1936570"/>
            <a:ext cx="5188072" cy="50323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altLang="vi-VN" sz="3200" b="1" dirty="0">
              <a:solidFill>
                <a:schemeClr val="bg1"/>
              </a:solidFill>
            </a:endParaRPr>
          </a:p>
        </p:txBody>
      </p:sp>
      <p:sp>
        <p:nvSpPr>
          <p:cNvPr id="26654" name="WordArt 30"/>
          <p:cNvSpPr>
            <a:spLocks noChangeArrowheads="1" noChangeShapeType="1" noTextEdit="1"/>
          </p:cNvSpPr>
          <p:nvPr/>
        </p:nvSpPr>
        <p:spPr bwMode="auto">
          <a:xfrm>
            <a:off x="2283192" y="6004719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590296" y="5486505"/>
            <a:ext cx="108502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590292" y="5486504"/>
            <a:ext cx="1085031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590292" y="5486503"/>
            <a:ext cx="1085420" cy="752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590294" y="5486502"/>
            <a:ext cx="1085418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590292" y="5486501"/>
            <a:ext cx="1085420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590292" y="5464352"/>
            <a:ext cx="1085420" cy="796778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33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793355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build="allAtOnce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4" grpId="1" animBg="1"/>
      <p:bldP spid="26662" grpId="0" animBg="1"/>
      <p:bldP spid="26662" grpId="1" animBg="1"/>
      <p:bldP spid="26663" grpId="0" animBg="1"/>
      <p:bldP spid="26663" grpId="1" animBg="1"/>
      <p:bldP spid="26664" grpId="0" animBg="1"/>
      <p:bldP spid="26664" grpId="1" animBg="1"/>
      <p:bldP spid="26665" grpId="0" animBg="1"/>
      <p:bldP spid="26665" grpId="1" animBg="1"/>
      <p:bldP spid="26666" grpId="0" animBg="1"/>
      <p:bldP spid="26666" grpId="1" animBg="1"/>
      <p:bldP spid="26667" grpId="0" animBg="1"/>
      <p:bldP spid="2666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8" name="AutoShape 24" descr="Blue tissue paper"/>
          <p:cNvSpPr>
            <a:spLocks noChangeArrowheads="1"/>
          </p:cNvSpPr>
          <p:nvPr/>
        </p:nvSpPr>
        <p:spPr bwMode="auto">
          <a:xfrm>
            <a:off x="1481750" y="351865"/>
            <a:ext cx="7662250" cy="10096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152400" y="457200"/>
            <a:ext cx="1221637" cy="79898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sz="3000" b="1" dirty="0" smtClean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endParaRPr lang="en-US" altLang="vi-VN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3000" b="1" dirty="0">
                <a:solidFill>
                  <a:srgbClr val="FF3300"/>
                </a:solidFill>
              </a:rPr>
              <a:t> </a:t>
            </a:r>
            <a:endParaRPr lang="en-US" altLang="vi-VN" sz="2600" b="1" dirty="0">
              <a:solidFill>
                <a:srgbClr val="FF3300"/>
              </a:solidFill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2133042" y="4700546"/>
            <a:ext cx="5194300" cy="50323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cả đều đúng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2139270" y="2836498"/>
            <a:ext cx="5188071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Văn nghệ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2133875" y="3733799"/>
            <a:ext cx="5239794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ọc tập 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2145150" y="1752601"/>
            <a:ext cx="6389250" cy="687206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vi-V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tâp,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 chơi,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 nghệ,…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WordArt 30"/>
          <p:cNvSpPr>
            <a:spLocks noChangeArrowheads="1" noChangeShapeType="1" noTextEdit="1"/>
          </p:cNvSpPr>
          <p:nvPr/>
        </p:nvSpPr>
        <p:spPr bwMode="auto">
          <a:xfrm>
            <a:off x="2283192" y="6004719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590296" y="5486505"/>
            <a:ext cx="108502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590292" y="5486504"/>
            <a:ext cx="1085031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590292" y="5486503"/>
            <a:ext cx="1085420" cy="752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590294" y="5486502"/>
            <a:ext cx="1085418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590292" y="5486501"/>
            <a:ext cx="1085420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595691" y="5442202"/>
            <a:ext cx="1085420" cy="796778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6023" y="353214"/>
            <a:ext cx="7133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trường có những hoạt động nào được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diễn ra?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998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build="allAtOnce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4" grpId="1" animBg="1"/>
      <p:bldP spid="26662" grpId="0" animBg="1"/>
      <p:bldP spid="26662" grpId="1" animBg="1"/>
      <p:bldP spid="26663" grpId="0" animBg="1"/>
      <p:bldP spid="26663" grpId="1" animBg="1"/>
      <p:bldP spid="26664" grpId="0" animBg="1"/>
      <p:bldP spid="26664" grpId="1" animBg="1"/>
      <p:bldP spid="26665" grpId="0" animBg="1"/>
      <p:bldP spid="26665" grpId="1" animBg="1"/>
      <p:bldP spid="26666" grpId="0" animBg="1"/>
      <p:bldP spid="26666" grpId="1" animBg="1"/>
      <p:bldP spid="26667" grpId="0" animBg="1"/>
      <p:bldP spid="2666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8" name="AutoShape 24" descr="Blue tissue paper"/>
          <p:cNvSpPr>
            <a:spLocks noChangeArrowheads="1"/>
          </p:cNvSpPr>
          <p:nvPr/>
        </p:nvSpPr>
        <p:spPr bwMode="auto">
          <a:xfrm>
            <a:off x="1524000" y="339525"/>
            <a:ext cx="7709520" cy="10096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228600" y="450561"/>
            <a:ext cx="1221637" cy="79898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sz="3000" b="1" dirty="0" smtClean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endParaRPr lang="en-US" altLang="vi-VN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3000" b="1" dirty="0">
                <a:solidFill>
                  <a:srgbClr val="FF3300"/>
                </a:solidFill>
              </a:rPr>
              <a:t> </a:t>
            </a:r>
            <a:endParaRPr lang="en-US" altLang="vi-VN" sz="2600" b="1" dirty="0">
              <a:solidFill>
                <a:srgbClr val="FF3300"/>
              </a:solidFill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1300588" y="3810000"/>
            <a:ext cx="6855563" cy="50323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 học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1297835" y="2827718"/>
            <a:ext cx="7160363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1300588" y="4780076"/>
            <a:ext cx="5239794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cả đều đúng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1297835" y="1828799"/>
            <a:ext cx="7391400" cy="50323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cối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WordArt 30"/>
          <p:cNvSpPr>
            <a:spLocks noChangeArrowheads="1" noChangeShapeType="1" noTextEdit="1"/>
          </p:cNvSpPr>
          <p:nvPr/>
        </p:nvSpPr>
        <p:spPr bwMode="auto">
          <a:xfrm>
            <a:off x="2283192" y="6004719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590296" y="5486505"/>
            <a:ext cx="108502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590292" y="5486504"/>
            <a:ext cx="1085031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590292" y="5486503"/>
            <a:ext cx="1085420" cy="752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590294" y="5486502"/>
            <a:ext cx="1085418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590292" y="5486501"/>
            <a:ext cx="1085420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590292" y="5464352"/>
            <a:ext cx="1085420" cy="796778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1" y="339525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 cảnh trường em thường có những hình ảnh gì?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5529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build="allAtOnce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4" grpId="1" animBg="1"/>
      <p:bldP spid="26662" grpId="0" animBg="1"/>
      <p:bldP spid="26662" grpId="1" animBg="1"/>
      <p:bldP spid="26663" grpId="0" animBg="1"/>
      <p:bldP spid="26663" grpId="1" animBg="1"/>
      <p:bldP spid="26664" grpId="0" animBg="1"/>
      <p:bldP spid="26664" grpId="1" animBg="1"/>
      <p:bldP spid="26665" grpId="0" animBg="1"/>
      <p:bldP spid="26665" grpId="1" animBg="1"/>
      <p:bldP spid="26666" grpId="0" animBg="1"/>
      <p:bldP spid="26666" grpId="1" animBg="1"/>
      <p:bldP spid="26667" grpId="0" animBg="1"/>
      <p:bldP spid="266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41640" y="152400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Khởi động.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374612"/>
            <a:ext cx="7063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HÁT: EM YÊU TRƯỜNG EM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909342"/>
            <a:ext cx="5303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MĨ THUẬT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5: Trường em (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tse2.mm.bing.net/th?id=OIP.ooU_CSG-9HdGpvyPTN7xXQAAA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0193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ba ngày 14 tháng 11 năm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634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TẬP, THỰC HÀNH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08999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dụng cụ: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 vẽ, kéo, hồ dán,…sản phẩm tiết học trước.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242" y="1612612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 thực hiện tạo sản phẩm: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" y="2667000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897" y="2794049"/>
            <a:ext cx="693574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Thảo luận để lựa chọn nội dung, các nhân vật, khung ảnh, chất liệu, hình thức thể hiện sản phẩm.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" y="4114800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5486400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3897" y="4267200"/>
            <a:ext cx="69033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Vẽ, xé/ cắt dán, nặn hoặc tạo hình khối ba chiều các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nhân vật, cảnh vật,…để tạo kho hình ảnh.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897" y="5613449"/>
            <a:ext cx="682563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Sắp xếp các hình ảnh, thêm chi tiết để tạo sản phẩm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tập 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85800"/>
            <a:ext cx="790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Nêu lại cách tạo hình chủ đề Trường em 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 animBg="1"/>
      <p:bldP spid="6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021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sản phẩm của học sinh cũ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s://tse3.mm.bing.net/th?id=OIP.yg4glfVHMVL-h8ARsONXvgHaEK&amp;pid=Api&amp;P=0&amp;h=1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1991"/>
          <a:stretch/>
        </p:blipFill>
        <p:spPr bwMode="auto">
          <a:xfrm>
            <a:off x="381000" y="106680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1.mm.bing.net/th?id=OIP.TTtMetSJ0dtA2LYqjHzK2AHaFC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68" y="1066800"/>
            <a:ext cx="4343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19855" b="17589"/>
          <a:stretch/>
        </p:blipFill>
        <p:spPr bwMode="auto">
          <a:xfrm>
            <a:off x="393474" y="3505199"/>
            <a:ext cx="3568925" cy="2352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5199"/>
            <a:ext cx="4316426" cy="2352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6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152" y="1400060"/>
            <a:ext cx="8613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cá nhân: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Tạo thêm hình ảnh, không gian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sản phẩm.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802" y="2667000"/>
            <a:ext cx="9009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Sắp xếp các hình ảnh, thêm chi tiết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tạo sản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phẩm tập thể.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376488"/>
            <a:ext cx="4343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4130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663" y="576865"/>
            <a:ext cx="815319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Trưng bày, giới thiệu sản phẩm.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Sản phẩm của nhóm bạn đã hoàn thành chưa?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Sản phẩm nhóm bạn thực hiện sắp xếp bố cục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đối không, màu sắc như thế nào?</a:t>
            </a:r>
          </a:p>
          <a:p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66271" y="4987532"/>
            <a:ext cx="2218705" cy="16023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33334" y="4639294"/>
            <a:ext cx="1793081" cy="22988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95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154" y="139486"/>
            <a:ext cx="8924920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154" y="117282"/>
            <a:ext cx="8702566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673" y="395655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4584" y="1450455"/>
            <a:ext cx="757167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8269" y="2846443"/>
            <a:ext cx="441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MĨ THUẬT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11" y="3743391"/>
            <a:ext cx="894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5: Trường em  (tiết 3)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823285"/>
            <a:ext cx="459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485" y="5027294"/>
            <a:ext cx="2066192" cy="159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65795" y="4791808"/>
            <a:ext cx="1478206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0177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31656" y="165778"/>
            <a:ext cx="2365554" cy="1859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7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78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3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434" y="1127439"/>
            <a:ext cx="34586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3467" y="2209800"/>
            <a:ext cx="64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Chọn đáp án đúng?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634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TẬP, THỰC HÀNH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 tra dụng cụ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303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MĨ THUẬT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5: Trường em (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iết 1)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27" y="1212516"/>
            <a:ext cx="88023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Yêu cầu cần đạt: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khai thác được các hình ảnh, hoạt động đặc trưng trong nhà trường để tạo hình sản phẩm hai chiều, ba chiều.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Giới thiệu, nhận xét và nêu được cảm nhận về sản phẩm của nhóm mình, nhóm bạn.</a:t>
            </a:r>
          </a:p>
          <a:p>
            <a:endParaRPr lang="en-US" dirty="0"/>
          </a:p>
        </p:txBody>
      </p:sp>
      <p:sp>
        <p:nvSpPr>
          <p:cNvPr id="7" name="Text Box 6"/>
          <p:cNvSpPr txBox="1"/>
          <p:nvPr/>
        </p:nvSpPr>
        <p:spPr>
          <a:xfrm>
            <a:off x="25625" y="4393858"/>
            <a:ext cx="929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HÌNH THÀNH KIẾN THỨC MỚI (13 ph)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5062" y="5110104"/>
            <a:ext cx="415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  <a:endParaRPr 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Trưng bày, giới thiệu sản phẩm.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GV hướng dẫn HS trưng bày và giới thiệu sản phẩm.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Sản phẩm nhóm em được thể hiện bằng hình thức, chất liệu gì?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Sản phẩm được thể hiện về nội dung gì?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Em thấy sản phẩm của bạn có đẹp không? Vì sao?</a:t>
            </a:r>
          </a:p>
        </p:txBody>
      </p:sp>
    </p:spTree>
    <p:extLst>
      <p:ext uri="{BB962C8B-B14F-4D97-AF65-F5344CB8AC3E}">
        <p14:creationId xmlns:p14="http://schemas.microsoft.com/office/powerpoint/2010/main" val="148140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154" y="139486"/>
            <a:ext cx="8924920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154" y="117282"/>
            <a:ext cx="8702566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673" y="395655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4584" y="1450455"/>
            <a:ext cx="757167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8269" y="2846443"/>
            <a:ext cx="441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MĨ THUẬT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11" y="3743391"/>
            <a:ext cx="894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5: Trường em  (tiết 4)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823285"/>
            <a:ext cx="459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485" y="5027294"/>
            <a:ext cx="2066192" cy="159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65795" y="4791808"/>
            <a:ext cx="1478206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0177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31656" y="165778"/>
            <a:ext cx="2365554" cy="1859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7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78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3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434" y="1127439"/>
            <a:ext cx="34586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3467" y="2209800"/>
            <a:ext cx="64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Chọn đáp án đúng?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696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Vận dụng.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Dựa theo nội dung sản phẩm đã thể hiện của chủ đề các em hãy vận dụng và sáng tác câu chuyện 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GV quan sát giúp đỡ học sinh.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HS trưng bày sản phẩm và kể chuyện đóng vai nhân vật.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Các nhóm lần lượt tham gia đóng vai kể chuyện.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Nhận xét, đánh giá: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HS tham gia nhận xét nhóm mình/ bạn.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Em thấy nhóm bạn thể hiện đong vai nhân vật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32695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107" y="457200"/>
            <a:ext cx="87398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Quang cảnh nhà trường như thế nào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Những hoạt động gì thường diễn ra trong trường?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Hoạt động gì trong trường làm em nhớ nhất ?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Hoạt động đó diễn ra như thế nào?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Quang cảnh lúc đó có gì đặc biệt?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2323" y="3344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266" r="8359" b="11761"/>
          <a:stretch/>
        </p:blipFill>
        <p:spPr bwMode="auto">
          <a:xfrm>
            <a:off x="838200" y="914400"/>
            <a:ext cx="7655065" cy="51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Ghi nhớ: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37175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nhiều hoạt động để tạo hình với chủ đề “ Trường em”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thể tạo sran phẩm bằng cách vẽ, xé/ cắt dán, nặn, tạo hình khối ba chiều.</a:t>
            </a:r>
          </a:p>
        </p:txBody>
      </p:sp>
    </p:spTree>
    <p:extLst>
      <p:ext uri="{BB962C8B-B14F-4D97-AF65-F5344CB8AC3E}">
        <p14:creationId xmlns:p14="http://schemas.microsoft.com/office/powerpoint/2010/main" val="25346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356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Cách thực hiện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37175"/>
            <a:ext cx="7584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Quan sát hình, thảo luận và trả lời câu hỏi: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1392" r="7153" b="9047"/>
          <a:stretch/>
        </p:blipFill>
        <p:spPr bwMode="auto">
          <a:xfrm>
            <a:off x="838200" y="1524000"/>
            <a:ext cx="6951060" cy="381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"/>
          <a:stretch/>
        </p:blipFill>
        <p:spPr bwMode="auto">
          <a:xfrm>
            <a:off x="1295400" y="890124"/>
            <a:ext cx="6324600" cy="573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1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616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 thực hiện tạo hình mặt nạ: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966608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159" y="1093657"/>
            <a:ext cx="693574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Thảo luận để lựa chọn nooijd ung, các nhân vật, khung ảnh, chất liệu, hình thức thể hiện sản phẩm.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3237" y="2514600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4123946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9768" y="2641649"/>
            <a:ext cx="69033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Vẽ, xé/ cắt dán, nặn hoặc tạo hình khối ba chiều các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nhân vật, cảnh vật,…để tạo kho hình ảnh.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250995"/>
            <a:ext cx="682563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Sắp xếp các hình ảnh, thêm chi tiết để tạo sản phẩm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tập 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1239</Words>
  <Application>Microsoft Office PowerPoint</Application>
  <PresentationFormat>On-screen Show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148</cp:revision>
  <dcterms:created xsi:type="dcterms:W3CDTF">2017-10-16T15:10:49Z</dcterms:created>
  <dcterms:modified xsi:type="dcterms:W3CDTF">2023-11-21T03:18:08Z</dcterms:modified>
</cp:coreProperties>
</file>