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media/audio27.wav" ContentType="audio/x-wav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media/audio25.wav" ContentType="audio/x-wav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media/audio23.wav" ContentType="audio/x-wav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audio28.wav" ContentType="audio/x-wav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media/audio26.wav" ContentType="audio/x-wav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24.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media/audio211.wav" ContentType="audio/x-wav"/>
  <Override PartName="/ppt/media/audio22.wav" ContentType="audio/x-wav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285" r:id="rId46"/>
    <p:sldId id="286" r:id="rId47"/>
    <p:sldId id="287" r:id="rId48"/>
    <p:sldId id="288" r:id="rId4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FF5757"/>
    <a:srgbClr val="FF7C80"/>
    <a:srgbClr val="F9B277"/>
    <a:srgbClr val="94ECAF"/>
    <a:srgbClr val="8FFFC2"/>
    <a:srgbClr val="77E5D0"/>
    <a:srgbClr val="FFEEB9"/>
    <a:srgbClr val="FFFFE7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64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2B4A0-A2B5-44B7-A5E4-542D13D837E7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8F3DC-EECB-4008-8F4A-20932E7908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75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7869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941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454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0813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9764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89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335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777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79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8785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2351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1869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5788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86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24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35.jpeg"/><Relationship Id="rId4" Type="http://schemas.openxmlformats.org/officeDocument/2006/relationships/audio" Target="../media/audio4.wav"/><Relationship Id="rId9" Type="http://schemas.microsoft.com/office/2007/relationships/media" Target="../media/media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4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3.wav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35.jpeg"/><Relationship Id="rId10" Type="http://schemas.openxmlformats.org/officeDocument/2006/relationships/image" Target="../media/image65.png"/><Relationship Id="rId4" Type="http://schemas.microsoft.com/office/2007/relationships/media" Target="../media/media4.wav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13" Type="http://schemas.openxmlformats.org/officeDocument/2006/relationships/image" Target="../media/image74.jpeg"/><Relationship Id="rId18" Type="http://schemas.openxmlformats.org/officeDocument/2006/relationships/image" Target="../media/image79.png"/><Relationship Id="rId26" Type="http://schemas.openxmlformats.org/officeDocument/2006/relationships/audio" Target="../media/audio24.wav"/><Relationship Id="rId3" Type="http://schemas.openxmlformats.org/officeDocument/2006/relationships/audio" Target="NULL"/><Relationship Id="rId21" Type="http://schemas.openxmlformats.org/officeDocument/2006/relationships/image" Target="../media/image82.png"/><Relationship Id="rId7" Type="http://schemas.openxmlformats.org/officeDocument/2006/relationships/audio" Target="NULL"/><Relationship Id="rId12" Type="http://schemas.microsoft.com/office/2007/relationships/media" Target="../media/media5.wav"/><Relationship Id="rId17" Type="http://schemas.openxmlformats.org/officeDocument/2006/relationships/image" Target="../media/image78.png"/><Relationship Id="rId25" Type="http://schemas.openxmlformats.org/officeDocument/2006/relationships/audio" Target="../media/audio23.wav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audio" Target="../media/audio27.wav"/><Relationship Id="rId1" Type="http://schemas.openxmlformats.org/officeDocument/2006/relationships/video" Target="NULL" TargetMode="External"/><Relationship Id="rId6" Type="http://schemas.openxmlformats.org/officeDocument/2006/relationships/audio" Target="NULL"/><Relationship Id="rId11" Type="http://schemas.openxmlformats.org/officeDocument/2006/relationships/image" Target="../media/image73.png"/><Relationship Id="rId24" Type="http://schemas.openxmlformats.org/officeDocument/2006/relationships/audio" Target="../media/audio22.wav"/><Relationship Id="rId5" Type="http://schemas.openxmlformats.org/officeDocument/2006/relationships/audio" Target="NULL"/><Relationship Id="rId15" Type="http://schemas.openxmlformats.org/officeDocument/2006/relationships/image" Target="../media/image76.png"/><Relationship Id="rId23" Type="http://schemas.openxmlformats.org/officeDocument/2006/relationships/audio" Target="../media/audio211.wav"/><Relationship Id="rId28" Type="http://schemas.openxmlformats.org/officeDocument/2006/relationships/audio" Target="../media/audio26.wav"/><Relationship Id="rId10" Type="http://schemas.openxmlformats.org/officeDocument/2006/relationships/audio" Target="NULL"/><Relationship Id="rId19" Type="http://schemas.openxmlformats.org/officeDocument/2006/relationships/image" Target="../media/image80.png"/><Relationship Id="rId4" Type="http://schemas.openxmlformats.org/officeDocument/2006/relationships/audio" Target="NULL"/><Relationship Id="rId9" Type="http://schemas.openxmlformats.org/officeDocument/2006/relationships/audio" Target="NULL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audio" Target="../media/audio25.wav"/><Relationship Id="rId30" Type="http://schemas.openxmlformats.org/officeDocument/2006/relationships/audio" Target="../media/audio28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84.jpeg"/><Relationship Id="rId5" Type="http://schemas.microsoft.com/office/2007/relationships/media" Target="../media/media6.wav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6.xml"/><Relationship Id="rId7" Type="http://schemas.microsoft.com/office/2007/relationships/media" Target="../media/media7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media" Target="../media/media9.mp3"/><Relationship Id="rId3" Type="http://schemas.openxmlformats.org/officeDocument/2006/relationships/notesSlide" Target="../notesSlides/notesSlide7.xml"/><Relationship Id="rId12" Type="http://schemas.microsoft.com/office/2007/relationships/hdphoto" Target="../media/hdphoto3.wdp"/><Relationship Id="rId17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.wdp"/><Relationship Id="rId1" Type="http://schemas.openxmlformats.org/officeDocument/2006/relationships/video" Target="NULL" TargetMode="External"/><Relationship Id="rId11" Type="http://schemas.openxmlformats.org/officeDocument/2006/relationships/image" Target="../media/image88.png"/><Relationship Id="rId15" Type="http://schemas.openxmlformats.org/officeDocument/2006/relationships/image" Target="../media/image86.png"/><Relationship Id="rId10" Type="http://schemas.openxmlformats.org/officeDocument/2006/relationships/image" Target="../media/image7.png"/><Relationship Id="rId4" Type="http://schemas.openxmlformats.org/officeDocument/2006/relationships/image" Target="../media/image87.png"/><Relationship Id="rId9" Type="http://schemas.microsoft.com/office/2007/relationships/media" Target="../media/media8.mp3"/><Relationship Id="rId14" Type="http://schemas.openxmlformats.org/officeDocument/2006/relationships/slide" Target="slide14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media" Target="../media/media9.mp3"/><Relationship Id="rId3" Type="http://schemas.openxmlformats.org/officeDocument/2006/relationships/notesSlide" Target="../notesSlides/notesSlide8.xml"/><Relationship Id="rId12" Type="http://schemas.microsoft.com/office/2007/relationships/hdphoto" Target="../media/hdphoto3.wdp"/><Relationship Id="rId1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.wdp"/><Relationship Id="rId1" Type="http://schemas.openxmlformats.org/officeDocument/2006/relationships/video" Target="NULL" TargetMode="External"/><Relationship Id="rId11" Type="http://schemas.openxmlformats.org/officeDocument/2006/relationships/image" Target="../media/image88.png"/><Relationship Id="rId15" Type="http://schemas.openxmlformats.org/officeDocument/2006/relationships/image" Target="../media/image86.png"/><Relationship Id="rId10" Type="http://schemas.openxmlformats.org/officeDocument/2006/relationships/image" Target="../media/image7.png"/><Relationship Id="rId4" Type="http://schemas.openxmlformats.org/officeDocument/2006/relationships/image" Target="../media/image87.png"/><Relationship Id="rId9" Type="http://schemas.microsoft.com/office/2007/relationships/media" Target="../media/media8.mp3"/><Relationship Id="rId14" Type="http://schemas.openxmlformats.org/officeDocument/2006/relationships/slide" Target="slide14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media" Target="../media/media9.mp3"/><Relationship Id="rId3" Type="http://schemas.openxmlformats.org/officeDocument/2006/relationships/notesSlide" Target="../notesSlides/notesSlide9.xml"/><Relationship Id="rId12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3.png"/><Relationship Id="rId1" Type="http://schemas.openxmlformats.org/officeDocument/2006/relationships/video" Target="NULL" TargetMode="External"/><Relationship Id="rId11" Type="http://schemas.openxmlformats.org/officeDocument/2006/relationships/image" Target="../media/image92.png"/><Relationship Id="rId1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1.png"/><Relationship Id="rId9" Type="http://schemas.microsoft.com/office/2007/relationships/media" Target="../media/media8.mp3"/><Relationship Id="rId1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media" Target="../media/media9.mp3"/><Relationship Id="rId3" Type="http://schemas.openxmlformats.org/officeDocument/2006/relationships/notesSlide" Target="../notesSlides/notesSlide10.xml"/><Relationship Id="rId12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png"/><Relationship Id="rId1" Type="http://schemas.openxmlformats.org/officeDocument/2006/relationships/video" Target="NULL" TargetMode="External"/><Relationship Id="rId11" Type="http://schemas.openxmlformats.org/officeDocument/2006/relationships/image" Target="../media/image94.png"/><Relationship Id="rId1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1.png"/><Relationship Id="rId9" Type="http://schemas.microsoft.com/office/2007/relationships/media" Target="../media/media8.mp3"/><Relationship Id="rId1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media" Target="../media/media9.mp3"/><Relationship Id="rId3" Type="http://schemas.openxmlformats.org/officeDocument/2006/relationships/notesSlide" Target="../notesSlides/notesSlide11.xml"/><Relationship Id="rId12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11" Type="http://schemas.openxmlformats.org/officeDocument/2006/relationships/image" Target="../media/image92.png"/><Relationship Id="rId1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1.png"/><Relationship Id="rId9" Type="http://schemas.microsoft.com/office/2007/relationships/media" Target="../media/media8.mp3"/><Relationship Id="rId1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media" Target="../media/media9.mp3"/><Relationship Id="rId3" Type="http://schemas.openxmlformats.org/officeDocument/2006/relationships/notesSlide" Target="../notesSlides/notesSlide12.xml"/><Relationship Id="rId12" Type="http://schemas.microsoft.com/office/2007/relationships/hdphoto" Target="../media/hdphoto8.wdp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11" Type="http://schemas.openxmlformats.org/officeDocument/2006/relationships/image" Target="../media/image97.png"/><Relationship Id="rId15" Type="http://schemas.microsoft.com/office/2007/relationships/hdphoto" Target="../media/hdphoto1.wdp"/><Relationship Id="rId10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microsoft.com/office/2007/relationships/media" Target="../media/media8.mp3"/><Relationship Id="rId1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media" Target="../media/media9.mp3"/><Relationship Id="rId3" Type="http://schemas.openxmlformats.org/officeDocument/2006/relationships/notesSlide" Target="../notesSlides/notesSlide13.xml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microsoft.com/office/2007/relationships/hdphoto" Target="../media/hdphoto1.wdp"/><Relationship Id="rId1" Type="http://schemas.openxmlformats.org/officeDocument/2006/relationships/video" Target="NULL" TargetMode="External"/><Relationship Id="rId11" Type="http://schemas.openxmlformats.org/officeDocument/2006/relationships/image" Target="../media/image88.png"/><Relationship Id="rId15" Type="http://schemas.openxmlformats.org/officeDocument/2006/relationships/image" Target="../media/image86.png"/><Relationship Id="rId10" Type="http://schemas.openxmlformats.org/officeDocument/2006/relationships/image" Target="../media/image7.png"/><Relationship Id="rId4" Type="http://schemas.openxmlformats.org/officeDocument/2006/relationships/image" Target="../media/image87.png"/><Relationship Id="rId9" Type="http://schemas.microsoft.com/office/2007/relationships/media" Target="../media/media8.mp3"/><Relationship Id="rId14" Type="http://schemas.openxmlformats.org/officeDocument/2006/relationships/slide" Target="slide14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media" Target="../media/media9.mp3"/><Relationship Id="rId3" Type="http://schemas.openxmlformats.org/officeDocument/2006/relationships/notesSlide" Target="../notesSlides/notesSlide14.xml"/><Relationship Id="rId12" Type="http://schemas.microsoft.com/office/2007/relationships/hdphoto" Target="../media/hdphoto10.wdp"/><Relationship Id="rId17" Type="http://schemas.openxmlformats.org/officeDocument/2006/relationships/image" Target="../media/image100.jpeg"/><Relationship Id="rId2" Type="http://schemas.openxmlformats.org/officeDocument/2006/relationships/slideLayout" Target="../slideLayouts/slideLayout7.xml"/><Relationship Id="rId16" Type="http://schemas.microsoft.com/office/2007/relationships/hdphoto" Target="../media/hdphoto1.wdp"/><Relationship Id="rId1" Type="http://schemas.openxmlformats.org/officeDocument/2006/relationships/video" Target="NULL" TargetMode="External"/><Relationship Id="rId11" Type="http://schemas.openxmlformats.org/officeDocument/2006/relationships/image" Target="../media/image99.png"/><Relationship Id="rId15" Type="http://schemas.openxmlformats.org/officeDocument/2006/relationships/image" Target="../media/image86.png"/><Relationship Id="rId10" Type="http://schemas.openxmlformats.org/officeDocument/2006/relationships/image" Target="../media/image7.png"/><Relationship Id="rId4" Type="http://schemas.openxmlformats.org/officeDocument/2006/relationships/image" Target="../media/image98.png"/><Relationship Id="rId9" Type="http://schemas.microsoft.com/office/2007/relationships/media" Target="../media/media8.mp3"/><Relationship Id="rId14" Type="http://schemas.openxmlformats.org/officeDocument/2006/relationships/slide" Target="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</a:t>
            </a:r>
            <a:r>
              <a:rPr lang="en-US" sz="3200" dirty="0" smtClean="0">
                <a:latin typeface="Berlin Sans FB" panose="020E0602020502020306" pitchFamily="34" charset="0"/>
              </a:rPr>
              <a:t>November</a:t>
            </a:r>
            <a:r>
              <a:rPr lang="en-US" sz="3200" dirty="0" smtClean="0">
                <a:latin typeface="Berlin Sans FB" panose="020E0602020502020306" pitchFamily="34" charset="0"/>
              </a:rPr>
              <a:t> 27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2023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Berlin Sans FB" panose="020E0602020502020306" pitchFamily="34" charset="0"/>
              </a:rPr>
              <a:t>8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43226" y="1947758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1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171700" y="684292"/>
            <a:ext cx="177165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erlin Sans FB" panose="020E0602020502020306" pitchFamily="34" charset="0"/>
              </a:rPr>
              <a:t>Facebook : </a:t>
            </a:r>
            <a:r>
              <a:rPr lang="en-US" dirty="0" err="1">
                <a:latin typeface="Berlin Sans FB" panose="020E0602020502020306" pitchFamily="34" charset="0"/>
              </a:rPr>
              <a:t>Bùi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Liễu</a:t>
            </a:r>
            <a:r>
              <a:rPr lang="en-US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My </a:t>
            </a:r>
            <a:r>
              <a:rPr lang="en-US" sz="4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favourite</a:t>
            </a:r>
            <a:r>
              <a:rPr lang="en-US" sz="4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 subjects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=""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00" b="18000"/>
          <a:stretch/>
        </p:blipFill>
        <p:spPr>
          <a:xfrm>
            <a:off x="2943226" y="2785958"/>
            <a:ext cx="3217152" cy="2058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4220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69656" y="3074616"/>
            <a:ext cx="2073944" cy="409525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8A10BE9F-3BC4-44E4-8435-9B3C0AF19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7199" y="577539"/>
            <a:ext cx="1395381" cy="13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6/8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31425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86201" y="3035943"/>
            <a:ext cx="2220845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5DB3CF55-3AC4-40D1-A351-4364D5B1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29427" y="632484"/>
            <a:ext cx="943312" cy="13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7/8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20991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53131" y="3088869"/>
            <a:ext cx="2487520" cy="526737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science and art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24A47B7F-AE7F-4616-BFAA-9C1B4A20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60764" y="587729"/>
            <a:ext cx="1408947" cy="14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D47C5790-4556-4FDE-B29E-4DEA5561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36833" y="590549"/>
            <a:ext cx="1390931" cy="139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8/8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4704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043" y="3026821"/>
            <a:ext cx="2464085" cy="1331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9503" y="3248395"/>
            <a:ext cx="464024" cy="932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744" y="3347930"/>
            <a:ext cx="618699" cy="1010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1874" y="3347929"/>
            <a:ext cx="493026" cy="97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3048" y="3254209"/>
            <a:ext cx="473692" cy="942549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6291505" y="4100862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xmlns="" val="2180796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9037 -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0875 -0.08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03346 -0.098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5482 -0.072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36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12135 -0.0553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-27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80455" y="438150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6BB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20" name="Bùi Liễu"/>
          <p:cNvSpPr txBox="1">
            <a:spLocks/>
          </p:cNvSpPr>
          <p:nvPr/>
        </p:nvSpPr>
        <p:spPr>
          <a:xfrm>
            <a:off x="2985109" y="1829387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1" name="Bùi Liễu"/>
          <p:cNvSpPr txBox="1">
            <a:spLocks/>
          </p:cNvSpPr>
          <p:nvPr/>
        </p:nvSpPr>
        <p:spPr>
          <a:xfrm>
            <a:off x="3023460" y="1331984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22" name="Bùi Liễu"/>
          <p:cNvSpPr txBox="1">
            <a:spLocks/>
          </p:cNvSpPr>
          <p:nvPr/>
        </p:nvSpPr>
        <p:spPr>
          <a:xfrm>
            <a:off x="2985109" y="2343391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B61F58-97E9-4F37-A964-89FD7D93E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2464" y="1466944"/>
            <a:ext cx="482645" cy="3184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2CA6043-51BC-47E1-996B-62AD521D0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0397" y="1941940"/>
            <a:ext cx="482645" cy="2857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2C13BCD-F3C5-4B3C-A2DA-CE88C9861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9915" y="2419477"/>
            <a:ext cx="487742" cy="314084"/>
          </a:xfrm>
          <a:prstGeom prst="rect">
            <a:avLst/>
          </a:prstGeom>
        </p:spPr>
      </p:pic>
      <p:sp>
        <p:nvSpPr>
          <p:cNvPr id="9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956574" y="3266357"/>
            <a:ext cx="444794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2953042" y="2796597"/>
            <a:ext cx="345813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Listen and </a:t>
            </a:r>
            <a:r>
              <a:rPr lang="vi-VN" sz="2700" dirty="0" err="1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tick</a:t>
            </a:r>
            <a:r>
              <a:rPr lang="vi-VN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or</a:t>
            </a:r>
            <a:r>
              <a:rPr lang="vi-VN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cross</a:t>
            </a:r>
            <a:r>
              <a:rPr lang="vi-VN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.</a:t>
            </a:r>
            <a:r>
              <a:rPr lang="en-US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956574" y="3772607"/>
            <a:ext cx="444794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Let’s sing.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B479815-39D0-4B03-9AE1-B339BCDA0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7480" y="2895853"/>
            <a:ext cx="516606" cy="358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58A44E-E5F2-48EA-B8DD-2FE306B1B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1723" y="3363094"/>
            <a:ext cx="500898" cy="320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98BF273-06BF-4FA7-94EA-1B328E0DCC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5572" y="3897249"/>
            <a:ext cx="451380" cy="2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9914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7CCB413-0F03-4F2D-9C77-CE2D09E80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0" r="1460"/>
          <a:stretch/>
        </p:blipFill>
        <p:spPr>
          <a:xfrm>
            <a:off x="438150" y="809376"/>
            <a:ext cx="8267700" cy="2992220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1262265" y="824314"/>
            <a:ext cx="3091053" cy="6624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9" name="Bùi Liễu 0968142780"/>
          <p:cNvSpPr/>
          <p:nvPr/>
        </p:nvSpPr>
        <p:spPr>
          <a:xfrm>
            <a:off x="5121667" y="778076"/>
            <a:ext cx="2783909" cy="670678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0" name="Bùi Liễu 0968142780"/>
          <p:cNvSpPr/>
          <p:nvPr/>
        </p:nvSpPr>
        <p:spPr>
          <a:xfrm>
            <a:off x="6300914" y="2906775"/>
            <a:ext cx="896452" cy="425802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1394323" y="3119022"/>
            <a:ext cx="2720477" cy="65168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584618" y="4166442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493498" y="4144787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597045" y="4166441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1236071" y="789064"/>
            <a:ext cx="3281905" cy="7452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Hi, Linh.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subjects do you have today?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5086321" y="756422"/>
            <a:ext cx="2854599" cy="670678"/>
          </a:xfrm>
          <a:prstGeom prst="roundRect">
            <a:avLst>
              <a:gd name="adj" fmla="val 301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like art. What’s your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favourite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subject?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1328259" y="3160308"/>
            <a:ext cx="2853031" cy="570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have English, science and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6103830" y="2873864"/>
            <a:ext cx="1290192" cy="49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PE.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rack 77">
            <a:hlinkClick r:id="" action="ppaction://media"/>
            <a:extLst>
              <a:ext uri="{FF2B5EF4-FFF2-40B4-BE49-F238E27FC236}">
                <a16:creationId xmlns="" xmlns:a16="http://schemas.microsoft.com/office/drawing/2014/main" id="{39FD1C2A-E7A5-4AB8-9FD5-FB7C3F95C7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27441" y="358601"/>
            <a:ext cx="319695" cy="25628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8DA2B36C-DC7E-4FA4-A348-01AC83FE4B35}"/>
              </a:ext>
            </a:extLst>
          </p:cNvPr>
          <p:cNvSpPr/>
          <p:nvPr/>
        </p:nvSpPr>
        <p:spPr>
          <a:xfrm>
            <a:off x="387267" y="1305393"/>
            <a:ext cx="312808" cy="286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000E097-CD88-41A5-9772-8895FF76B9DC}"/>
              </a:ext>
            </a:extLst>
          </p:cNvPr>
          <p:cNvSpPr/>
          <p:nvPr/>
        </p:nvSpPr>
        <p:spPr>
          <a:xfrm>
            <a:off x="4687288" y="1305393"/>
            <a:ext cx="312807" cy="286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0528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3262637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762000" y="43815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03" y="1426028"/>
            <a:ext cx="1650503" cy="2291444"/>
          </a:xfrm>
          <a:prstGeom prst="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3136403" y="2270688"/>
            <a:ext cx="533400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/ˌpiː ˈ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(/ˌ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fɪzɪkl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edʒuˈkeɪʃn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/)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/>
          <p:nvPr/>
        </p:nvSpPr>
        <p:spPr>
          <a:xfrm>
            <a:off x="3174503" y="1504950"/>
            <a:ext cx="54102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 (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physical education)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3838833" y="2876550"/>
            <a:ext cx="375647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938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304802" y="31193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267" y="1509827"/>
            <a:ext cx="1822659" cy="2423355"/>
          </a:xfrm>
          <a:prstGeom prst="rect">
            <a:avLst/>
          </a:prstGeom>
          <a:ln>
            <a:noFill/>
          </a:ln>
        </p:spPr>
      </p:pic>
      <p:sp>
        <p:nvSpPr>
          <p:cNvPr id="9" name="Facebook: Bùi Liễu"/>
          <p:cNvSpPr/>
          <p:nvPr/>
        </p:nvSpPr>
        <p:spPr>
          <a:xfrm>
            <a:off x="3121602" y="2430234"/>
            <a:ext cx="549159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aɪ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ˈ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ː/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(/ˌ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ɪnfəˌmeɪʃn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tekˈnɒlədʒi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/)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/>
          <p:cNvSpPr/>
          <p:nvPr/>
        </p:nvSpPr>
        <p:spPr>
          <a:xfrm>
            <a:off x="2819400" y="1715340"/>
            <a:ext cx="609600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2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IT (</a:t>
            </a:r>
            <a:r>
              <a:rPr lang="vi-VN" sz="32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information</a:t>
            </a:r>
            <a:r>
              <a:rPr lang="vi-VN" sz="32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technology</a:t>
            </a:r>
            <a:r>
              <a:rPr lang="vi-VN" sz="32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Bùi Liễu  0968142780"/>
          <p:cNvSpPr/>
          <p:nvPr/>
        </p:nvSpPr>
        <p:spPr>
          <a:xfrm>
            <a:off x="3602955" y="3039834"/>
            <a:ext cx="427905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800" dirty="0">
                <a:latin typeface="Arial" pitchFamily="34" charset="0"/>
                <a:cs typeface="Arial" pitchFamily="34" charset="0"/>
              </a:rPr>
              <a:t>môn Tin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môn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nghệ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tin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129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acebook: Bùi Liễu"/>
          <p:cNvSpPr/>
          <p:nvPr/>
        </p:nvSpPr>
        <p:spPr>
          <a:xfrm>
            <a:off x="3960254" y="1779465"/>
            <a:ext cx="3950263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PE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6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physical education) 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7" name="Facebook: Bùi Liễu"/>
          <p:cNvSpPr/>
          <p:nvPr/>
        </p:nvSpPr>
        <p:spPr>
          <a:xfrm>
            <a:off x="3810000" y="3105150"/>
            <a:ext cx="4681958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IT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6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information technology)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99353" y="451297"/>
            <a:ext cx="1902582" cy="539897"/>
            <a:chOff x="3429000" y="438150"/>
            <a:chExt cx="2286000" cy="685800"/>
          </a:xfrm>
        </p:grpSpPr>
        <p:sp>
          <p:nvSpPr>
            <p:cNvPr id="8" name="Rounded Rectangle 7"/>
            <p:cNvSpPr/>
            <p:nvPr/>
          </p:nvSpPr>
          <p:spPr>
            <a:xfrm>
              <a:off x="3429000" y="438150"/>
              <a:ext cx="2286000" cy="6858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Bùi Liễu  0968142780"/>
            <p:cNvSpPr txBox="1"/>
            <p:nvPr/>
          </p:nvSpPr>
          <p:spPr>
            <a:xfrm>
              <a:off x="3640370" y="438150"/>
              <a:ext cx="1863260" cy="56169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Review</a:t>
              </a:r>
            </a:p>
          </p:txBody>
        </p:sp>
      </p:grpSp>
      <p:pic>
        <p:nvPicPr>
          <p:cNvPr id="10" name="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2272" y="1169831"/>
            <a:ext cx="1264923" cy="1688629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0B206E9-0311-410C-9BD3-AC77E9880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4811" y="2998632"/>
            <a:ext cx="1242384" cy="17130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03011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61913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stCxn id="48" idx="2"/>
            <a:endCxn id="47" idx="0"/>
          </p:cNvCxnSpPr>
          <p:nvPr/>
        </p:nvCxnSpPr>
        <p:spPr>
          <a:xfrm>
            <a:off x="2178830" y="3388977"/>
            <a:ext cx="1697284" cy="7584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acebook: Bùi liễu"/>
          <p:cNvCxnSpPr>
            <a:cxnSpLocks/>
            <a:stCxn id="49" idx="5"/>
            <a:endCxn id="46" idx="0"/>
          </p:cNvCxnSpPr>
          <p:nvPr/>
        </p:nvCxnSpPr>
        <p:spPr>
          <a:xfrm flipH="1">
            <a:off x="2090926" y="3388976"/>
            <a:ext cx="1596853" cy="758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Facebook: Bùi Liễu"/>
          <p:cNvCxnSpPr>
            <a:cxnSpLocks/>
            <a:stCxn id="54" idx="2"/>
            <a:endCxn id="44" idx="0"/>
          </p:cNvCxnSpPr>
          <p:nvPr/>
        </p:nvCxnSpPr>
        <p:spPr>
          <a:xfrm>
            <a:off x="5661626" y="3418489"/>
            <a:ext cx="1566479" cy="7289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Facebook: Bùi Liễu"/>
          <p:cNvCxnSpPr>
            <a:cxnSpLocks/>
            <a:stCxn id="56" idx="4"/>
            <a:endCxn id="45" idx="0"/>
          </p:cNvCxnSpPr>
          <p:nvPr/>
        </p:nvCxnSpPr>
        <p:spPr>
          <a:xfrm flipH="1">
            <a:off x="5568861" y="3412853"/>
            <a:ext cx="1579014" cy="7348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1964310" y="3204033"/>
            <a:ext cx="237168" cy="228604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3665131" y="3204032"/>
            <a:ext cx="237168" cy="228604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4" name="Decagon 53"/>
          <p:cNvSpPr/>
          <p:nvPr/>
        </p:nvSpPr>
        <p:spPr>
          <a:xfrm>
            <a:off x="5447106" y="3233545"/>
            <a:ext cx="237168" cy="228604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56" name="Decagon 55"/>
          <p:cNvSpPr/>
          <p:nvPr/>
        </p:nvSpPr>
        <p:spPr>
          <a:xfrm>
            <a:off x="7065935" y="3184249"/>
            <a:ext cx="237168" cy="228604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60" name="Bùi Liễu"/>
          <p:cNvSpPr/>
          <p:nvPr/>
        </p:nvSpPr>
        <p:spPr>
          <a:xfrm>
            <a:off x="3885552" y="438150"/>
            <a:ext cx="1997387" cy="66200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98201" y="4147391"/>
            <a:ext cx="1259807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art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40619" y="4147734"/>
            <a:ext cx="1256484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music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5343" y="4147734"/>
            <a:ext cx="1251165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</a:rPr>
              <a:t>PE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56429" y="4147390"/>
            <a:ext cx="1239370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>
                <a:solidFill>
                  <a:schemeClr val="tx1"/>
                </a:solidFill>
              </a:rPr>
              <a:t>IT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Decagon 50"/>
          <p:cNvSpPr/>
          <p:nvPr/>
        </p:nvSpPr>
        <p:spPr>
          <a:xfrm>
            <a:off x="1909364" y="4629150"/>
            <a:ext cx="257708" cy="208820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2" name="Decagon 51"/>
          <p:cNvSpPr/>
          <p:nvPr/>
        </p:nvSpPr>
        <p:spPr>
          <a:xfrm>
            <a:off x="3739039" y="4623443"/>
            <a:ext cx="257708" cy="220233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3" name="Decagon 52"/>
          <p:cNvSpPr/>
          <p:nvPr/>
        </p:nvSpPr>
        <p:spPr>
          <a:xfrm>
            <a:off x="5488002" y="4623443"/>
            <a:ext cx="278435" cy="218145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7" name="Decagon 56"/>
          <p:cNvSpPr/>
          <p:nvPr/>
        </p:nvSpPr>
        <p:spPr>
          <a:xfrm>
            <a:off x="7139843" y="4615242"/>
            <a:ext cx="257708" cy="208820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606" y="1557615"/>
            <a:ext cx="1658559" cy="1624288"/>
          </a:xfrm>
          <a:prstGeom prst="rect">
            <a:avLst/>
          </a:prstGeom>
          <a:ln>
            <a:noFill/>
          </a:ln>
        </p:spPr>
      </p:pic>
      <p:pic>
        <p:nvPicPr>
          <p:cNvPr id="26" name="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3886" y="1563640"/>
            <a:ext cx="1624288" cy="1596105"/>
          </a:xfrm>
          <a:prstGeom prst="rect">
            <a:avLst/>
          </a:prstGeom>
          <a:ln>
            <a:noFill/>
          </a:ln>
        </p:spPr>
      </p:pic>
      <p:pic>
        <p:nvPicPr>
          <p:cNvPr id="27" name="Facebook: Bùi Liễu">
            <a:extLst>
              <a:ext uri="{FF2B5EF4-FFF2-40B4-BE49-F238E27FC236}">
                <a16:creationId xmlns="" xmlns:a16="http://schemas.microsoft.com/office/drawing/2014/main" id="{7613A507-EFE0-4A46-9975-9222027CA5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1304" y="1538724"/>
            <a:ext cx="1164281" cy="1645525"/>
          </a:xfrm>
          <a:prstGeom prst="rect">
            <a:avLst/>
          </a:prstGeom>
          <a:ln>
            <a:noFill/>
          </a:ln>
        </p:spPr>
      </p:pic>
      <p:pic>
        <p:nvPicPr>
          <p:cNvPr id="28" name="Bùi Liễu">
            <a:extLst>
              <a:ext uri="{FF2B5EF4-FFF2-40B4-BE49-F238E27FC236}">
                <a16:creationId xmlns="" xmlns:a16="http://schemas.microsoft.com/office/drawing/2014/main" id="{71840267-04B8-4FE5-A67B-82A2C9F3AA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1793" y="1557616"/>
            <a:ext cx="1221662" cy="16242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04949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xmlns="" val="1249735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1389459" y="2101342"/>
            <a:ext cx="6477000" cy="12853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favourite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533400" y="1276350"/>
            <a:ext cx="7315200" cy="4356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môn </a:t>
            </a:r>
            <a:r>
              <a:rPr lang="vi-VN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yêu </a:t>
            </a:r>
            <a:r>
              <a:rPr lang="vi-VN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vi-VN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”: </a:t>
            </a:r>
            <a:endParaRPr lang="vi-VN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029520" y="3638550"/>
            <a:ext cx="4878580" cy="9078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Môn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yêu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______.)</a:t>
            </a:r>
          </a:p>
        </p:txBody>
      </p:sp>
      <p:sp>
        <p:nvSpPr>
          <p:cNvPr id="7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2971800" y="340197"/>
            <a:ext cx="3312319" cy="759638"/>
          </a:xfrm>
          <a:prstGeom prst="ribbon2">
            <a:avLst>
              <a:gd name="adj1" fmla="val 16667"/>
              <a:gd name="adj2" fmla="val 75000"/>
            </a:avLst>
          </a:prstGeom>
          <a:solidFill>
            <a:schemeClr val="accent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0968142780"/>
          <p:cNvSpPr/>
          <p:nvPr/>
        </p:nvSpPr>
        <p:spPr>
          <a:xfrm>
            <a:off x="7086600" y="3409950"/>
            <a:ext cx="1447800" cy="1004388"/>
          </a:xfrm>
          <a:prstGeom prst="roundRect">
            <a:avLst/>
          </a:prstGeom>
          <a:solidFill>
            <a:schemeClr val="bg1"/>
          </a:solidFill>
          <a:ln w="1905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vi-VN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t’s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it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813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3697614"/>
            <a:ext cx="1786889" cy="48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96592" y="402411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89863" y="400432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music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88572" y="355761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008104" y="1063585"/>
            <a:ext cx="4821987" cy="408623"/>
          </a:xfrm>
          <a:prstGeom prst="wedgeRoundRectCallout">
            <a:avLst>
              <a:gd name="adj1" fmla="val -56557"/>
              <a:gd name="adj2" fmla="val -28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2184518" y="1950635"/>
            <a:ext cx="2232663" cy="612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56086" y="1950635"/>
            <a:ext cx="861095" cy="9568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17181" y="1950635"/>
            <a:ext cx="1285695" cy="849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17181" y="1950635"/>
            <a:ext cx="2571391" cy="612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340" y="2892718"/>
            <a:ext cx="1628250" cy="104702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7" name="Bùi Liễu">
            <a:extLst>
              <a:ext uri="{FF2B5EF4-FFF2-40B4-BE49-F238E27FC236}">
                <a16:creationId xmlns=""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1" y="2562920"/>
            <a:ext cx="1539818" cy="999428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2563188"/>
            <a:ext cx="1574918" cy="106578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3"/>
          <a:stretch/>
        </p:blipFill>
        <p:spPr>
          <a:xfrm>
            <a:off x="2743200" y="2907475"/>
            <a:ext cx="1625771" cy="106578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sp>
        <p:nvSpPr>
          <p:cNvPr id="75" name="Facebook: 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02386" y="1542012"/>
            <a:ext cx="2029590" cy="408623"/>
          </a:xfrm>
          <a:prstGeom prst="wedgeRoundRectCallout">
            <a:avLst>
              <a:gd name="adj1" fmla="val 58446"/>
              <a:gd name="adj2" fmla="val -1509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24384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lesson1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2233" y="1063585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30465" y="154201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6924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838200" y="223738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=""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471930" y="1909762"/>
            <a:ext cx="2606559" cy="681038"/>
          </a:xfrm>
          <a:prstGeom prst="wedgeRoundRectCallout">
            <a:avLst>
              <a:gd name="adj1" fmla="val -1490"/>
              <a:gd name="adj2" fmla="val 64798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0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=""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873341" y="2789131"/>
            <a:ext cx="1681872" cy="340519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pic>
        <p:nvPicPr>
          <p:cNvPr id="2" name="Track 78">
            <a:hlinkClick r:id="" action="ppaction://media"/>
            <a:extLst>
              <a:ext uri="{FF2B5EF4-FFF2-40B4-BE49-F238E27FC236}">
                <a16:creationId xmlns="" xmlns:a16="http://schemas.microsoft.com/office/drawing/2014/main" id="{8D4D67F6-FBB1-4F78-9366-8B818A6F17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84308" y="361198"/>
            <a:ext cx="319922" cy="2564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3EE9094-2918-422B-92C3-EFA1C79256A5}"/>
              </a:ext>
            </a:extLst>
          </p:cNvPr>
          <p:cNvGrpSpPr/>
          <p:nvPr/>
        </p:nvGrpSpPr>
        <p:grpSpPr>
          <a:xfrm>
            <a:off x="3131198" y="834467"/>
            <a:ext cx="5381193" cy="3888351"/>
            <a:chOff x="3391297" y="971550"/>
            <a:chExt cx="5280850" cy="3812151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07546891-65D0-4142-97E7-3FE8E2578A84}"/>
                </a:ext>
              </a:extLst>
            </p:cNvPr>
            <p:cNvGrpSpPr/>
            <p:nvPr/>
          </p:nvGrpSpPr>
          <p:grpSpPr>
            <a:xfrm>
              <a:off x="3391297" y="971550"/>
              <a:ext cx="5280850" cy="3650772"/>
              <a:chOff x="4243454" y="1122201"/>
              <a:chExt cx="7299201" cy="4955526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F859EDBE-2131-4FC6-AAB3-F8A874566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381" r="4381"/>
              <a:stretch/>
            </p:blipFill>
            <p:spPr>
              <a:xfrm>
                <a:off x="4414815" y="1199731"/>
                <a:ext cx="3395352" cy="2205272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57508E7F-243B-47F4-A037-66B0A8477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438" r="4438"/>
              <a:stretch/>
            </p:blipFill>
            <p:spPr>
              <a:xfrm>
                <a:off x="4414815" y="3872455"/>
                <a:ext cx="3391084" cy="2205272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7AC0551E-F577-4681-AEC2-EDEF7D30E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438" r="4438"/>
              <a:stretch/>
            </p:blipFill>
            <p:spPr>
              <a:xfrm>
                <a:off x="8148646" y="1211929"/>
                <a:ext cx="3391084" cy="2205272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DBDB94DC-CE5E-44B4-97AB-5567A71B5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381" r="4381"/>
              <a:stretch/>
            </p:blipFill>
            <p:spPr>
              <a:xfrm>
                <a:off x="8147303" y="3860403"/>
                <a:ext cx="3395352" cy="2205271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A21C9734-E8FA-4381-969D-C4EF77FC8900}"/>
                  </a:ext>
                </a:extLst>
              </p:cNvPr>
              <p:cNvSpPr/>
              <p:nvPr/>
            </p:nvSpPr>
            <p:spPr>
              <a:xfrm>
                <a:off x="4243454" y="1122201"/>
                <a:ext cx="426059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F76DF645-7114-40B7-B303-313CE3C74BE7}"/>
                  </a:ext>
                </a:extLst>
              </p:cNvPr>
              <p:cNvSpPr/>
              <p:nvPr/>
            </p:nvSpPr>
            <p:spPr>
              <a:xfrm>
                <a:off x="8053026" y="1122201"/>
                <a:ext cx="426059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19C89FF8-11AB-4F0F-902B-8D361B8918E7}"/>
                  </a:ext>
                </a:extLst>
              </p:cNvPr>
              <p:cNvSpPr/>
              <p:nvPr/>
            </p:nvSpPr>
            <p:spPr>
              <a:xfrm>
                <a:off x="4244403" y="3747193"/>
                <a:ext cx="426059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58AC363E-4C53-4989-8D7E-B1A784B862B0}"/>
                  </a:ext>
                </a:extLst>
              </p:cNvPr>
              <p:cNvSpPr/>
              <p:nvPr/>
            </p:nvSpPr>
            <p:spPr>
              <a:xfrm>
                <a:off x="8053026" y="3747193"/>
                <a:ext cx="426059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2ABFC5E7-AA3B-4420-A507-90102E5F7FAF}"/>
                </a:ext>
              </a:extLst>
            </p:cNvPr>
            <p:cNvSpPr/>
            <p:nvPr/>
          </p:nvSpPr>
          <p:spPr>
            <a:xfrm>
              <a:off x="4240868" y="2515274"/>
              <a:ext cx="895073" cy="34051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9369B06B-A2C0-4B72-A2FF-AAEC549A40E0}"/>
                </a:ext>
              </a:extLst>
            </p:cNvPr>
            <p:cNvSpPr/>
            <p:nvPr/>
          </p:nvSpPr>
          <p:spPr>
            <a:xfrm>
              <a:off x="7053836" y="2510215"/>
              <a:ext cx="999726" cy="34051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music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1FEF1B2C-0285-4DAB-A55B-9576DDFCFA5C}"/>
                </a:ext>
              </a:extLst>
            </p:cNvPr>
            <p:cNvSpPr/>
            <p:nvPr/>
          </p:nvSpPr>
          <p:spPr>
            <a:xfrm>
              <a:off x="4332750" y="4419464"/>
              <a:ext cx="798517" cy="34051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6AD397AC-4F15-4F88-9D8E-0C08E356DC8A}"/>
                </a:ext>
              </a:extLst>
            </p:cNvPr>
            <p:cNvSpPr/>
            <p:nvPr/>
          </p:nvSpPr>
          <p:spPr>
            <a:xfrm>
              <a:off x="7203393" y="4443182"/>
              <a:ext cx="700610" cy="34051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53252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7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750" y="3178808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86400" y="3923193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85950" y="3195477"/>
            <a:ext cx="53721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719506" y="3886670"/>
            <a:ext cx="1407069" cy="536553"/>
          </a:xfrm>
          <a:prstGeom prst="wedgeRoundRectCallout">
            <a:avLst>
              <a:gd name="adj1" fmla="val 58397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" r="22"/>
          <a:stretch/>
        </p:blipFill>
        <p:spPr>
          <a:xfrm>
            <a:off x="3124200" y="962231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319592" y="2571750"/>
            <a:ext cx="695315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xmlns="" val="14328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38800" y="4019217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1066800" y="3195477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85950" y="3195477"/>
            <a:ext cx="53721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456039" y="3922531"/>
            <a:ext cx="1907125" cy="536553"/>
          </a:xfrm>
          <a:prstGeom prst="wedgeRoundRectCallout">
            <a:avLst>
              <a:gd name="adj1" fmla="val 62143"/>
              <a:gd name="adj2" fmla="val 230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music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" r="22"/>
          <a:stretch/>
        </p:blipFill>
        <p:spPr>
          <a:xfrm>
            <a:off x="3124200" y="962231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086234" y="2589923"/>
            <a:ext cx="1128707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xmlns="" val="330605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750" y="3178808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10200" y="3949516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85950" y="3195477"/>
            <a:ext cx="53721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676650" y="3912993"/>
            <a:ext cx="1373725" cy="536553"/>
          </a:xfrm>
          <a:prstGeom prst="wedgeRoundRectCallout">
            <a:avLst>
              <a:gd name="adj1" fmla="val 72958"/>
              <a:gd name="adj2" fmla="val 3102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" r="22"/>
          <a:stretch/>
        </p:blipFill>
        <p:spPr>
          <a:xfrm>
            <a:off x="3124200" y="962231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291017" y="2586929"/>
            <a:ext cx="719141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xmlns="" val="13405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562600" y="4019550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1066800" y="3195477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85950" y="3195477"/>
            <a:ext cx="53721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752850" y="3922864"/>
            <a:ext cx="1373725" cy="536553"/>
          </a:xfrm>
          <a:prstGeom prst="wedgeRoundRectCallout">
            <a:avLst>
              <a:gd name="adj1" fmla="val 77118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" r="22"/>
          <a:stretch/>
        </p:blipFill>
        <p:spPr>
          <a:xfrm>
            <a:off x="3045612" y="967073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212429" y="2591771"/>
            <a:ext cx="719141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xmlns="" val="83151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857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5972C4-722F-474C-8039-4326D2A5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0" r="5833"/>
          <a:stretch/>
        </p:blipFill>
        <p:spPr>
          <a:xfrm>
            <a:off x="304800" y="895350"/>
            <a:ext cx="8458200" cy="37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2742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28850" y="1600201"/>
            <a:ext cx="148589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8597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 numSld="1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624558" y="466815"/>
            <a:ext cx="4267472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tick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cross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Track 79">
            <a:hlinkClick r:id="" action="ppaction://media"/>
            <a:extLst>
              <a:ext uri="{FF2B5EF4-FFF2-40B4-BE49-F238E27FC236}">
                <a16:creationId xmlns:a16="http://schemas.microsoft.com/office/drawing/2014/main" xmlns="" id="{84E3948D-6FCE-4803-AD0B-757F74494B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05400" y="627556"/>
            <a:ext cx="320030" cy="256552"/>
          </a:xfrm>
          <a:prstGeom prst="rect">
            <a:avLst/>
          </a:prstGeom>
        </p:spPr>
      </p:pic>
      <p:pic>
        <p:nvPicPr>
          <p:cNvPr id="20" name="Track 79">
            <a:hlinkClick r:id="" action="ppaction://media"/>
            <a:extLst>
              <a:ext uri="{FF2B5EF4-FFF2-40B4-BE49-F238E27FC236}">
                <a16:creationId xmlns:a16="http://schemas.microsoft.com/office/drawing/2014/main" xmlns="" id="{E5BBB383-7F9D-4F79-BF7D-C0CBB0B4BA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1905" end="34645.2562"/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95400" y="3930800"/>
            <a:ext cx="347683" cy="379974"/>
          </a:xfrm>
          <a:prstGeom prst="rect">
            <a:avLst/>
          </a:prstGeom>
        </p:spPr>
      </p:pic>
      <p:pic>
        <p:nvPicPr>
          <p:cNvPr id="21" name="Track 79">
            <a:hlinkClick r:id="" action="ppaction://media"/>
            <a:extLst>
              <a:ext uri="{FF2B5EF4-FFF2-40B4-BE49-F238E27FC236}">
                <a16:creationId xmlns:a16="http://schemas.microsoft.com/office/drawing/2014/main" xmlns="" id="{855EB2EE-6573-4C43-BED4-18A9271152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0734" end="26251.2562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51003" y="3930800"/>
            <a:ext cx="301876" cy="379974"/>
          </a:xfrm>
          <a:prstGeom prst="rect">
            <a:avLst/>
          </a:prstGeom>
        </p:spPr>
      </p:pic>
      <p:pic>
        <p:nvPicPr>
          <p:cNvPr id="22" name="Track 79">
            <a:hlinkClick r:id="" action="ppaction://media"/>
            <a:extLst>
              <a:ext uri="{FF2B5EF4-FFF2-40B4-BE49-F238E27FC236}">
                <a16:creationId xmlns:a16="http://schemas.microsoft.com/office/drawing/2014/main" xmlns="" id="{8C6204CE-33F5-4D86-BCA8-59AD04274B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9129" end="14889.2562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475867" y="3928419"/>
            <a:ext cx="377785" cy="379974"/>
          </a:xfrm>
          <a:prstGeom prst="rect">
            <a:avLst/>
          </a:prstGeom>
        </p:spPr>
      </p:pic>
      <p:pic>
        <p:nvPicPr>
          <p:cNvPr id="23" name="Track 79">
            <a:hlinkClick r:id="" action="ppaction://media"/>
            <a:extLst>
              <a:ext uri="{FF2B5EF4-FFF2-40B4-BE49-F238E27FC236}">
                <a16:creationId xmlns:a16="http://schemas.microsoft.com/office/drawing/2014/main" xmlns="" id="{65847C5E-37CD-4749-88A7-07CAAC0C0E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0529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652326" y="3928419"/>
            <a:ext cx="416916" cy="3799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50247EC-B5B5-45E4-B0A6-A8CA77E9E16E}"/>
              </a:ext>
            </a:extLst>
          </p:cNvPr>
          <p:cNvGrpSpPr/>
          <p:nvPr/>
        </p:nvGrpSpPr>
        <p:grpSpPr>
          <a:xfrm>
            <a:off x="152400" y="1150264"/>
            <a:ext cx="2350967" cy="2317697"/>
            <a:chOff x="120949" y="875968"/>
            <a:chExt cx="2451862" cy="24859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4627AFF-E90C-40BA-8A73-F17D2DC8C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8730"/>
            <a:stretch/>
          </p:blipFill>
          <p:spPr>
            <a:xfrm>
              <a:off x="352951" y="1204332"/>
              <a:ext cx="2219860" cy="215753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BC0A0C9-0005-4E41-A52B-5DB0DC2A7CF4}"/>
                </a:ext>
              </a:extLst>
            </p:cNvPr>
            <p:cNvSpPr txBox="1"/>
            <p:nvPr/>
          </p:nvSpPr>
          <p:spPr>
            <a:xfrm>
              <a:off x="120949" y="875968"/>
              <a:ext cx="603498" cy="429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53FED74-8CD6-48B4-A8BE-CD0C6DCEABA2}"/>
              </a:ext>
            </a:extLst>
          </p:cNvPr>
          <p:cNvGrpSpPr/>
          <p:nvPr/>
        </p:nvGrpSpPr>
        <p:grpSpPr>
          <a:xfrm>
            <a:off x="2138891" y="1175698"/>
            <a:ext cx="2417843" cy="2299335"/>
            <a:chOff x="2650304" y="882625"/>
            <a:chExt cx="2521609" cy="24662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16793CB-0CF2-4338-A6DC-861359719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16" t="446" r="-1286" b="-446"/>
            <a:stretch/>
          </p:blipFill>
          <p:spPr>
            <a:xfrm>
              <a:off x="2952053" y="1191294"/>
              <a:ext cx="2219860" cy="21575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B6D8721-2C34-447A-BA06-D35E160823F7}"/>
                </a:ext>
              </a:extLst>
            </p:cNvPr>
            <p:cNvSpPr txBox="1"/>
            <p:nvPr/>
          </p:nvSpPr>
          <p:spPr>
            <a:xfrm>
              <a:off x="2650304" y="882625"/>
              <a:ext cx="603498" cy="429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AF4D7C-BD35-40E7-9B4F-6A5B157CE8CF}"/>
              </a:ext>
            </a:extLst>
          </p:cNvPr>
          <p:cNvGrpSpPr/>
          <p:nvPr/>
        </p:nvGrpSpPr>
        <p:grpSpPr>
          <a:xfrm>
            <a:off x="4313366" y="1148080"/>
            <a:ext cx="2335133" cy="2321037"/>
            <a:chOff x="4892432" y="800979"/>
            <a:chExt cx="2435349" cy="24894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E578179-F5A4-4C53-84C8-CD294AD47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1363"/>
            <a:stretch/>
          </p:blipFill>
          <p:spPr>
            <a:xfrm>
              <a:off x="5194181" y="1062496"/>
              <a:ext cx="2133600" cy="222796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DED0B75-C8C0-4857-A272-216D424A72CD}"/>
                </a:ext>
              </a:extLst>
            </p:cNvPr>
            <p:cNvSpPr txBox="1"/>
            <p:nvPr/>
          </p:nvSpPr>
          <p:spPr>
            <a:xfrm>
              <a:off x="4892432" y="800979"/>
              <a:ext cx="603498" cy="429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55F6ABD-9E51-4B7B-94D1-2C086DEF43B6}"/>
              </a:ext>
            </a:extLst>
          </p:cNvPr>
          <p:cNvGrpSpPr/>
          <p:nvPr/>
        </p:nvGrpSpPr>
        <p:grpSpPr>
          <a:xfrm>
            <a:off x="6400697" y="1148080"/>
            <a:ext cx="2427546" cy="2394069"/>
            <a:chOff x="6753918" y="921971"/>
            <a:chExt cx="2427546" cy="23940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794C9ADB-D314-4ECE-ADB3-D7574B71F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168" t="2470" r="-47" b="-2470"/>
            <a:stretch/>
          </p:blipFill>
          <p:spPr>
            <a:xfrm>
              <a:off x="7083403" y="1179756"/>
              <a:ext cx="2098061" cy="213628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DC3CD86-EC16-48C0-B12C-B8C8616AF47C}"/>
                </a:ext>
              </a:extLst>
            </p:cNvPr>
            <p:cNvSpPr txBox="1"/>
            <p:nvPr/>
          </p:nvSpPr>
          <p:spPr>
            <a:xfrm>
              <a:off x="6753918" y="921971"/>
              <a:ext cx="603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016DC62-A462-495A-90BA-FB8F10804AA7}"/>
              </a:ext>
            </a:extLst>
          </p:cNvPr>
          <p:cNvSpPr/>
          <p:nvPr/>
        </p:nvSpPr>
        <p:spPr>
          <a:xfrm>
            <a:off x="2034127" y="3122407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F16505EE-2A12-4EA7-B490-842A8E8262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100" y="3136691"/>
            <a:ext cx="348696" cy="348696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E13035C-A04D-45C9-81ED-5BA81423C7B4}"/>
              </a:ext>
            </a:extLst>
          </p:cNvPr>
          <p:cNvSpPr/>
          <p:nvPr/>
        </p:nvSpPr>
        <p:spPr>
          <a:xfrm>
            <a:off x="4145280" y="3061122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68C859D-A2C5-4ED5-805B-CF0DC15B53E0}"/>
              </a:ext>
            </a:extLst>
          </p:cNvPr>
          <p:cNvSpPr/>
          <p:nvPr/>
        </p:nvSpPr>
        <p:spPr>
          <a:xfrm>
            <a:off x="6270989" y="3097220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4A24F3FE-8E0C-48B6-96FE-B0EC4A95FBE8}"/>
              </a:ext>
            </a:extLst>
          </p:cNvPr>
          <p:cNvSpPr/>
          <p:nvPr/>
        </p:nvSpPr>
        <p:spPr>
          <a:xfrm>
            <a:off x="8406093" y="3095232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E4898BC-9FAA-475B-8CD8-58CC041DE8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1720" y="3136691"/>
            <a:ext cx="262913" cy="262913"/>
          </a:xfrm>
          <a:prstGeom prst="rect">
            <a:avLst/>
          </a:prstGeom>
        </p:spPr>
      </p:pic>
      <p:pic>
        <p:nvPicPr>
          <p:cNvPr id="18" name="Picture 17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8DE82A91-EEBE-48FB-815A-8EDFE276E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0989" y="3125186"/>
            <a:ext cx="348696" cy="348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DD4F5AE-0912-4505-9DA3-4F42E1C2FD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1909" y="3118378"/>
            <a:ext cx="262913" cy="2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61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2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7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75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2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12925" y="290715"/>
            <a:ext cx="4540386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257D7E4-D67A-43B9-9CE6-3355A7700FE1}"/>
              </a:ext>
            </a:extLst>
          </p:cNvPr>
          <p:cNvGrpSpPr/>
          <p:nvPr/>
        </p:nvGrpSpPr>
        <p:grpSpPr>
          <a:xfrm>
            <a:off x="338445" y="1799468"/>
            <a:ext cx="4237478" cy="1015663"/>
            <a:chOff x="670834" y="966138"/>
            <a:chExt cx="4213669" cy="10156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9CF33D7-52CD-4865-B462-E4905A46E56F}"/>
                </a:ext>
              </a:extLst>
            </p:cNvPr>
            <p:cNvSpPr txBox="1"/>
            <p:nvPr/>
          </p:nvSpPr>
          <p:spPr>
            <a:xfrm>
              <a:off x="910622" y="966138"/>
              <a:ext cx="3973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What’s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your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subject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 _______.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DF8D782-FF26-4F13-8F2C-2C42F0C6CD5D}"/>
                </a:ext>
              </a:extLst>
            </p:cNvPr>
            <p:cNvSpPr txBox="1"/>
            <p:nvPr/>
          </p:nvSpPr>
          <p:spPr>
            <a:xfrm>
              <a:off x="670834" y="966138"/>
              <a:ext cx="400522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2F1919-E091-4856-99C0-701482A00E86}"/>
              </a:ext>
            </a:extLst>
          </p:cNvPr>
          <p:cNvSpPr txBox="1"/>
          <p:nvPr/>
        </p:nvSpPr>
        <p:spPr>
          <a:xfrm>
            <a:off x="1263379" y="2336238"/>
            <a:ext cx="1261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B0717F-9606-4774-BC7E-E97F01C5A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690" y="2856254"/>
            <a:ext cx="2107958" cy="1078994"/>
          </a:xfrm>
          <a:prstGeom prst="round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772382-F983-466E-B757-93D6C1344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9467" y="2875366"/>
            <a:ext cx="2107958" cy="1055701"/>
          </a:xfrm>
          <a:prstGeom prst="roundRect">
            <a:avLst/>
          </a:prstGeom>
          <a:ln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3D016722-FAC7-4065-B989-12700B74B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690" y="782474"/>
            <a:ext cx="2107959" cy="1080357"/>
          </a:xfrm>
          <a:prstGeom prst="roundRect">
            <a:avLst/>
          </a:pr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B0114D38-F068-4A24-9DEB-3D883E36E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090" y="776157"/>
            <a:ext cx="2107959" cy="1095920"/>
          </a:xfrm>
          <a:prstGeom prst="roundRect">
            <a:avLst/>
          </a:prstGeom>
          <a:ln>
            <a:noFill/>
          </a:ln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88061158-283B-45CA-80DB-684B207EA40F}"/>
              </a:ext>
            </a:extLst>
          </p:cNvPr>
          <p:cNvGrpSpPr/>
          <p:nvPr/>
        </p:nvGrpSpPr>
        <p:grpSpPr>
          <a:xfrm>
            <a:off x="4569486" y="1789354"/>
            <a:ext cx="4264497" cy="1015663"/>
            <a:chOff x="669773" y="966138"/>
            <a:chExt cx="3830167" cy="101566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7094619-4E30-409C-8C05-D7A6DCF44548}"/>
                </a:ext>
              </a:extLst>
            </p:cNvPr>
            <p:cNvSpPr txBox="1"/>
            <p:nvPr/>
          </p:nvSpPr>
          <p:spPr>
            <a:xfrm>
              <a:off x="910622" y="966138"/>
              <a:ext cx="35893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your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subject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_____.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749FF020-6CCE-4601-B367-AEA9FAD82F23}"/>
                </a:ext>
              </a:extLst>
            </p:cNvPr>
            <p:cNvSpPr txBox="1"/>
            <p:nvPr/>
          </p:nvSpPr>
          <p:spPr>
            <a:xfrm>
              <a:off x="669773" y="988467"/>
              <a:ext cx="400522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FED8B533-8E6C-4308-9E8E-A73B5247C075}"/>
              </a:ext>
            </a:extLst>
          </p:cNvPr>
          <p:cNvGrpSpPr/>
          <p:nvPr/>
        </p:nvGrpSpPr>
        <p:grpSpPr>
          <a:xfrm>
            <a:off x="398724" y="3840751"/>
            <a:ext cx="4429690" cy="1015663"/>
            <a:chOff x="695467" y="966138"/>
            <a:chExt cx="3986771" cy="10156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1F61FBA4-3784-476B-B567-4254B4D0FD2C}"/>
                </a:ext>
              </a:extLst>
            </p:cNvPr>
            <p:cNvSpPr txBox="1"/>
            <p:nvPr/>
          </p:nvSpPr>
          <p:spPr>
            <a:xfrm>
              <a:off x="910621" y="966138"/>
              <a:ext cx="37716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What’s your favourite </a:t>
              </a:r>
              <a:r>
                <a:rPr lang="vi-VN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______?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E969CC54-1FD2-42D4-A4A5-541ED16C8774}"/>
                </a:ext>
              </a:extLst>
            </p:cNvPr>
            <p:cNvSpPr txBox="1"/>
            <p:nvPr/>
          </p:nvSpPr>
          <p:spPr>
            <a:xfrm>
              <a:off x="695467" y="987453"/>
              <a:ext cx="400522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BAFC68C-F40D-4F7A-8F74-F3534EA0C070}"/>
              </a:ext>
            </a:extLst>
          </p:cNvPr>
          <p:cNvGrpSpPr/>
          <p:nvPr/>
        </p:nvGrpSpPr>
        <p:grpSpPr>
          <a:xfrm>
            <a:off x="4572000" y="3829647"/>
            <a:ext cx="4386543" cy="1015663"/>
            <a:chOff x="675943" y="966138"/>
            <a:chExt cx="3947938" cy="101566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41A797C-3FB2-4ACD-B4C2-F36B3EE886D2}"/>
                </a:ext>
              </a:extLst>
            </p:cNvPr>
            <p:cNvSpPr txBox="1"/>
            <p:nvPr/>
          </p:nvSpPr>
          <p:spPr>
            <a:xfrm>
              <a:off x="910622" y="966138"/>
              <a:ext cx="37132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What’s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your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_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____________?</a:t>
              </a:r>
            </a:p>
            <a:p>
              <a:pPr>
                <a:lnSpc>
                  <a:spcPct val="150000"/>
                </a:lnSpc>
              </a:pPr>
              <a:r>
                <a:rPr lang="vi-V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_______.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914832CD-7FBA-4827-9935-21E3C596B14B}"/>
                </a:ext>
              </a:extLst>
            </p:cNvPr>
            <p:cNvSpPr txBox="1"/>
            <p:nvPr/>
          </p:nvSpPr>
          <p:spPr>
            <a:xfrm>
              <a:off x="675943" y="966138"/>
              <a:ext cx="400522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C3EFAFD9-BA8E-4495-B00E-73B01ED3ACB5}"/>
              </a:ext>
            </a:extLst>
          </p:cNvPr>
          <p:cNvSpPr txBox="1"/>
          <p:nvPr/>
        </p:nvSpPr>
        <p:spPr>
          <a:xfrm>
            <a:off x="4948188" y="1882331"/>
            <a:ext cx="1469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33AA5792-8560-476F-9C4F-7C398BC259B3}"/>
              </a:ext>
            </a:extLst>
          </p:cNvPr>
          <p:cNvSpPr txBox="1"/>
          <p:nvPr/>
        </p:nvSpPr>
        <p:spPr>
          <a:xfrm>
            <a:off x="5585286" y="2317197"/>
            <a:ext cx="825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81DB3CAE-6482-491A-848F-FEE58D9453F5}"/>
              </a:ext>
            </a:extLst>
          </p:cNvPr>
          <p:cNvSpPr txBox="1"/>
          <p:nvPr/>
        </p:nvSpPr>
        <p:spPr>
          <a:xfrm>
            <a:off x="3012623" y="3967387"/>
            <a:ext cx="1748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98DAEA4D-17A2-43E9-BFA3-75D52753E8F6}"/>
              </a:ext>
            </a:extLst>
          </p:cNvPr>
          <p:cNvSpPr txBox="1"/>
          <p:nvPr/>
        </p:nvSpPr>
        <p:spPr>
          <a:xfrm>
            <a:off x="1263379" y="4389422"/>
            <a:ext cx="896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76BF66A-1DE4-4786-8083-89393FDEDBFC}"/>
              </a:ext>
            </a:extLst>
          </p:cNvPr>
          <p:cNvSpPr txBox="1"/>
          <p:nvPr/>
        </p:nvSpPr>
        <p:spPr>
          <a:xfrm>
            <a:off x="6391709" y="3939275"/>
            <a:ext cx="249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D431DB8-03C4-4240-9657-D9615A7DAD5D}"/>
              </a:ext>
            </a:extLst>
          </p:cNvPr>
          <p:cNvSpPr txBox="1"/>
          <p:nvPr/>
        </p:nvSpPr>
        <p:spPr>
          <a:xfrm>
            <a:off x="5358618" y="4376187"/>
            <a:ext cx="153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628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E78DBF75-5F21-4076-84E0-707EAA6E9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7686" y="1286305"/>
            <a:ext cx="2339715" cy="3553669"/>
          </a:xfrm>
          <a:prstGeom prst="rect">
            <a:avLst/>
          </a:prstGeom>
        </p:spPr>
      </p:pic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74746" y="217891"/>
            <a:ext cx="237325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6. Let’s sing.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DBCD2DF0-24FF-4B02-B60E-0B40F6C2E88F}"/>
              </a:ext>
            </a:extLst>
          </p:cNvPr>
          <p:cNvSpPr txBox="1"/>
          <p:nvPr/>
        </p:nvSpPr>
        <p:spPr>
          <a:xfrm>
            <a:off x="2656315" y="1286305"/>
            <a:ext cx="442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 like drawing.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xmlns="" id="{77A0E5D6-9E1E-45C5-90A4-144CF56B5A1C}"/>
              </a:ext>
            </a:extLst>
          </p:cNvPr>
          <p:cNvSpPr txBox="1"/>
          <p:nvPr/>
        </p:nvSpPr>
        <p:spPr>
          <a:xfrm>
            <a:off x="2656315" y="1668713"/>
            <a:ext cx="442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subject is art.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xmlns="" id="{B12DD5EA-1F6C-4ED3-9943-A67D4C0A8C3D}"/>
              </a:ext>
            </a:extLst>
          </p:cNvPr>
          <p:cNvSpPr txBox="1"/>
          <p:nvPr/>
        </p:nvSpPr>
        <p:spPr>
          <a:xfrm>
            <a:off x="2541366" y="695708"/>
            <a:ext cx="391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urite subject</a:t>
            </a: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xmlns="" id="{6A9843AE-DC8F-4729-B3EC-571AF4C87EF4}"/>
              </a:ext>
            </a:extLst>
          </p:cNvPr>
          <p:cNvSpPr txBox="1"/>
          <p:nvPr/>
        </p:nvSpPr>
        <p:spPr>
          <a:xfrm>
            <a:off x="2647186" y="2224114"/>
            <a:ext cx="442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 like singing.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xmlns="" id="{1A2AA8B6-CDAA-4B43-9670-95CD97137F37}"/>
              </a:ext>
            </a:extLst>
          </p:cNvPr>
          <p:cNvSpPr txBox="1"/>
          <p:nvPr/>
        </p:nvSpPr>
        <p:spPr>
          <a:xfrm>
            <a:off x="2647185" y="2606522"/>
            <a:ext cx="442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subject is music.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xmlns="" id="{4743D3F1-3A68-416D-B64E-54A692E77F2F}"/>
              </a:ext>
            </a:extLst>
          </p:cNvPr>
          <p:cNvSpPr txBox="1"/>
          <p:nvPr/>
        </p:nvSpPr>
        <p:spPr>
          <a:xfrm>
            <a:off x="2656315" y="3103072"/>
            <a:ext cx="442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 like running.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90DE6240-CDA4-46F7-A36C-35A3FFA4A05D}"/>
              </a:ext>
            </a:extLst>
          </p:cNvPr>
          <p:cNvSpPr txBox="1"/>
          <p:nvPr/>
        </p:nvSpPr>
        <p:spPr>
          <a:xfrm>
            <a:off x="2648695" y="3482806"/>
            <a:ext cx="442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subject is PE.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xmlns="" id="{22C3F214-B9F1-4445-9B5C-3ACB451FC554}"/>
              </a:ext>
            </a:extLst>
          </p:cNvPr>
          <p:cNvSpPr txBox="1"/>
          <p:nvPr/>
        </p:nvSpPr>
        <p:spPr>
          <a:xfrm>
            <a:off x="2656315" y="3979356"/>
            <a:ext cx="442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 like computers.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xmlns="" id="{8361BC60-63CA-4429-943E-820EBC304BEF}"/>
              </a:ext>
            </a:extLst>
          </p:cNvPr>
          <p:cNvSpPr txBox="1"/>
          <p:nvPr/>
        </p:nvSpPr>
        <p:spPr>
          <a:xfrm>
            <a:off x="2656315" y="4359090"/>
            <a:ext cx="442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subject is IT.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A4DA0AD3-77D9-4F61-9A11-792B5CD613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bmkLst>
                    <p14:bmk name="Bookmark 1" time="28202.1053"/>
                    <p14:bmk name="Bookmark 2" time="31282.1053"/>
                    <p14:bmk name="Bookmark 3" time="35382.1053"/>
                    <p14:bmk name="Bookmark 4" time="38322.1053"/>
                    <p14:bmk name="Bookmark 5" time="45630.4569"/>
                    <p14:bmk name="Bookmark 6" time="48990.4569"/>
                    <p14:bmk name="Bookmark 7" time="52670.4569"/>
                    <p14:bmk name="Bookmark 8" time="56070.4569"/>
                  </p14:bmkLst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53925" y="385325"/>
            <a:ext cx="364251" cy="292002"/>
          </a:xfrm>
          <a:prstGeom prst="rect">
            <a:avLst/>
          </a:prstGeom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xmlns="" id="{3904B3B1-47C6-4A10-A857-8FDD9F1D1AD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459" y="1146573"/>
            <a:ext cx="2130589" cy="3666731"/>
          </a:xfrm>
          <a:prstGeom prst="rect">
            <a:avLst/>
          </a:prstGeom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xmlns="" id="{B0FA80D1-B49F-41E8-B749-58204A0D93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785" y="1264296"/>
            <a:ext cx="593696" cy="39175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xmlns="" id="{B8132BCF-4F42-4374-A273-A2E09055C3D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37225" y="1733751"/>
            <a:ext cx="624205" cy="369560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:a16="http://schemas.microsoft.com/office/drawing/2014/main" xmlns="" id="{4DC6EB40-F1D5-4556-B10F-35D36B7C0E1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43812" y="4415045"/>
            <a:ext cx="611033" cy="390950"/>
          </a:xfrm>
          <a:prstGeom prst="rect">
            <a:avLst/>
          </a:prstGeom>
        </p:spPr>
      </p:pic>
      <p:pic>
        <p:nvPicPr>
          <p:cNvPr id="18" name="Bùi Liễu">
            <a:extLst>
              <a:ext uri="{FF2B5EF4-FFF2-40B4-BE49-F238E27FC236}">
                <a16:creationId xmlns:a16="http://schemas.microsoft.com/office/drawing/2014/main" xmlns="" id="{DC633B88-8473-4D7F-81D4-DEAEE5245A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64702" y="4024095"/>
            <a:ext cx="569255" cy="390950"/>
          </a:xfrm>
          <a:prstGeom prst="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xmlns="" id="{48DE4000-5DA3-4D4F-9EC4-8BE2F171BF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92458" y="3556018"/>
            <a:ext cx="581206" cy="351749"/>
          </a:xfrm>
          <a:prstGeom prst="rect">
            <a:avLst/>
          </a:prstGeom>
        </p:spPr>
      </p:pic>
      <p:pic>
        <p:nvPicPr>
          <p:cNvPr id="22" name="0968142780">
            <a:extLst>
              <a:ext uri="{FF2B5EF4-FFF2-40B4-BE49-F238E27FC236}">
                <a16:creationId xmlns:a16="http://schemas.microsoft.com/office/drawing/2014/main" xmlns="" id="{7EA09B3D-3C1A-4E7F-9169-48DD5BAB3A5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84985" y="3139776"/>
            <a:ext cx="581206" cy="372232"/>
          </a:xfrm>
          <a:prstGeom prst="rect">
            <a:avLst/>
          </a:prstGeom>
        </p:spPr>
      </p:pic>
      <p:pic>
        <p:nvPicPr>
          <p:cNvPr id="23" name="0968142780">
            <a:extLst>
              <a:ext uri="{FF2B5EF4-FFF2-40B4-BE49-F238E27FC236}">
                <a16:creationId xmlns:a16="http://schemas.microsoft.com/office/drawing/2014/main" xmlns="" id="{38C16453-8D44-463C-8DC8-3B60988AA92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92802" y="2265117"/>
            <a:ext cx="573892" cy="369561"/>
          </a:xfrm>
          <a:prstGeom prst="rect">
            <a:avLst/>
          </a:prstGeom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xmlns="" id="{B0C4EB57-E42A-47CC-BA7C-A885935EA70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61785" y="2635316"/>
            <a:ext cx="575091" cy="3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2892669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7056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4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4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4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3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3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80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80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Track 80.8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ack 80.7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80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9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80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80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Track 80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  <p:bldP spid="8" grpId="0"/>
          <p:bldP spid="9" grpId="0"/>
          <p:bldP spid="10" grpId="0"/>
          <p:bldP spid="11" grpId="0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10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7056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ack 80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80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80.8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80.7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80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80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80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80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E78DBF75-5F21-4076-84E0-707EAA6E94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7686" y="1149261"/>
            <a:ext cx="2339715" cy="3553669"/>
          </a:xfrm>
          <a:prstGeom prst="rect">
            <a:avLst/>
          </a:prstGeom>
        </p:spPr>
      </p:pic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74746" y="217891"/>
            <a:ext cx="298285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6. Let’s sing.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DBCD2DF0-24FF-4B02-B60E-0B40F6C2E88F}"/>
              </a:ext>
            </a:extLst>
          </p:cNvPr>
          <p:cNvSpPr txBox="1"/>
          <p:nvPr/>
        </p:nvSpPr>
        <p:spPr>
          <a:xfrm>
            <a:off x="2656315" y="1286305"/>
            <a:ext cx="442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like drawing.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xmlns="" id="{77A0E5D6-9E1E-45C5-90A4-144CF56B5A1C}"/>
              </a:ext>
            </a:extLst>
          </p:cNvPr>
          <p:cNvSpPr txBox="1"/>
          <p:nvPr/>
        </p:nvSpPr>
        <p:spPr>
          <a:xfrm>
            <a:off x="2656315" y="1668713"/>
            <a:ext cx="442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subject is art.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xmlns="" id="{B12DD5EA-1F6C-4ED3-9943-A67D4C0A8C3D}"/>
              </a:ext>
            </a:extLst>
          </p:cNvPr>
          <p:cNvSpPr txBox="1"/>
          <p:nvPr/>
        </p:nvSpPr>
        <p:spPr>
          <a:xfrm>
            <a:off x="2541366" y="695708"/>
            <a:ext cx="391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urite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xmlns="" id="{6A9843AE-DC8F-4729-B3EC-571AF4C87EF4}"/>
              </a:ext>
            </a:extLst>
          </p:cNvPr>
          <p:cNvSpPr txBox="1"/>
          <p:nvPr/>
        </p:nvSpPr>
        <p:spPr>
          <a:xfrm>
            <a:off x="2647186" y="2224114"/>
            <a:ext cx="442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like singing.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xmlns="" id="{1A2AA8B6-CDAA-4B43-9670-95CD97137F37}"/>
              </a:ext>
            </a:extLst>
          </p:cNvPr>
          <p:cNvSpPr txBox="1"/>
          <p:nvPr/>
        </p:nvSpPr>
        <p:spPr>
          <a:xfrm>
            <a:off x="2647185" y="2606522"/>
            <a:ext cx="442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subject is music.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xmlns="" id="{4743D3F1-3A68-416D-B64E-54A692E77F2F}"/>
              </a:ext>
            </a:extLst>
          </p:cNvPr>
          <p:cNvSpPr txBox="1"/>
          <p:nvPr/>
        </p:nvSpPr>
        <p:spPr>
          <a:xfrm>
            <a:off x="2656315" y="3103072"/>
            <a:ext cx="442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like running.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90DE6240-CDA4-46F7-A36C-35A3FFA4A05D}"/>
              </a:ext>
            </a:extLst>
          </p:cNvPr>
          <p:cNvSpPr txBox="1"/>
          <p:nvPr/>
        </p:nvSpPr>
        <p:spPr>
          <a:xfrm>
            <a:off x="2648695" y="3482806"/>
            <a:ext cx="442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subject is PE.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xmlns="" id="{22C3F214-B9F1-4445-9B5C-3ACB451FC554}"/>
              </a:ext>
            </a:extLst>
          </p:cNvPr>
          <p:cNvSpPr txBox="1"/>
          <p:nvPr/>
        </p:nvSpPr>
        <p:spPr>
          <a:xfrm>
            <a:off x="2656315" y="3979356"/>
            <a:ext cx="442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like computers.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xmlns="" id="{8361BC60-63CA-4429-943E-820EBC304BEF}"/>
              </a:ext>
            </a:extLst>
          </p:cNvPr>
          <p:cNvSpPr txBox="1"/>
          <p:nvPr/>
        </p:nvSpPr>
        <p:spPr>
          <a:xfrm>
            <a:off x="2656315" y="4359090"/>
            <a:ext cx="442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subject is IT.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">
            <a:extLst>
              <a:ext uri="{FF2B5EF4-FFF2-40B4-BE49-F238E27FC236}">
                <a16:creationId xmlns:a16="http://schemas.microsoft.com/office/drawing/2014/main" xmlns="" id="{3904B3B1-47C6-4A10-A857-8FDD9F1D1A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599" y="1149261"/>
            <a:ext cx="2130589" cy="3666731"/>
          </a:xfrm>
          <a:prstGeom prst="rect">
            <a:avLst/>
          </a:prstGeom>
        </p:spPr>
      </p:pic>
      <p:pic>
        <p:nvPicPr>
          <p:cNvPr id="5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16DCD6C3-3E04-4641-B4CE-536416E81F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bmkLst>
                    <p14:bmk name="Bookmark 1" time="13473.4202"/>
                    <p14:bmk name="Bookmark 2" time="17093.3147"/>
                    <p14:bmk name="Bookmark 3" time="20753.3147"/>
                    <p14:bmk name="Bookmark 4" time="23993.3147"/>
                    <p14:bmk name="Bookmark 5" time="31041.4711"/>
                    <p14:bmk name="Bookmark 6" time="34421.4711"/>
                    <p14:bmk name="Bookmark 7" time="38071.4711"/>
                    <p14:bmk name="Bookmark 8" time="41221.4711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71800" y="270588"/>
            <a:ext cx="390235" cy="39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5350961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5306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" dur="5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" dur="5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5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1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2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1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2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4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8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9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mph" presetSubtype="0" fill="hold" grpId="0" nodeType="click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5" dur="4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6" dur="4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4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5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2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3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9" dur="4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0" dur="4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4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7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6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7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  <p:bldP spid="8" grpId="0"/>
          <p:bldP spid="9" grpId="0"/>
          <p:bldP spid="10" grpId="0"/>
          <p:bldP spid="11" grpId="0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5306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10000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57500" y="1028701"/>
            <a:ext cx="4441570" cy="2440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Let’s play!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44" b="14035"/>
          <a:stretch/>
        </p:blipFill>
        <p:spPr>
          <a:xfrm>
            <a:off x="3048000" y="2343150"/>
            <a:ext cx="3112938" cy="21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4443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TextBox 3"/>
          <p:cNvSpPr txBox="1"/>
          <p:nvPr/>
        </p:nvSpPr>
        <p:spPr>
          <a:xfrm>
            <a:off x="2057400" y="1828800"/>
            <a:ext cx="2628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DORAEMON</a:t>
            </a:r>
          </a:p>
        </p:txBody>
      </p:sp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72000" y="1371600"/>
            <a:ext cx="2000250" cy="2538389"/>
          </a:xfrm>
          <a:prstGeom prst="rect">
            <a:avLst/>
          </a:prstGeom>
        </p:spPr>
      </p:pic>
      <p:pic>
        <p:nvPicPr>
          <p:cNvPr id="9" name="Doremon-Beat_vy4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85800" y="114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9649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528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3" y="2032076"/>
            <a:ext cx="266656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257550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71651" y="3257550"/>
            <a:ext cx="255356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03719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676833" y="2102817"/>
            <a:ext cx="264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vi-VN" sz="2400" dirty="0">
                <a:latin typeface="Comic Sans MS" panose="030F0702030302020204" pitchFamily="66" charset="0"/>
                <a:cs typeface="Times New Roman" pitchFamily="18" charset="0"/>
              </a:rPr>
              <a:t>IT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2087232"/>
            <a:ext cx="247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altLang="zh-CN" sz="2400" dirty="0">
                <a:latin typeface="Comic Sans MS" panose="030F0702030302020204" pitchFamily="66" charset="0"/>
                <a:cs typeface="Times New Roman" pitchFamily="18" charset="0"/>
              </a:rPr>
              <a:t>art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23033" y="3366306"/>
            <a:ext cx="249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8641" y="3399342"/>
            <a:ext cx="254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C:</a:t>
            </a:r>
            <a:r>
              <a:rPr lang="vi-VN" sz="24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Comic Sans MS" panose="030F0702030302020204" pitchFamily="66" charset="0"/>
                <a:cs typeface="Times New Roman" pitchFamily="18" charset="0"/>
              </a:rPr>
              <a:t>music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6772395" y="1800535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6822089" y="3122683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3786636" y="3399342"/>
            <a:ext cx="1024801" cy="1085488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0" t="6270" r="10908"/>
          <a:stretch/>
        </p:blipFill>
        <p:spPr>
          <a:xfrm>
            <a:off x="1431954" y="1659295"/>
            <a:ext cx="856384" cy="1030006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57600" y="-699471"/>
            <a:ext cx="1600200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29000" y="285750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2174" y="507762"/>
            <a:ext cx="1939652" cy="11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513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3" y="2032076"/>
            <a:ext cx="266656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257550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71651" y="3257550"/>
            <a:ext cx="255356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03719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554725" y="2139027"/>
            <a:ext cx="264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0363" y="2132611"/>
            <a:ext cx="247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art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23033" y="3366306"/>
            <a:ext cx="249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8641" y="3399342"/>
            <a:ext cx="254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C:</a:t>
            </a:r>
            <a:r>
              <a:rPr lang="vi-VN" sz="24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music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1399384" y="2014296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6822089" y="3122683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3786636" y="3399342"/>
            <a:ext cx="1024801" cy="1085488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0" t="6270" r="10908"/>
          <a:stretch/>
        </p:blipFill>
        <p:spPr>
          <a:xfrm>
            <a:off x="6967149" y="2089396"/>
            <a:ext cx="856384" cy="1030006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29000" y="285750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172CD26-48D5-4E3B-AA75-7BD479D4C30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3840" y="418531"/>
            <a:ext cx="2026745" cy="12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9442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212"/>
            <a:ext cx="9144000" cy="5339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3191540" y="3823367"/>
            <a:ext cx="306791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40505" y="1919492"/>
            <a:ext cx="2954312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13627" y="2871430"/>
            <a:ext cx="30511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9201" y="3952703"/>
            <a:ext cx="32574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4304" y="2986600"/>
            <a:ext cx="27509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5482" y="2008010"/>
            <a:ext cx="31458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5874085" y="2712305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5785090" y="1745416"/>
            <a:ext cx="922193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0" t="6270" r="10908"/>
          <a:stretch/>
        </p:blipFill>
        <p:spPr>
          <a:xfrm>
            <a:off x="5943250" y="3753776"/>
            <a:ext cx="1006966" cy="1211117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364649" y="179096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19" name="Rounded Rectangle 2">
            <a:extLst>
              <a:ext uri="{FF2B5EF4-FFF2-40B4-BE49-F238E27FC236}">
                <a16:creationId xmlns:a16="http://schemas.microsoft.com/office/drawing/2014/main" xmlns="" id="{49C810F6-CD29-4D58-8CA9-0563AC4D14EA}"/>
              </a:ext>
            </a:extLst>
          </p:cNvPr>
          <p:cNvSpPr/>
          <p:nvPr/>
        </p:nvSpPr>
        <p:spPr>
          <a:xfrm>
            <a:off x="3646326" y="183347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4669" y="322575"/>
            <a:ext cx="2136105" cy="12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4050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0"/>
            <a:ext cx="9136486" cy="54692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3036010" y="4238396"/>
            <a:ext cx="315524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36353" y="2242459"/>
            <a:ext cx="3038402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33598" y="3279834"/>
            <a:ext cx="313794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9758" y="4363865"/>
            <a:ext cx="33488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music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4205" y="3375028"/>
            <a:ext cx="28282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2982" y="2312186"/>
            <a:ext cx="32341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art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5804381" y="2986481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5730673" y="1920527"/>
            <a:ext cx="922193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0" t="6270" r="10908"/>
          <a:stretch/>
        </p:blipFill>
        <p:spPr>
          <a:xfrm>
            <a:off x="5899628" y="3944812"/>
            <a:ext cx="927872" cy="1115987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23" name="Rounded Rectangle 2">
            <a:extLst>
              <a:ext uri="{FF2B5EF4-FFF2-40B4-BE49-F238E27FC236}">
                <a16:creationId xmlns:a16="http://schemas.microsoft.com/office/drawing/2014/main" xmlns="" id="{2B89E259-999D-482B-87C0-E858162E1A16}"/>
              </a:ext>
            </a:extLst>
          </p:cNvPr>
          <p:cNvSpPr/>
          <p:nvPr/>
        </p:nvSpPr>
        <p:spPr>
          <a:xfrm>
            <a:off x="3435417" y="187199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285750"/>
            <a:ext cx="207478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1536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44" y="1497858"/>
            <a:ext cx="2197713" cy="2372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433" y="1497858"/>
            <a:ext cx="2163554" cy="2335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567" y="3247387"/>
            <a:ext cx="464024" cy="932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808" y="3346922"/>
            <a:ext cx="618699" cy="1010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5938" y="3346921"/>
            <a:ext cx="493026" cy="976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112" y="3253201"/>
            <a:ext cx="473692" cy="942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472" y="-1864138"/>
            <a:ext cx="7543800" cy="1624976"/>
          </a:xfrm>
          <a:prstGeom prst="rect">
            <a:avLst/>
          </a:prstGeom>
        </p:spPr>
      </p:pic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3875933" y="3538702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35C83B-8550-4918-92BD-7FDA5A9A0681}"/>
              </a:ext>
            </a:extLst>
          </p:cNvPr>
          <p:cNvSpPr txBox="1"/>
          <p:nvPr/>
        </p:nvSpPr>
        <p:spPr>
          <a:xfrm>
            <a:off x="1569416" y="-1090349"/>
            <a:ext cx="6524113" cy="162497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904580"/>
              </a:avLst>
            </a:prstTxWarp>
            <a:spAutoFit/>
          </a:bodyPr>
          <a:lstStyle/>
          <a:p>
            <a:r>
              <a:rPr lang="en-US" sz="25800" b="1">
                <a:ln w="28575">
                  <a:solidFill>
                    <a:srgbClr val="FF3F3F"/>
                  </a:solidFill>
                  <a:prstDash val="solid"/>
                </a:ln>
                <a:solidFill>
                  <a:srgbClr val="F9D000"/>
                </a:solidFill>
                <a:effectLst>
                  <a:glow rad="2032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BodoniH" panose="020B7200000000000000" pitchFamily="34" charset="0"/>
              </a:rPr>
              <a:t>School bus</a:t>
            </a:r>
          </a:p>
        </p:txBody>
      </p:sp>
    </p:spTree>
    <p:extLst>
      <p:ext uri="{BB962C8B-B14F-4D97-AF65-F5344CB8AC3E}">
        <p14:creationId xmlns:p14="http://schemas.microsoft.com/office/powerpoint/2010/main" xmlns="" val="1138908116"/>
      </p:ext>
    </p:extLst>
  </p:cSld>
  <p:clrMapOvr>
    <a:masterClrMapping/>
  </p:clrMapOvr>
  <p:transition spd="slow" advClick="0">
    <p:randomBar dir="vert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 p14:bounceEnd="57000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839430" y="3283920"/>
            <a:ext cx="306791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19695" y="1859973"/>
            <a:ext cx="288047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71650" y="3257550"/>
            <a:ext cx="286372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32184" y="1859973"/>
            <a:ext cx="30511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8212" y="3382518"/>
            <a:ext cx="32574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</a:t>
            </a:r>
            <a:r>
              <a:rPr lang="en-US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subject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5475" y="1985907"/>
            <a:ext cx="3200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subjects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0754" y="1974358"/>
            <a:ext cx="2944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food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1650" y="3375667"/>
            <a:ext cx="30174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drink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7295450" y="1909469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3995817" y="1959860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4026158" y="3314643"/>
            <a:ext cx="922193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0" t="6270" r="10908"/>
          <a:stretch/>
        </p:blipFill>
        <p:spPr>
          <a:xfrm>
            <a:off x="7104437" y="3405610"/>
            <a:ext cx="1006966" cy="1211117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657600" y="-699471"/>
            <a:ext cx="1600200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520133" y="456576"/>
            <a:ext cx="45379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What’s your </a:t>
            </a:r>
            <a:r>
              <a:rPr lang="en-US" sz="2100" b="1" dirty="0" err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favourite</a:t>
            </a:r>
            <a:r>
              <a:rPr lang="en-US" sz="21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_______?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1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PE.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10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374" y="-300225"/>
            <a:ext cx="9144000" cy="5443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717987" y="3367047"/>
            <a:ext cx="3099811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00200" y="1943100"/>
            <a:ext cx="291041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52330" y="3340677"/>
            <a:ext cx="289349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10915" y="1943100"/>
            <a:ext cx="3082821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9576" y="3462954"/>
            <a:ext cx="32912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What’s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53" y="2041244"/>
            <a:ext cx="27795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Where’s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110" y="2041244"/>
            <a:ext cx="29754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Who’s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0640" y="3460678"/>
            <a:ext cx="3048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C: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When’s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7430377" y="1689117"/>
            <a:ext cx="931781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4075140" y="1745613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4106036" y="3126266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0" t="6270" r="10908"/>
          <a:stretch/>
        </p:blipFill>
        <p:spPr>
          <a:xfrm>
            <a:off x="7507902" y="3075814"/>
            <a:ext cx="1017435" cy="1211117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05563" y="1103601"/>
            <a:ext cx="461953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05563" y="2978511"/>
            <a:ext cx="461953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163999" y="2028825"/>
            <a:ext cx="461953" cy="457200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4038" y="287079"/>
            <a:ext cx="1039395" cy="13054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1268E14-A8CC-45E2-AB2E-5DDA2E7FF22E}"/>
              </a:ext>
            </a:extLst>
          </p:cNvPr>
          <p:cNvSpPr txBox="1"/>
          <p:nvPr/>
        </p:nvSpPr>
        <p:spPr>
          <a:xfrm>
            <a:off x="1698074" y="396742"/>
            <a:ext cx="5532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_______ your </a:t>
            </a:r>
            <a:r>
              <a:rPr lang="en-US" sz="24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favourite</a:t>
            </a:r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subject?</a:t>
            </a:r>
          </a:p>
          <a:p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IT.</a:t>
            </a:r>
            <a:endParaRPr lang="en-US" sz="2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347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0227" y="-37705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3" y="2032076"/>
            <a:ext cx="266656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257550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71651" y="3257550"/>
            <a:ext cx="255356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03719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659633" y="2109564"/>
            <a:ext cx="264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400" dirty="0" err="1">
                <a:latin typeface="Comic Sans MS" panose="030F0702030302020204" pitchFamily="66" charset="0"/>
                <a:cs typeface="Times New Roman" pitchFamily="18" charset="0"/>
              </a:rPr>
              <a:t>edu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9101" y="2130089"/>
            <a:ext cx="2473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400" dirty="0" err="1">
                <a:latin typeface="Comic Sans MS" panose="030F0702030302020204" pitchFamily="66" charset="0"/>
                <a:cs typeface="Times New Roman" pitchFamily="18" charset="0"/>
              </a:rPr>
              <a:t>adu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4976" y="3318589"/>
            <a:ext cx="249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400" dirty="0" err="1">
                <a:latin typeface="Comic Sans MS" panose="030F0702030302020204" pitchFamily="66" charset="0"/>
                <a:cs typeface="Times New Roman" pitchFamily="18" charset="0"/>
              </a:rPr>
              <a:t>idy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9648" y="3297927"/>
            <a:ext cx="2548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C: </a:t>
            </a:r>
            <a:r>
              <a:rPr lang="en-US" sz="2400" dirty="0" err="1">
                <a:latin typeface="Comic Sans MS" panose="030F0702030302020204" pitchFamily="66" charset="0"/>
                <a:cs typeface="Times New Roman" pitchFamily="18" charset="0"/>
              </a:rPr>
              <a:t>egu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6885763" y="1755683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6816573" y="3257550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3730175" y="3181233"/>
            <a:ext cx="1024801" cy="1085488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0" t="6270" r="10908"/>
          <a:stretch/>
        </p:blipFill>
        <p:spPr>
          <a:xfrm>
            <a:off x="1473054" y="1358312"/>
            <a:ext cx="856384" cy="1030006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445732" y="380802"/>
            <a:ext cx="3067971" cy="1485900"/>
            <a:chOff x="3245112" y="3822219"/>
            <a:chExt cx="3086576" cy="1981200"/>
          </a:xfrm>
        </p:grpSpPr>
        <p:sp>
          <p:nvSpPr>
            <p:cNvPr id="27" name="Rounded Rectangle 26"/>
            <p:cNvSpPr/>
            <p:nvPr/>
          </p:nvSpPr>
          <p:spPr>
            <a:xfrm>
              <a:off x="3350330" y="3822219"/>
              <a:ext cx="2866225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0" name="Bùi Liễu"/>
            <p:cNvSpPr/>
            <p:nvPr/>
          </p:nvSpPr>
          <p:spPr>
            <a:xfrm>
              <a:off x="3245112" y="4524407"/>
              <a:ext cx="3086576" cy="1210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</a:t>
              </a:r>
            </a:p>
            <a:p>
              <a:pPr algn="ctr">
                <a:spcAft>
                  <a:spcPts val="600"/>
                </a:spcAft>
              </a:pP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physical ___cation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27663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572000" y="1845206"/>
            <a:ext cx="28003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86300" y="3257550"/>
            <a:ext cx="26860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71649" y="3257550"/>
            <a:ext cx="253278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19695" y="1881142"/>
            <a:ext cx="2584739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95500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logy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9695" y="1980991"/>
            <a:ext cx="253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4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logi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9150" y="3352584"/>
            <a:ext cx="26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4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nogy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9695" y="3358089"/>
            <a:ext cx="2500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C: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loge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3848533" y="1778452"/>
            <a:ext cx="968953" cy="1026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6971002" y="3358089"/>
            <a:ext cx="968953" cy="1026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8" t="35143" r="5000"/>
          <a:stretch/>
        </p:blipFill>
        <p:spPr>
          <a:xfrm>
            <a:off x="3903086" y="3450469"/>
            <a:ext cx="968953" cy="1026332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0" t="6270" r="10908"/>
          <a:stretch/>
        </p:blipFill>
        <p:spPr>
          <a:xfrm>
            <a:off x="6751825" y="1666966"/>
            <a:ext cx="1029346" cy="1238034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grpSp>
        <p:nvGrpSpPr>
          <p:cNvPr id="25" name="Bùi Liễu 0968142780"/>
          <p:cNvGrpSpPr/>
          <p:nvPr/>
        </p:nvGrpSpPr>
        <p:grpSpPr>
          <a:xfrm>
            <a:off x="2987472" y="110304"/>
            <a:ext cx="3808319" cy="1485899"/>
            <a:chOff x="6030997" y="2770036"/>
            <a:chExt cx="5077756" cy="1981200"/>
          </a:xfrm>
        </p:grpSpPr>
        <p:sp>
          <p:nvSpPr>
            <p:cNvPr id="26" name="Rounded Rectangle 25"/>
            <p:cNvSpPr/>
            <p:nvPr/>
          </p:nvSpPr>
          <p:spPr>
            <a:xfrm>
              <a:off x="6562553" y="2770036"/>
              <a:ext cx="3962398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7" name="Bùi Liễu"/>
            <p:cNvSpPr/>
            <p:nvPr/>
          </p:nvSpPr>
          <p:spPr>
            <a:xfrm>
              <a:off x="6030997" y="3550802"/>
              <a:ext cx="5077756" cy="1046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</a:t>
              </a:r>
            </a:p>
            <a:p>
              <a:pPr algn="ctr">
                <a:spcAft>
                  <a:spcPts val="600"/>
                </a:spcAft>
              </a:pPr>
              <a:r>
                <a:rPr lang="en-US" sz="2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Information techno____ </a:t>
              </a:r>
            </a:p>
          </p:txBody>
        </p:sp>
      </p:grp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6550" y="4434242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5726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57500" y="1028701"/>
            <a:ext cx="4441570" cy="2440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job!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44" b="14035"/>
          <a:stretch/>
        </p:blipFill>
        <p:spPr>
          <a:xfrm>
            <a:off x="3048000" y="2343150"/>
            <a:ext cx="3112938" cy="21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819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endParaRPr lang="en-US" sz="8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057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3697614"/>
            <a:ext cx="1786889" cy="48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96592" y="402411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89863" y="400432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music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88572" y="355761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86000" y="1052734"/>
            <a:ext cx="4821987" cy="408623"/>
          </a:xfrm>
          <a:prstGeom prst="wedgeRoundRectCallout">
            <a:avLst>
              <a:gd name="adj1" fmla="val -56557"/>
              <a:gd name="adj2" fmla="val -28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2184518" y="1950635"/>
            <a:ext cx="2232663" cy="612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56086" y="1950635"/>
            <a:ext cx="861095" cy="9568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17181" y="1950635"/>
            <a:ext cx="1285695" cy="849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17181" y="1950635"/>
            <a:ext cx="2571391" cy="612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340" y="2892718"/>
            <a:ext cx="1628250" cy="104702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7" name="Bùi Liễu">
            <a:extLst>
              <a:ext uri="{FF2B5EF4-FFF2-40B4-BE49-F238E27FC236}">
                <a16:creationId xmlns=""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1" y="2562920"/>
            <a:ext cx="1539818" cy="999428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2563188"/>
            <a:ext cx="1574918" cy="106578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3"/>
          <a:stretch/>
        </p:blipFill>
        <p:spPr>
          <a:xfrm>
            <a:off x="2743200" y="2907475"/>
            <a:ext cx="1625771" cy="106578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sp>
        <p:nvSpPr>
          <p:cNvPr id="75" name="Facebook: 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02386" y="1542012"/>
            <a:ext cx="2029590" cy="408623"/>
          </a:xfrm>
          <a:prstGeom prst="wedgeRoundRectCallout">
            <a:avLst>
              <a:gd name="adj1" fmla="val 58446"/>
              <a:gd name="adj2" fmla="val -1509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24384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lesson1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5021" y="1079727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90036" y="1553941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29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xmlns="" val="381482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895600" y="2398154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xmlns="" val="31994041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86201" y="3035943"/>
            <a:ext cx="2220845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25160" y="637151"/>
            <a:ext cx="1341597" cy="13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719;p38"/>
          <p:cNvSpPr txBox="1">
            <a:spLocks/>
          </p:cNvSpPr>
          <p:nvPr/>
        </p:nvSpPr>
        <p:spPr>
          <a:xfrm>
            <a:off x="3486150" y="27586"/>
            <a:ext cx="5771141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350">
                <a:latin typeface="Arial" panose="020B0604020202020204" pitchFamily="34" charset="0"/>
                <a:cs typeface="Arial" panose="020B0604020202020204" pitchFamily="34" charset="0"/>
              </a:rPr>
              <a:t>H/s nhìn hình và nói, cô giáo nhấn “check” để hiển thị đáp án.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1/8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3950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69656" y="3074616"/>
            <a:ext cx="2470994" cy="409525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history and geography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4679" y="666750"/>
            <a:ext cx="1331790" cy="133179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2/8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0580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86201" y="3035943"/>
            <a:ext cx="2220845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39585" y="632484"/>
            <a:ext cx="1322996" cy="13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3/8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93761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69656" y="3074616"/>
            <a:ext cx="2470994" cy="409525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92F5F065-7C4D-442E-B34F-83F6B6D6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9346" y="590550"/>
            <a:ext cx="1355007" cy="13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4/8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13396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86201" y="3035943"/>
            <a:ext cx="2220845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7200" y="630068"/>
            <a:ext cx="1325412" cy="132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5/8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78298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800</Words>
  <Application>Microsoft Office PowerPoint</Application>
  <PresentationFormat>On-screen Show (16:9)</PresentationFormat>
  <Paragraphs>258</Paragraphs>
  <Slides>48</Slides>
  <Notes>14</Notes>
  <HiddenSlides>0</HiddenSlides>
  <MMClips>41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TRAN Computer</cp:lastModifiedBy>
  <cp:revision>48</cp:revision>
  <dcterms:created xsi:type="dcterms:W3CDTF">2006-08-16T00:00:00Z</dcterms:created>
  <dcterms:modified xsi:type="dcterms:W3CDTF">2023-11-26T12:34:34Z</dcterms:modified>
</cp:coreProperties>
</file>