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x-wav"/>
  <Override PartName="/ppt/media/media1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3.wav" ContentType="audio/x-wav"/>
  <Override PartName="/ppt/media/audio4.wav" ContentType="audio/x-wav"/>
  <Override PartName="/ppt/notesSlides/notesSlide5.xml" ContentType="application/vnd.openxmlformats-officedocument.presentationml.notesSlide+xml"/>
  <Override PartName="/ppt/media/audio5.wav" ContentType="audio/x-wav"/>
  <Override PartName="/ppt/notesSlides/notesSlide6.xml" ContentType="application/vnd.openxmlformats-officedocument.presentationml.notesSlide+xml"/>
  <Override PartName="/ppt/media/media2.wav" ContentType="audio/x-wav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media3.wav" ContentType="audio/x-wav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media4.wav" ContentType="audio/x-wav"/>
  <Override PartName="/ppt/media/media5.wav" ContentType="audio/x-wav"/>
  <Override PartName="/ppt/media/audio7.wav" ContentType="audio/x-wav"/>
  <Override PartName="/ppt/notesSlides/notesSlide14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7" r:id="rId2"/>
    <p:sldId id="289" r:id="rId3"/>
    <p:sldId id="378" r:id="rId4"/>
    <p:sldId id="434" r:id="rId5"/>
    <p:sldId id="339" r:id="rId6"/>
    <p:sldId id="340" r:id="rId7"/>
    <p:sldId id="341" r:id="rId8"/>
    <p:sldId id="369" r:id="rId9"/>
    <p:sldId id="400" r:id="rId10"/>
    <p:sldId id="401" r:id="rId11"/>
    <p:sldId id="375" r:id="rId12"/>
    <p:sldId id="398" r:id="rId13"/>
    <p:sldId id="435" r:id="rId14"/>
    <p:sldId id="436" r:id="rId15"/>
    <p:sldId id="467" r:id="rId16"/>
    <p:sldId id="463" r:id="rId17"/>
    <p:sldId id="464" r:id="rId18"/>
    <p:sldId id="465" r:id="rId19"/>
    <p:sldId id="466" r:id="rId20"/>
    <p:sldId id="468" r:id="rId21"/>
    <p:sldId id="370" r:id="rId22"/>
    <p:sldId id="349" r:id="rId23"/>
    <p:sldId id="342" r:id="rId24"/>
    <p:sldId id="343" r:id="rId25"/>
    <p:sldId id="344" r:id="rId26"/>
    <p:sldId id="469" r:id="rId27"/>
    <p:sldId id="470" r:id="rId28"/>
    <p:sldId id="471" r:id="rId29"/>
    <p:sldId id="394" r:id="rId30"/>
    <p:sldId id="475" r:id="rId31"/>
    <p:sldId id="472" r:id="rId32"/>
    <p:sldId id="473" r:id="rId33"/>
    <p:sldId id="474" r:id="rId34"/>
    <p:sldId id="345" r:id="rId35"/>
    <p:sldId id="383" r:id="rId36"/>
    <p:sldId id="446" r:id="rId37"/>
    <p:sldId id="476" r:id="rId38"/>
    <p:sldId id="385" r:id="rId39"/>
    <p:sldId id="288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FFCC99"/>
    <a:srgbClr val="FFFF99"/>
    <a:srgbClr val="CF94D0"/>
    <a:srgbClr val="FF7C80"/>
    <a:srgbClr val="F0926C"/>
    <a:srgbClr val="D19AD2"/>
    <a:srgbClr val="FF99CC"/>
    <a:srgbClr val="5CBC7A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118" autoAdjust="0"/>
    <p:restoredTop sz="93594" autoAdjust="0"/>
  </p:normalViewPr>
  <p:slideViewPr>
    <p:cSldViewPr>
      <p:cViewPr varScale="1">
        <p:scale>
          <a:sx n="103" d="100"/>
          <a:sy n="103" d="100"/>
        </p:scale>
        <p:origin x="138" y="48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C23510-1445-4F69-9AA9-33B7FE29F92D}" type="datetimeFigureOut">
              <a:rPr lang="en-US" smtClean="0"/>
              <a:t>8/4/2022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BE6D2-FE12-4B24-B230-8FE3873E44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721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6530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6355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6738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2048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2761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5241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03219D-D4C1-4B82-AD14-ECD1A39E127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1438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6205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3125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1209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4487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8632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9275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9316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7044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549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074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3122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5385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2917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662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2029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6966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Facebook : Bùi</a:t>
            </a:r>
            <a:r>
              <a:rPr lang="en-US" baseline="0" smtClean="0"/>
              <a:t> Liễu  </a:t>
            </a:r>
          </a:p>
          <a:p>
            <a:r>
              <a:rPr lang="en-US" baseline="0" smtClean="0"/>
              <a:t>Mobile phone: 0968142780</a:t>
            </a:r>
            <a:endParaRPr lang="en-US" smtClean="0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6BE6D2-FE12-4B24-B230-8FE3873E442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321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3886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4587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3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5.png"/><Relationship Id="rId5" Type="http://schemas.openxmlformats.org/officeDocument/2006/relationships/audio" Target="../media/audio6.wav"/><Relationship Id="rId4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2" Type="http://schemas.microsoft.com/office/2007/relationships/media" Target="../media/media5.wav"/><Relationship Id="rId1" Type="http://schemas.openxmlformats.org/officeDocument/2006/relationships/audio" Target="NULL" TargetMode="Externa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17.png"/><Relationship Id="rId4" Type="http://schemas.openxmlformats.org/officeDocument/2006/relationships/audio" Target="../media/audio7.wav"/><Relationship Id="rId9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5.png"/><Relationship Id="rId5" Type="http://schemas.openxmlformats.org/officeDocument/2006/relationships/audio" Target="../media/audio6.wav"/><Relationship Id="rId4" Type="http://schemas.openxmlformats.org/officeDocument/2006/relationships/notesSlide" Target="../notesSlides/notesSlide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ontrol" Target="../activeX/activeX2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0.wmf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3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1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8.wav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audio" Target="../media/audio4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 0968142780"/>
          <p:cNvSpPr txBox="1"/>
          <p:nvPr/>
        </p:nvSpPr>
        <p:spPr>
          <a:xfrm>
            <a:off x="801298" y="1945936"/>
            <a:ext cx="1596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Forte" panose="03060902040502070203" pitchFamily="66" charset="0"/>
              </a:rPr>
              <a:t>Unit</a:t>
            </a:r>
          </a:p>
        </p:txBody>
      </p:sp>
      <p:sp>
        <p:nvSpPr>
          <p:cNvPr id="17" name="Bùi Liễu 0968142780"/>
          <p:cNvSpPr txBox="1"/>
          <p:nvPr/>
        </p:nvSpPr>
        <p:spPr>
          <a:xfrm>
            <a:off x="1447341" y="635389"/>
            <a:ext cx="9695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latin typeface="Forte" panose="03060902040502070203" pitchFamily="66" charset="0"/>
              </a:rPr>
              <a:t>Monday, October 10</a:t>
            </a:r>
            <a:r>
              <a:rPr lang="en-US" sz="5400" baseline="30000" smtClean="0">
                <a:latin typeface="Forte" panose="03060902040502070203" pitchFamily="66" charset="0"/>
              </a:rPr>
              <a:t>th</a:t>
            </a:r>
            <a:r>
              <a:rPr lang="en-US" sz="5400" smtClean="0">
                <a:latin typeface="Forte" panose="03060902040502070203" pitchFamily="66" charset="0"/>
              </a:rPr>
              <a:t> 2022</a:t>
            </a:r>
            <a:endParaRPr lang="en-US" sz="5400" dirty="0">
              <a:latin typeface="Forte" panose="03060902040502070203" pitchFamily="66" charset="0"/>
            </a:endParaRPr>
          </a:p>
        </p:txBody>
      </p:sp>
      <p:sp>
        <p:nvSpPr>
          <p:cNvPr id="2" name="Bùi Liễu 0968142780"/>
          <p:cNvSpPr/>
          <p:nvPr/>
        </p:nvSpPr>
        <p:spPr>
          <a:xfrm>
            <a:off x="2362200" y="2209800"/>
            <a:ext cx="609600" cy="546090"/>
          </a:xfrm>
          <a:prstGeom prst="dec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Forte" panose="03060902040502070203" pitchFamily="66" charset="0"/>
              </a:rPr>
              <a:t>7</a:t>
            </a:r>
            <a:endParaRPr lang="en-US" sz="4400" dirty="0">
              <a:solidFill>
                <a:schemeClr val="tx1"/>
              </a:solidFill>
              <a:latin typeface="Forte" panose="03060902040502070203" pitchFamily="66" charset="0"/>
            </a:endParaRPr>
          </a:p>
        </p:txBody>
      </p:sp>
      <p:sp>
        <p:nvSpPr>
          <p:cNvPr id="14" name="Bùi Liễu 0968142780"/>
          <p:cNvSpPr txBox="1"/>
          <p:nvPr/>
        </p:nvSpPr>
        <p:spPr>
          <a:xfrm>
            <a:off x="3170701" y="1687483"/>
            <a:ext cx="62484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anose="03060902040502070203" pitchFamily="66" charset="0"/>
              </a:rPr>
              <a:t>Classroom </a:t>
            </a:r>
          </a:p>
          <a:p>
            <a:pPr algn="ctr"/>
            <a:r>
              <a:rPr lang="en-US" sz="880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te" panose="03060902040502070203" pitchFamily="66" charset="0"/>
              </a:rPr>
              <a:t>instruction</a:t>
            </a:r>
            <a:endParaRPr lang="en-US" sz="88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orte" panose="03060902040502070203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3276600" y="3578413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Facebook : </a:t>
            </a:r>
            <a:r>
              <a:rPr lang="en-US" dirty="0" err="1"/>
              <a:t>Bùi</a:t>
            </a:r>
            <a:r>
              <a:rPr lang="en-US"/>
              <a:t>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13" name="Bùi Liễu 0968142780"/>
          <p:cNvSpPr txBox="1"/>
          <p:nvPr/>
        </p:nvSpPr>
        <p:spPr>
          <a:xfrm>
            <a:off x="3886200" y="4488250"/>
            <a:ext cx="44247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Forte" panose="03060902040502070203" pitchFamily="66" charset="0"/>
              </a:rPr>
              <a:t>Lesson </a:t>
            </a:r>
            <a:r>
              <a:rPr lang="en-US" sz="5400" dirty="0" smtClean="0">
                <a:latin typeface="Forte" panose="03060902040502070203" pitchFamily="66" charset="0"/>
              </a:rPr>
              <a:t>1</a:t>
            </a:r>
            <a:endParaRPr lang="en-US" sz="5400" dirty="0">
              <a:latin typeface="Forte" panose="0306090204050207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882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  <p:bldP spid="2" grpId="0" animBg="1"/>
      <p:bldP spid="14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accent4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accent4"/>
              </a:solidFill>
              <a:cs typeface="Arial" panose="020B0604020202020204" pitchFamily="34" charset="0"/>
            </a:endParaRPr>
          </a:p>
        </p:txBody>
      </p:sp>
      <p:sp>
        <p:nvSpPr>
          <p:cNvPr id="18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10" name="Bùi Liễu"/>
          <p:cNvSpPr/>
          <p:nvPr/>
        </p:nvSpPr>
        <p:spPr>
          <a:xfrm>
            <a:off x="5340036" y="2583239"/>
            <a:ext cx="7239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5400" b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close your book</a:t>
            </a:r>
            <a:endParaRPr lang="en-US" sz="5400" b="1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  0968142780"/>
          <p:cNvSpPr/>
          <p:nvPr/>
        </p:nvSpPr>
        <p:spPr>
          <a:xfrm>
            <a:off x="8036660" y="4186744"/>
            <a:ext cx="20569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gập sách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934200" y="3415632"/>
            <a:ext cx="4050672" cy="651816"/>
          </a:xfrm>
          <a:prstGeom prst="roundRect">
            <a:avLst>
              <a:gd name="adj" fmla="val 10270"/>
            </a:avLst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kləʊz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jɔ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ː </a:t>
            </a:r>
            <a:r>
              <a:rPr lang="en-US" sz="360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bʊk</a:t>
            </a:r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395" y="2045181"/>
            <a:ext cx="3200400" cy="3392717"/>
          </a:xfrm>
          <a:prstGeom prst="rect">
            <a:avLst/>
          </a:prstGeom>
        </p:spPr>
      </p:pic>
      <p:pic>
        <p:nvPicPr>
          <p:cNvPr id="15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83" end="1826.875"/>
                </p14:media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59436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860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7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0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0" grpId="0"/>
      <p:bldP spid="11" grpId="0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accent4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accent4"/>
              </a:solidFill>
              <a:cs typeface="Arial" panose="020B0604020202020204" pitchFamily="34" charset="0"/>
            </a:endParaRPr>
          </a:p>
        </p:txBody>
      </p:sp>
      <p:sp>
        <p:nvSpPr>
          <p:cNvPr id="18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9" name="Bùi Liễu"/>
          <p:cNvSpPr/>
          <p:nvPr/>
        </p:nvSpPr>
        <p:spPr>
          <a:xfrm>
            <a:off x="7620000" y="3527373"/>
            <a:ext cx="2564723" cy="1302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/stænd ʌp/</a:t>
            </a:r>
          </a:p>
          <a:p>
            <a:pPr algn="ctr">
              <a:spcAft>
                <a:spcPts val="800"/>
              </a:spcAft>
            </a:pPr>
            <a:endParaRPr lang="en-US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"/>
          <p:cNvSpPr/>
          <p:nvPr/>
        </p:nvSpPr>
        <p:spPr>
          <a:xfrm>
            <a:off x="6936462" y="2419377"/>
            <a:ext cx="37839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6600" b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stand up</a:t>
            </a:r>
            <a:endParaRPr lang="en-US" sz="6600" b="1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  0968142780"/>
          <p:cNvSpPr/>
          <p:nvPr/>
        </p:nvSpPr>
        <p:spPr>
          <a:xfrm>
            <a:off x="7722219" y="4169822"/>
            <a:ext cx="20072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đứng lên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3" r="19117"/>
          <a:stretch/>
        </p:blipFill>
        <p:spPr>
          <a:xfrm flipH="1">
            <a:off x="3276598" y="2133600"/>
            <a:ext cx="3657601" cy="3233168"/>
          </a:xfrm>
          <a:prstGeom prst="rect">
            <a:avLst/>
          </a:prstGeom>
        </p:spPr>
      </p:pic>
      <p:pic>
        <p:nvPicPr>
          <p:cNvPr id="13" name="stand up. sit down. close your book. open your book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325.875"/>
                </p14:media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59436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45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7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8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accent4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accent4"/>
              </a:solidFill>
              <a:cs typeface="Arial" panose="020B0604020202020204" pitchFamily="34" charset="0"/>
            </a:endParaRPr>
          </a:p>
        </p:txBody>
      </p:sp>
      <p:sp>
        <p:nvSpPr>
          <p:cNvPr id="18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9" name="Bùi Liễu"/>
          <p:cNvSpPr/>
          <p:nvPr/>
        </p:nvSpPr>
        <p:spPr>
          <a:xfrm>
            <a:off x="7064192" y="3429000"/>
            <a:ext cx="30981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/sɪt daʊn</a:t>
            </a: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"/>
          <p:cNvSpPr/>
          <p:nvPr/>
        </p:nvSpPr>
        <p:spPr>
          <a:xfrm>
            <a:off x="6705600" y="2415495"/>
            <a:ext cx="381530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6600" b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sit down</a:t>
            </a:r>
            <a:endParaRPr lang="en-US" sz="6600" b="1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  0968142780"/>
          <p:cNvSpPr/>
          <p:nvPr/>
        </p:nvSpPr>
        <p:spPr>
          <a:xfrm>
            <a:off x="7505011" y="4169822"/>
            <a:ext cx="24416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ngồi xuống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2" r="18041"/>
          <a:stretch/>
        </p:blipFill>
        <p:spPr>
          <a:xfrm flipH="1">
            <a:off x="2438400" y="1981200"/>
            <a:ext cx="4191000" cy="3331305"/>
          </a:xfrm>
          <a:prstGeom prst="rect">
            <a:avLst/>
          </a:prstGeom>
        </p:spPr>
      </p:pic>
      <p:pic>
        <p:nvPicPr>
          <p:cNvPr id="13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19" end="3698.875"/>
                </p14:media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59436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498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7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9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Bùi Liễu  0968142780"/>
          <p:cNvSpPr txBox="1"/>
          <p:nvPr/>
        </p:nvSpPr>
        <p:spPr>
          <a:xfrm>
            <a:off x="1600200" y="381000"/>
            <a:ext cx="15744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accent4"/>
                </a:solidFill>
                <a:cs typeface="Arial" panose="020B0604020202020204" pitchFamily="34" charset="0"/>
              </a:rPr>
              <a:t>Review</a:t>
            </a:r>
            <a:endParaRPr lang="en-US" sz="3600" b="1" dirty="0">
              <a:solidFill>
                <a:schemeClr val="accent4"/>
              </a:solidFill>
              <a:cs typeface="Arial" panose="020B0604020202020204" pitchFamily="34" charset="0"/>
            </a:endParaRPr>
          </a:p>
        </p:txBody>
      </p:sp>
      <p:grpSp>
        <p:nvGrpSpPr>
          <p:cNvPr id="33" name="Bùi Liễu"/>
          <p:cNvGrpSpPr/>
          <p:nvPr/>
        </p:nvGrpSpPr>
        <p:grpSpPr>
          <a:xfrm>
            <a:off x="6476999" y="1156157"/>
            <a:ext cx="4114800" cy="2377724"/>
            <a:chOff x="1925737" y="1303584"/>
            <a:chExt cx="3816682" cy="2377724"/>
          </a:xfrm>
        </p:grpSpPr>
        <p:sp>
          <p:nvSpPr>
            <p:cNvPr id="4" name="TextBox 3"/>
            <p:cNvSpPr txBox="1"/>
            <p:nvPr/>
          </p:nvSpPr>
          <p:spPr>
            <a:xfrm>
              <a:off x="2183270" y="3006226"/>
              <a:ext cx="3454284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close your book</a:t>
              </a:r>
            </a:p>
          </p:txBody>
        </p:sp>
        <p:sp>
          <p:nvSpPr>
            <p:cNvPr id="29" name="Flowchart: Alternate Process 28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4" name="Bùi Liễu 0968142780"/>
          <p:cNvGrpSpPr/>
          <p:nvPr/>
        </p:nvGrpSpPr>
        <p:grpSpPr>
          <a:xfrm>
            <a:off x="1752600" y="3804109"/>
            <a:ext cx="3911267" cy="2395596"/>
            <a:chOff x="6392042" y="1289109"/>
            <a:chExt cx="3816682" cy="2395596"/>
          </a:xfrm>
        </p:grpSpPr>
        <p:sp>
          <p:nvSpPr>
            <p:cNvPr id="12" name="TextBox 11"/>
            <p:cNvSpPr txBox="1"/>
            <p:nvPr/>
          </p:nvSpPr>
          <p:spPr>
            <a:xfrm>
              <a:off x="7258973" y="3038374"/>
              <a:ext cx="2057285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stand up</a:t>
              </a:r>
              <a:endParaRPr lang="en-US" sz="3600" dirty="0">
                <a:solidFill>
                  <a:srgbClr val="C00000"/>
                </a:solidFill>
              </a:endParaRPr>
            </a:p>
          </p:txBody>
        </p:sp>
        <p:sp>
          <p:nvSpPr>
            <p:cNvPr id="30" name="Flowchart: Alternate Process 29"/>
            <p:cNvSpPr/>
            <p:nvPr/>
          </p:nvSpPr>
          <p:spPr>
            <a:xfrm>
              <a:off x="6392042" y="1289109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5" name="Bùi Liễu 0968142780"/>
          <p:cNvGrpSpPr/>
          <p:nvPr/>
        </p:nvGrpSpPr>
        <p:grpSpPr>
          <a:xfrm>
            <a:off x="6476999" y="3846466"/>
            <a:ext cx="4114800" cy="2860335"/>
            <a:chOff x="1925737" y="4040342"/>
            <a:chExt cx="3816682" cy="2860335"/>
          </a:xfrm>
        </p:grpSpPr>
        <p:sp>
          <p:nvSpPr>
            <p:cNvPr id="8" name="TextBox 7"/>
            <p:cNvSpPr txBox="1"/>
            <p:nvPr/>
          </p:nvSpPr>
          <p:spPr>
            <a:xfrm>
              <a:off x="2942648" y="5761904"/>
              <a:ext cx="1907946" cy="11387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sit down</a:t>
              </a:r>
            </a:p>
            <a:p>
              <a:r>
                <a:rPr lang="en-US" smtClean="0"/>
                <a:t> 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31" name="Bùi Liễu 0968142780"/>
            <p:cNvSpPr/>
            <p:nvPr/>
          </p:nvSpPr>
          <p:spPr>
            <a:xfrm>
              <a:off x="1925737" y="4040342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78986" y="1455482"/>
            <a:ext cx="1675416" cy="1524341"/>
          </a:xfrm>
          <a:prstGeom prst="rect">
            <a:avLst/>
          </a:prstGeom>
        </p:spPr>
      </p:pic>
      <p:pic>
        <p:nvPicPr>
          <p:cNvPr id="42" name="Hình ảnh 26">
            <a:extLst>
              <a:ext uri="{FF2B5EF4-FFF2-40B4-BE49-F238E27FC236}">
                <a16:creationId xmlns:a16="http://schemas.microsoft.com/office/drawing/2014/main" xmlns="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54648" y="4125656"/>
            <a:ext cx="3523796" cy="150918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99158" y="4084142"/>
            <a:ext cx="2786331" cy="1451360"/>
          </a:xfrm>
          <a:prstGeom prst="rect">
            <a:avLst/>
          </a:prstGeom>
        </p:spPr>
      </p:pic>
      <p:grpSp>
        <p:nvGrpSpPr>
          <p:cNvPr id="28" name="Bùi Liễu"/>
          <p:cNvGrpSpPr/>
          <p:nvPr/>
        </p:nvGrpSpPr>
        <p:grpSpPr>
          <a:xfrm>
            <a:off x="1752600" y="1156157"/>
            <a:ext cx="3911267" cy="2377724"/>
            <a:chOff x="695118" y="1303584"/>
            <a:chExt cx="5047301" cy="2377724"/>
          </a:xfrm>
        </p:grpSpPr>
        <p:sp>
          <p:nvSpPr>
            <p:cNvPr id="45" name="TextBox 44"/>
            <p:cNvSpPr txBox="1"/>
            <p:nvPr/>
          </p:nvSpPr>
          <p:spPr>
            <a:xfrm>
              <a:off x="867427" y="3025512"/>
              <a:ext cx="4706473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open your book</a:t>
              </a:r>
            </a:p>
          </p:txBody>
        </p:sp>
        <p:sp>
          <p:nvSpPr>
            <p:cNvPr id="46" name="Bùi Liễu 0968142780"/>
            <p:cNvSpPr/>
            <p:nvPr/>
          </p:nvSpPr>
          <p:spPr>
            <a:xfrm>
              <a:off x="695118" y="1303584"/>
              <a:ext cx="5047301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71800" y="1422189"/>
            <a:ext cx="1643533" cy="1557634"/>
          </a:xfrm>
          <a:prstGeom prst="rect">
            <a:avLst/>
          </a:prstGeom>
        </p:spPr>
      </p:pic>
      <p:pic>
        <p:nvPicPr>
          <p:cNvPr id="23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20" end="258.875"/>
                </p14:media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633" y="3211795"/>
            <a:ext cx="457200" cy="457200"/>
          </a:xfrm>
          <a:prstGeom prst="rect">
            <a:avLst/>
          </a:prstGeom>
        </p:spPr>
      </p:pic>
      <p:pic>
        <p:nvPicPr>
          <p:cNvPr id="25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83" end="1826.875"/>
                </p14:media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9192" y="3232974"/>
            <a:ext cx="457200" cy="457200"/>
          </a:xfrm>
          <a:prstGeom prst="rect">
            <a:avLst/>
          </a:prstGeom>
        </p:spPr>
      </p:pic>
      <p:pic>
        <p:nvPicPr>
          <p:cNvPr id="26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325.875"/>
                </p14:media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816" y="5868587"/>
            <a:ext cx="457200" cy="457200"/>
          </a:xfrm>
          <a:prstGeom prst="rect">
            <a:avLst/>
          </a:prstGeom>
        </p:spPr>
      </p:pic>
      <p:pic>
        <p:nvPicPr>
          <p:cNvPr id="27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19" end="3698.875"/>
                </p14:media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9192" y="5908814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26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3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60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38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397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10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10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 0968142780"/>
          <p:cNvSpPr txBox="1"/>
          <p:nvPr/>
        </p:nvSpPr>
        <p:spPr>
          <a:xfrm>
            <a:off x="3057568" y="2193141"/>
            <a:ext cx="6006773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smtClean="0">
                <a:solidFill>
                  <a:schemeClr val="tx1"/>
                </a:solidFill>
              </a:rPr>
              <a:t>close your book: gập sách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7" name="Bùi Liễu 0968142780"/>
          <p:cNvSpPr txBox="1"/>
          <p:nvPr/>
        </p:nvSpPr>
        <p:spPr>
          <a:xfrm>
            <a:off x="3141420" y="3018026"/>
            <a:ext cx="4366901" cy="8206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smtClean="0">
                <a:solidFill>
                  <a:schemeClr val="tx1"/>
                </a:solidFill>
              </a:rPr>
              <a:t>stand up: đứng lên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8" name="Bùi liễu 0968142780"/>
          <p:cNvSpPr txBox="1"/>
          <p:nvPr/>
        </p:nvSpPr>
        <p:spPr>
          <a:xfrm>
            <a:off x="3150104" y="3787372"/>
            <a:ext cx="4826962" cy="8206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 smtClean="0">
                <a:solidFill>
                  <a:schemeClr val="tx1"/>
                </a:solidFill>
              </a:rPr>
              <a:t>sit down: ngồi xuống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10" name="Bùi Liễu  0968142780"/>
          <p:cNvSpPr txBox="1"/>
          <p:nvPr/>
        </p:nvSpPr>
        <p:spPr>
          <a:xfrm>
            <a:off x="1600200" y="507471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accent4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accent4"/>
              </a:solidFill>
              <a:cs typeface="Arial" panose="020B0604020202020204" pitchFamily="34" charset="0"/>
            </a:endParaRPr>
          </a:p>
        </p:txBody>
      </p:sp>
      <p:sp>
        <p:nvSpPr>
          <p:cNvPr id="19" name="Bùi Liễu 0968142780"/>
          <p:cNvSpPr txBox="1"/>
          <p:nvPr/>
        </p:nvSpPr>
        <p:spPr>
          <a:xfrm>
            <a:off x="3035797" y="1470912"/>
            <a:ext cx="6843540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>
                <a:solidFill>
                  <a:schemeClr val="tx1"/>
                </a:solidFill>
              </a:rPr>
              <a:t>o</a:t>
            </a:r>
            <a:r>
              <a:rPr lang="en-US" sz="3600" smtClean="0">
                <a:solidFill>
                  <a:schemeClr val="tx1"/>
                </a:solidFill>
              </a:rPr>
              <a:t>pen your book: mở, giở sách</a:t>
            </a: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11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20" end="258.875"/>
                </p14:media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200" y="3787372"/>
            <a:ext cx="457200" cy="457200"/>
          </a:xfrm>
          <a:prstGeom prst="rect">
            <a:avLst/>
          </a:prstGeom>
        </p:spPr>
      </p:pic>
      <p:pic>
        <p:nvPicPr>
          <p:cNvPr id="12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83" end="1826.875"/>
                </p14:media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200" y="4710702"/>
            <a:ext cx="457200" cy="457200"/>
          </a:xfrm>
          <a:prstGeom prst="rect">
            <a:avLst/>
          </a:prstGeom>
        </p:spPr>
      </p:pic>
      <p:pic>
        <p:nvPicPr>
          <p:cNvPr id="14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325.875"/>
                </p14:media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200" y="5634032"/>
            <a:ext cx="457200" cy="457200"/>
          </a:xfrm>
          <a:prstGeom prst="rect">
            <a:avLst/>
          </a:prstGeom>
        </p:spPr>
      </p:pic>
      <p:pic>
        <p:nvPicPr>
          <p:cNvPr id="15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19" end="3698.875"/>
                </p14:media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200" y="6447657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649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625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3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2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62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0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2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62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38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2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62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39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10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10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" grpId="0"/>
      <p:bldP spid="7" grpId="0"/>
      <p:bldP spid="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ùi Liễu 09681427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632093"/>
            <a:ext cx="8350498" cy="5705111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3581400" y="2800435"/>
            <a:ext cx="6172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chemeClr val="accent4"/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Let’s </a:t>
            </a:r>
            <a:r>
              <a:rPr lang="en-US" sz="8000" b="1" smtClean="0">
                <a:solidFill>
                  <a:schemeClr val="accent4"/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play!</a:t>
            </a:r>
            <a:endParaRPr lang="en-US" sz="8000" b="1" dirty="0">
              <a:solidFill>
                <a:schemeClr val="accent4"/>
              </a:solidFill>
              <a:effectLst>
                <a:glow rad="127000">
                  <a:schemeClr val="bg1"/>
                </a:glo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pic>
        <p:nvPicPr>
          <p:cNvPr id="7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47800" y="265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4952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42" numSld="12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198244"/>
            <a:ext cx="4379722" cy="4372635"/>
          </a:xfrm>
          <a:prstGeom prst="rect">
            <a:avLst/>
          </a:prstGeom>
        </p:spPr>
      </p:pic>
      <p:pic>
        <p:nvPicPr>
          <p:cNvPr id="6" name="Binoculars">
            <a:extLst>
              <a:ext uri="{FF2B5EF4-FFF2-40B4-BE49-F238E27FC236}">
                <a16:creationId xmlns="" xmlns:a16="http://schemas.microsoft.com/office/drawing/2014/main" id="{A86818A8-C9A6-4969-B992-5FD8A3647E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0" y="-2971800"/>
            <a:ext cx="20677455" cy="13850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n you guess">
            <a:extLst>
              <a:ext uri="{FF2B5EF4-FFF2-40B4-BE49-F238E27FC236}">
                <a16:creationId xmlns="" xmlns:a16="http://schemas.microsoft.com/office/drawing/2014/main" id="{B1732385-9807-4387-B33B-1AEBEDBC0E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7147" y="149739"/>
            <a:ext cx="416812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4000" b="1" dirty="0">
                <a:solidFill>
                  <a:prstClr val="white"/>
                </a:solidFill>
                <a:latin typeface="Century Gothic" panose="020B0502020202020204" pitchFamily="34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Can </a:t>
            </a:r>
            <a:r>
              <a:rPr lang="en-GB" altLang="en-US" sz="4000" b="1">
                <a:solidFill>
                  <a:prstClr val="white"/>
                </a:solidFill>
                <a:latin typeface="Century Gothic" panose="020B0502020202020204" pitchFamily="34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you guess?</a:t>
            </a:r>
            <a:endParaRPr lang="en-GB" altLang="en-US" sz="4000" b="1" dirty="0">
              <a:solidFill>
                <a:prstClr val="white"/>
              </a:solidFill>
              <a:latin typeface="Century Gothic" panose="020B0502020202020204" pitchFamily="34" charset="0"/>
              <a:ea typeface="Sassoon Infant Rg" panose="02000503030000020003" pitchFamily="50" charset="0"/>
              <a:cs typeface="Sassoon Infant Rg" panose="02000503030000020003" pitchFamily="50" charset="0"/>
            </a:endParaRPr>
          </a:p>
        </p:txBody>
      </p:sp>
      <p:sp>
        <p:nvSpPr>
          <p:cNvPr id="8" name="Bùi Liễu">
            <a:extLst>
              <a:ext uri="{FF2B5EF4-FFF2-40B4-BE49-F238E27FC236}">
                <a16:creationId xmlns="" xmlns:a16="http://schemas.microsoft.com/office/drawing/2014/main" id="{E373130B-C1D5-4CC0-B4AD-2C0BC652FF0C}"/>
              </a:ext>
            </a:extLst>
          </p:cNvPr>
          <p:cNvSpPr txBox="1"/>
          <p:nvPr/>
        </p:nvSpPr>
        <p:spPr bwMode="auto">
          <a:xfrm>
            <a:off x="6121174" y="5759728"/>
            <a:ext cx="2339102" cy="70788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vi-VN" sz="4000" b="1" smtClean="0">
                <a:ln w="12700">
                  <a:solidFill>
                    <a:srgbClr val="1C1C1C"/>
                  </a:solidFill>
                </a:ln>
                <a:solidFill>
                  <a:srgbClr val="1C1C1C"/>
                </a:solidFill>
                <a:latin typeface="Century Gothic" panose="020B0502020202020204" pitchFamily="34" charset="0"/>
              </a:rPr>
              <a:t>stand up</a:t>
            </a:r>
            <a:endParaRPr lang="en-GB" sz="4000" b="1" dirty="0">
              <a:ln w="12700">
                <a:solidFill>
                  <a:srgbClr val="1C1C1C"/>
                </a:solidFill>
              </a:ln>
              <a:solidFill>
                <a:srgbClr val="1C1C1C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Bùi Liễu 0968142780"/>
          <p:cNvSpPr txBox="1"/>
          <p:nvPr/>
        </p:nvSpPr>
        <p:spPr>
          <a:xfrm>
            <a:off x="2057400" y="1040021"/>
            <a:ext cx="72923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 gothic Century"/>
              </a:rPr>
              <a:t>Nhấn vào ống nhòm lần thứ nhất để chuyển động. </a:t>
            </a:r>
          </a:p>
          <a:p>
            <a:r>
              <a:rPr lang="en-US" sz="2000">
                <a:solidFill>
                  <a:schemeClr val="bg1"/>
                </a:solidFill>
                <a:latin typeface=" gothic Century"/>
              </a:rPr>
              <a:t>Nhấn lần thứ 2 để hiển thị đáp án. </a:t>
            </a:r>
            <a:endParaRPr lang="en-US" sz="2000" dirty="0">
              <a:solidFill>
                <a:schemeClr val="bg1"/>
              </a:solidFill>
              <a:latin typeface=" gothic Century"/>
            </a:endParaRPr>
          </a:p>
        </p:txBody>
      </p:sp>
    </p:spTree>
    <p:extLst>
      <p:ext uri="{BB962C8B-B14F-4D97-AF65-F5344CB8AC3E}">
        <p14:creationId xmlns:p14="http://schemas.microsoft.com/office/powerpoint/2010/main" val="244947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535 -0.00532 C 0.22535 0.12431 0.18091 0.23079 0.12691 0.23079 C 0.0632 0.23079 0.03993 0.1132 0.03056 0.04144 L 0.02049 -0.05255 C 0.01042 -0.12384 -0.01388 -0.24005 -0.08593 -0.24005 C -0.13211 -0.24005 -0.18437 -0.13565 -0.18437 -0.00532 C -0.18437 0.12431 -0.13211 0.23079 -0.08593 0.23079 C -0.01388 0.23079 0.01042 0.1132 0.02049 0.04144 L 0.03056 -0.05255 C 0.03993 -0.12384 0.0632 -0.24005 0.12691 -0.24005 C 0.18091 -0.24005 0.22535 -0.13565 0.22535 -0.00532 Z " pathEditMode="relative" rAng="0" ptsTypes="AAAAAAAAAAA">
                                      <p:cBhvr>
                                        <p:cTn id="6" dur="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8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94" b="17813"/>
          <a:stretch/>
        </p:blipFill>
        <p:spPr>
          <a:xfrm>
            <a:off x="4267200" y="1040021"/>
            <a:ext cx="4572000" cy="3912979"/>
          </a:xfrm>
          <a:prstGeom prst="rect">
            <a:avLst/>
          </a:prstGeom>
        </p:spPr>
      </p:pic>
      <p:pic>
        <p:nvPicPr>
          <p:cNvPr id="6" name="Binoculars">
            <a:extLst>
              <a:ext uri="{FF2B5EF4-FFF2-40B4-BE49-F238E27FC236}">
                <a16:creationId xmlns="" xmlns:a16="http://schemas.microsoft.com/office/drawing/2014/main" id="{A86818A8-C9A6-4969-B992-5FD8A3647E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4200" y="-2590800"/>
            <a:ext cx="20677455" cy="13850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n you guess">
            <a:extLst>
              <a:ext uri="{FF2B5EF4-FFF2-40B4-BE49-F238E27FC236}">
                <a16:creationId xmlns="" xmlns:a16="http://schemas.microsoft.com/office/drawing/2014/main" id="{B1732385-9807-4387-B33B-1AEBEDBC0E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7147" y="149739"/>
            <a:ext cx="416812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4000" b="1" dirty="0">
                <a:solidFill>
                  <a:prstClr val="white"/>
                </a:solidFill>
                <a:latin typeface="Century Gothic" panose="020B0502020202020204" pitchFamily="34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Can </a:t>
            </a:r>
            <a:r>
              <a:rPr lang="en-GB" altLang="en-US" sz="4000" b="1">
                <a:solidFill>
                  <a:prstClr val="white"/>
                </a:solidFill>
                <a:latin typeface="Century Gothic" panose="020B0502020202020204" pitchFamily="34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you guess?</a:t>
            </a:r>
            <a:endParaRPr lang="en-GB" altLang="en-US" sz="4000" b="1" dirty="0">
              <a:solidFill>
                <a:prstClr val="white"/>
              </a:solidFill>
              <a:latin typeface="Century Gothic" panose="020B0502020202020204" pitchFamily="34" charset="0"/>
              <a:ea typeface="Sassoon Infant Rg" panose="02000503030000020003" pitchFamily="50" charset="0"/>
              <a:cs typeface="Sassoon Infant Rg" panose="02000503030000020003" pitchFamily="50" charset="0"/>
            </a:endParaRPr>
          </a:p>
        </p:txBody>
      </p:sp>
      <p:sp>
        <p:nvSpPr>
          <p:cNvPr id="8" name="Bùi Liễu">
            <a:extLst>
              <a:ext uri="{FF2B5EF4-FFF2-40B4-BE49-F238E27FC236}">
                <a16:creationId xmlns="" xmlns:a16="http://schemas.microsoft.com/office/drawing/2014/main" id="{E373130B-C1D5-4CC0-B4AD-2C0BC652FF0C}"/>
              </a:ext>
            </a:extLst>
          </p:cNvPr>
          <p:cNvSpPr txBox="1"/>
          <p:nvPr/>
        </p:nvSpPr>
        <p:spPr bwMode="auto">
          <a:xfrm>
            <a:off x="4462076" y="5729102"/>
            <a:ext cx="4168128" cy="70788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vi-VN" sz="4000" b="1" smtClean="0">
                <a:ln w="12700">
                  <a:solidFill>
                    <a:srgbClr val="1C1C1C"/>
                  </a:solidFill>
                </a:ln>
                <a:solidFill>
                  <a:srgbClr val="1C1C1C"/>
                </a:solidFill>
                <a:latin typeface="Century Gothic" panose="020B0502020202020204" pitchFamily="34" charset="0"/>
              </a:rPr>
              <a:t>open your book</a:t>
            </a:r>
            <a:endParaRPr lang="en-GB" sz="4000" b="1" dirty="0">
              <a:ln w="12700">
                <a:solidFill>
                  <a:srgbClr val="1C1C1C"/>
                </a:solidFill>
              </a:ln>
              <a:solidFill>
                <a:srgbClr val="1C1C1C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Bùi Liễu 0968142780"/>
          <p:cNvSpPr txBox="1"/>
          <p:nvPr/>
        </p:nvSpPr>
        <p:spPr>
          <a:xfrm>
            <a:off x="2057400" y="1040021"/>
            <a:ext cx="72923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 gothic Century"/>
              </a:rPr>
              <a:t>Nhấn vào ống nhòm lần thứ nhất để chuyển động. </a:t>
            </a:r>
          </a:p>
          <a:p>
            <a:r>
              <a:rPr lang="en-US" sz="2000">
                <a:solidFill>
                  <a:schemeClr val="bg1"/>
                </a:solidFill>
                <a:latin typeface=" gothic Century"/>
              </a:rPr>
              <a:t>Nhấn lần thứ 2 để hiển thị đáp án. </a:t>
            </a:r>
            <a:endParaRPr lang="en-US" sz="2000" dirty="0">
              <a:solidFill>
                <a:schemeClr val="bg1"/>
              </a:solidFill>
              <a:latin typeface=" gothic Century"/>
            </a:endParaRPr>
          </a:p>
        </p:txBody>
      </p:sp>
    </p:spTree>
    <p:extLst>
      <p:ext uri="{BB962C8B-B14F-4D97-AF65-F5344CB8AC3E}">
        <p14:creationId xmlns:p14="http://schemas.microsoft.com/office/powerpoint/2010/main" val="1619015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535 -0.00532 C 0.22535 0.12431 0.18091 0.23079 0.12691 0.23079 C 0.0632 0.23079 0.03993 0.1132 0.03056 0.04144 L 0.02049 -0.05255 C 0.01042 -0.12384 -0.01388 -0.24005 -0.08593 -0.24005 C -0.13211 -0.24005 -0.18437 -0.13565 -0.18437 -0.00532 C -0.18437 0.12431 -0.13211 0.23079 -0.08593 0.23079 C -0.01388 0.23079 0.01042 0.1132 0.02049 0.04144 L 0.03056 -0.05255 C 0.03993 -0.12384 0.0632 -0.24005 0.12691 -0.24005 C 0.18091 -0.24005 0.22535 -0.13565 0.22535 -0.00532 Z " pathEditMode="relative" rAng="0" ptsTypes="AAAAAAAAAAA">
                                      <p:cBhvr>
                                        <p:cTn id="6" dur="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8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270593"/>
            <a:ext cx="4379722" cy="4358563"/>
          </a:xfrm>
          <a:prstGeom prst="rect">
            <a:avLst/>
          </a:prstGeom>
        </p:spPr>
      </p:pic>
      <p:pic>
        <p:nvPicPr>
          <p:cNvPr id="6" name="Binoculars">
            <a:extLst>
              <a:ext uri="{FF2B5EF4-FFF2-40B4-BE49-F238E27FC236}">
                <a16:creationId xmlns="" xmlns:a16="http://schemas.microsoft.com/office/drawing/2014/main" id="{A86818A8-C9A6-4969-B992-5FD8A3647E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35556" y="-3962400"/>
            <a:ext cx="20677455" cy="13850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n you guess">
            <a:extLst>
              <a:ext uri="{FF2B5EF4-FFF2-40B4-BE49-F238E27FC236}">
                <a16:creationId xmlns="" xmlns:a16="http://schemas.microsoft.com/office/drawing/2014/main" id="{B1732385-9807-4387-B33B-1AEBEDBC0E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7147" y="149739"/>
            <a:ext cx="416812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4000" b="1" dirty="0">
                <a:solidFill>
                  <a:prstClr val="white"/>
                </a:solidFill>
                <a:latin typeface="Century Gothic" panose="020B0502020202020204" pitchFamily="34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Can </a:t>
            </a:r>
            <a:r>
              <a:rPr lang="en-GB" altLang="en-US" sz="4000" b="1">
                <a:solidFill>
                  <a:prstClr val="white"/>
                </a:solidFill>
                <a:latin typeface="Century Gothic" panose="020B0502020202020204" pitchFamily="34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you guess?</a:t>
            </a:r>
            <a:endParaRPr lang="en-GB" altLang="en-US" sz="4000" b="1" dirty="0">
              <a:solidFill>
                <a:prstClr val="white"/>
              </a:solidFill>
              <a:latin typeface="Century Gothic" panose="020B0502020202020204" pitchFamily="34" charset="0"/>
              <a:ea typeface="Sassoon Infant Rg" panose="02000503030000020003" pitchFamily="50" charset="0"/>
              <a:cs typeface="Sassoon Infant Rg" panose="02000503030000020003" pitchFamily="50" charset="0"/>
            </a:endParaRPr>
          </a:p>
        </p:txBody>
      </p:sp>
      <p:sp>
        <p:nvSpPr>
          <p:cNvPr id="8" name="Bùi Liễu">
            <a:extLst>
              <a:ext uri="{FF2B5EF4-FFF2-40B4-BE49-F238E27FC236}">
                <a16:creationId xmlns="" xmlns:a16="http://schemas.microsoft.com/office/drawing/2014/main" id="{E373130B-C1D5-4CC0-B4AD-2C0BC652FF0C}"/>
              </a:ext>
            </a:extLst>
          </p:cNvPr>
          <p:cNvSpPr txBox="1"/>
          <p:nvPr/>
        </p:nvSpPr>
        <p:spPr bwMode="auto">
          <a:xfrm>
            <a:off x="5394536" y="5859728"/>
            <a:ext cx="2217274" cy="70788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vi-VN" sz="4000" b="1">
                <a:ln w="12700">
                  <a:solidFill>
                    <a:srgbClr val="1C1C1C"/>
                  </a:solidFill>
                </a:ln>
                <a:solidFill>
                  <a:srgbClr val="1C1C1C"/>
                </a:solidFill>
                <a:latin typeface="Century Gothic" panose="020B0502020202020204" pitchFamily="34" charset="0"/>
              </a:rPr>
              <a:t>s</a:t>
            </a:r>
            <a:r>
              <a:rPr lang="vi-VN" sz="4000" b="1" smtClean="0">
                <a:ln w="12700">
                  <a:solidFill>
                    <a:srgbClr val="1C1C1C"/>
                  </a:solidFill>
                </a:ln>
                <a:solidFill>
                  <a:srgbClr val="1C1C1C"/>
                </a:solidFill>
                <a:latin typeface="Century Gothic" panose="020B0502020202020204" pitchFamily="34" charset="0"/>
              </a:rPr>
              <a:t>it down</a:t>
            </a:r>
            <a:endParaRPr lang="en-GB" sz="4000" b="1" dirty="0">
              <a:ln w="12700">
                <a:solidFill>
                  <a:srgbClr val="1C1C1C"/>
                </a:solidFill>
              </a:ln>
              <a:solidFill>
                <a:srgbClr val="1C1C1C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Bùi Liễu 0968142780"/>
          <p:cNvSpPr txBox="1"/>
          <p:nvPr/>
        </p:nvSpPr>
        <p:spPr>
          <a:xfrm>
            <a:off x="2057400" y="1040021"/>
            <a:ext cx="72923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 gothic Century"/>
              </a:rPr>
              <a:t>Nhấn vào ống nhòm lần thứ nhất để chuyển động. </a:t>
            </a:r>
          </a:p>
          <a:p>
            <a:r>
              <a:rPr lang="en-US" sz="2000">
                <a:solidFill>
                  <a:schemeClr val="bg1"/>
                </a:solidFill>
                <a:latin typeface=" gothic Century"/>
              </a:rPr>
              <a:t>Nhấn lần thứ 2 để hiển thị đáp án. </a:t>
            </a:r>
            <a:endParaRPr lang="en-US" sz="2000" dirty="0">
              <a:solidFill>
                <a:schemeClr val="bg1"/>
              </a:solidFill>
              <a:latin typeface=" gothic Century"/>
            </a:endParaRPr>
          </a:p>
        </p:txBody>
      </p:sp>
    </p:spTree>
    <p:extLst>
      <p:ext uri="{BB962C8B-B14F-4D97-AF65-F5344CB8AC3E}">
        <p14:creationId xmlns:p14="http://schemas.microsoft.com/office/powerpoint/2010/main" val="3335561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535 -0.00532 C 0.22535 0.12431 0.18091 0.23079 0.12691 0.23079 C 0.0632 0.23079 0.03993 0.1132 0.03056 0.04144 L 0.02049 -0.05255 C 0.01042 -0.12384 -0.01388 -0.24005 -0.08593 -0.24005 C -0.13211 -0.24005 -0.18437 -0.13565 -0.18437 -0.00532 C -0.18437 0.12431 -0.13211 0.23079 -0.08593 0.23079 C -0.01388 0.23079 0.01042 0.1132 0.02049 0.04144 L 0.03056 -0.05255 C 0.03993 -0.12384 0.0632 -0.24005 0.12691 -0.24005 C 0.18091 -0.24005 0.22535 -0.13565 0.22535 -0.00532 Z " pathEditMode="relative" rAng="0" ptsTypes="AAAAAAAAAAA">
                                      <p:cBhvr>
                                        <p:cTn id="6" dur="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8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8" t="15999" r="13008" b="10455"/>
          <a:stretch/>
        </p:blipFill>
        <p:spPr>
          <a:xfrm>
            <a:off x="4648200" y="1368938"/>
            <a:ext cx="3507076" cy="4065380"/>
          </a:xfrm>
          <a:prstGeom prst="rect">
            <a:avLst/>
          </a:prstGeom>
        </p:spPr>
      </p:pic>
      <p:pic>
        <p:nvPicPr>
          <p:cNvPr id="6" name="Binoculars">
            <a:extLst>
              <a:ext uri="{FF2B5EF4-FFF2-40B4-BE49-F238E27FC236}">
                <a16:creationId xmlns="" xmlns:a16="http://schemas.microsoft.com/office/drawing/2014/main" id="{A86818A8-C9A6-4969-B992-5FD8A3647E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05200" y="-3810000"/>
            <a:ext cx="20677455" cy="13850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n you guess">
            <a:extLst>
              <a:ext uri="{FF2B5EF4-FFF2-40B4-BE49-F238E27FC236}">
                <a16:creationId xmlns="" xmlns:a16="http://schemas.microsoft.com/office/drawing/2014/main" id="{B1732385-9807-4387-B33B-1AEBEDBC0E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7147" y="149739"/>
            <a:ext cx="416812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GB" altLang="en-US" sz="4000" b="1" dirty="0">
                <a:solidFill>
                  <a:prstClr val="white"/>
                </a:solidFill>
                <a:latin typeface="Century Gothic" panose="020B0502020202020204" pitchFamily="34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Can </a:t>
            </a:r>
            <a:r>
              <a:rPr lang="en-GB" altLang="en-US" sz="4000" b="1">
                <a:solidFill>
                  <a:prstClr val="white"/>
                </a:solidFill>
                <a:latin typeface="Century Gothic" panose="020B0502020202020204" pitchFamily="34" charset="0"/>
                <a:ea typeface="Sassoon Infant Rg" panose="02000503030000020003" pitchFamily="50" charset="0"/>
                <a:cs typeface="Sassoon Infant Rg" panose="02000503030000020003" pitchFamily="50" charset="0"/>
              </a:rPr>
              <a:t>you guess?</a:t>
            </a:r>
            <a:endParaRPr lang="en-GB" altLang="en-US" sz="4000" b="1" dirty="0">
              <a:solidFill>
                <a:prstClr val="white"/>
              </a:solidFill>
              <a:latin typeface="Century Gothic" panose="020B0502020202020204" pitchFamily="34" charset="0"/>
              <a:ea typeface="Sassoon Infant Rg" panose="02000503030000020003" pitchFamily="50" charset="0"/>
              <a:cs typeface="Sassoon Infant Rg" panose="02000503030000020003" pitchFamily="50" charset="0"/>
            </a:endParaRPr>
          </a:p>
        </p:txBody>
      </p:sp>
      <p:sp>
        <p:nvSpPr>
          <p:cNvPr id="8" name="Bùi Liễu">
            <a:extLst>
              <a:ext uri="{FF2B5EF4-FFF2-40B4-BE49-F238E27FC236}">
                <a16:creationId xmlns="" xmlns:a16="http://schemas.microsoft.com/office/drawing/2014/main" id="{E373130B-C1D5-4CC0-B4AD-2C0BC652FF0C}"/>
              </a:ext>
            </a:extLst>
          </p:cNvPr>
          <p:cNvSpPr txBox="1"/>
          <p:nvPr/>
        </p:nvSpPr>
        <p:spPr bwMode="auto">
          <a:xfrm>
            <a:off x="4306570" y="5751455"/>
            <a:ext cx="4200188" cy="707886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85800">
              <a:defRPr/>
            </a:pPr>
            <a:r>
              <a:rPr lang="vi-VN" sz="4000" b="1">
                <a:ln w="12700">
                  <a:solidFill>
                    <a:srgbClr val="1C1C1C"/>
                  </a:solidFill>
                </a:ln>
                <a:solidFill>
                  <a:srgbClr val="1C1C1C"/>
                </a:solidFill>
                <a:latin typeface="Century Gothic" panose="020B0502020202020204" pitchFamily="34" charset="0"/>
              </a:rPr>
              <a:t>c</a:t>
            </a:r>
            <a:r>
              <a:rPr lang="vi-VN" sz="4000" b="1" smtClean="0">
                <a:ln w="12700">
                  <a:solidFill>
                    <a:srgbClr val="1C1C1C"/>
                  </a:solidFill>
                </a:ln>
                <a:solidFill>
                  <a:srgbClr val="1C1C1C"/>
                </a:solidFill>
                <a:latin typeface="Century Gothic" panose="020B0502020202020204" pitchFamily="34" charset="0"/>
              </a:rPr>
              <a:t>lose your book</a:t>
            </a:r>
            <a:endParaRPr lang="en-GB" sz="4000" b="1" dirty="0">
              <a:ln w="12700">
                <a:solidFill>
                  <a:srgbClr val="1C1C1C"/>
                </a:solidFill>
              </a:ln>
              <a:solidFill>
                <a:srgbClr val="1C1C1C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Bùi Liễu 0968142780"/>
          <p:cNvSpPr txBox="1"/>
          <p:nvPr/>
        </p:nvSpPr>
        <p:spPr>
          <a:xfrm>
            <a:off x="2057400" y="1040021"/>
            <a:ext cx="72923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 gothic Century"/>
              </a:rPr>
              <a:t>Nhấn vào ống nhòm lần thứ nhất để chuyển động. </a:t>
            </a:r>
          </a:p>
          <a:p>
            <a:r>
              <a:rPr lang="en-US" sz="2000">
                <a:solidFill>
                  <a:schemeClr val="bg1"/>
                </a:solidFill>
                <a:latin typeface=" gothic Century"/>
              </a:rPr>
              <a:t>Nhấn lần thứ 2 để hiển thị đáp án. </a:t>
            </a:r>
            <a:endParaRPr lang="en-US" sz="2000" dirty="0">
              <a:solidFill>
                <a:schemeClr val="bg1"/>
              </a:solidFill>
              <a:latin typeface=" gothic Century"/>
            </a:endParaRPr>
          </a:p>
        </p:txBody>
      </p:sp>
    </p:spTree>
    <p:extLst>
      <p:ext uri="{BB962C8B-B14F-4D97-AF65-F5344CB8AC3E}">
        <p14:creationId xmlns:p14="http://schemas.microsoft.com/office/powerpoint/2010/main" val="145732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535 -0.00532 C 0.22535 0.12431 0.18091 0.23079 0.12691 0.23079 C 0.0632 0.23079 0.03993 0.1132 0.03056 0.04144 L 0.02049 -0.05255 C 0.01042 -0.12384 -0.01388 -0.24005 -0.08593 -0.24005 C -0.13211 -0.24005 -0.18437 -0.13565 -0.18437 -0.00532 C -0.18437 0.12431 -0.13211 0.23079 -0.08593 0.23079 C -0.01388 0.23079 0.01042 0.1132 0.02049 0.04144 L 0.03056 -0.05255 C 0.03993 -0.12384 0.0632 -0.24005 0.12691 -0.24005 C 0.18091 -0.24005 0.22535 -0.13565 0.22535 -0.00532 Z " pathEditMode="relative" rAng="0" ptsTypes="AAAAAAAAAAA">
                                      <p:cBhvr>
                                        <p:cTn id="6" dur="8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8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ùi Liễu 0968142780"/>
          <p:cNvSpPr txBox="1"/>
          <p:nvPr/>
        </p:nvSpPr>
        <p:spPr>
          <a:xfrm>
            <a:off x="4131581" y="527564"/>
            <a:ext cx="36460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latin typeface="Arial" panose="020B0604020202020204" pitchFamily="34" charset="0"/>
                <a:cs typeface="Arial" panose="020B0604020202020204" pitchFamily="34" charset="0"/>
              </a:rPr>
              <a:t>Contents</a:t>
            </a:r>
            <a:endParaRPr lang="en-US" sz="4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964" y="2049606"/>
            <a:ext cx="979361" cy="886334"/>
          </a:xfrm>
          <a:prstGeom prst="rect">
            <a:avLst/>
          </a:prstGeom>
        </p:spPr>
      </p:pic>
      <p:pic>
        <p:nvPicPr>
          <p:cNvPr id="3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964" y="1239737"/>
            <a:ext cx="971006" cy="868100"/>
          </a:xfrm>
          <a:prstGeom prst="rect">
            <a:avLst/>
          </a:prstGeom>
        </p:spPr>
      </p:pic>
      <p:sp>
        <p:nvSpPr>
          <p:cNvPr id="13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15" name="Bùi Liễu"/>
          <p:cNvSpPr txBox="1">
            <a:spLocks/>
          </p:cNvSpPr>
          <p:nvPr/>
        </p:nvSpPr>
        <p:spPr>
          <a:xfrm>
            <a:off x="4119132" y="2243096"/>
            <a:ext cx="6233494" cy="57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  <a:endParaRPr lang="en-US" sz="36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"/>
          <p:cNvSpPr txBox="1">
            <a:spLocks/>
          </p:cNvSpPr>
          <p:nvPr/>
        </p:nvSpPr>
        <p:spPr>
          <a:xfrm>
            <a:off x="4119132" y="1442679"/>
            <a:ext cx="5691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repeat.</a:t>
            </a:r>
            <a:endParaRPr lang="en-US" sz="36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"/>
          <p:cNvSpPr txBox="1">
            <a:spLocks/>
          </p:cNvSpPr>
          <p:nvPr/>
        </p:nvSpPr>
        <p:spPr>
          <a:xfrm>
            <a:off x="4119132" y="3117500"/>
            <a:ext cx="273703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 </a:t>
            </a:r>
            <a:endParaRPr lang="en-US" sz="36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ùi Liễu">
            <a:extLst>
              <a:ext uri="{FF2B5EF4-FFF2-40B4-BE49-F238E27FC236}">
                <a16:creationId xmlns=""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4028748" y="4856085"/>
            <a:ext cx="5930586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complete and read.</a:t>
            </a:r>
            <a:endParaRPr lang="en-US" sz="36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964" y="2933570"/>
            <a:ext cx="927239" cy="8488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893" y="3761673"/>
            <a:ext cx="892309" cy="8843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777" y="4623251"/>
            <a:ext cx="892309" cy="860441"/>
          </a:xfrm>
          <a:prstGeom prst="rect">
            <a:avLst/>
          </a:prstGeom>
        </p:spPr>
      </p:pic>
      <p:sp>
        <p:nvSpPr>
          <p:cNvPr id="19" name="Bùi Liễu"/>
          <p:cNvSpPr txBox="1">
            <a:spLocks/>
          </p:cNvSpPr>
          <p:nvPr/>
        </p:nvSpPr>
        <p:spPr>
          <a:xfrm>
            <a:off x="4110899" y="3974875"/>
            <a:ext cx="461085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tick. </a:t>
            </a:r>
            <a:endParaRPr lang="en-US" sz="36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Bùi Liễu">
            <a:extLst>
              <a:ext uri="{FF2B5EF4-FFF2-40B4-BE49-F238E27FC236}">
                <a16:creationId xmlns=""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3985970" y="5594245"/>
            <a:ext cx="5930586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play.</a:t>
            </a:r>
            <a:endParaRPr lang="en-US" sz="36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138" y="5498125"/>
            <a:ext cx="873818" cy="81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3056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33"/>
          <a:stretch/>
        </p:blipFill>
        <p:spPr>
          <a:xfrm>
            <a:off x="2362200" y="422630"/>
            <a:ext cx="7228115" cy="5722258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2318657" y="3283759"/>
            <a:ext cx="731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600" smtClean="0">
                <a:solidFill>
                  <a:schemeClr val="accent4"/>
                </a:solidFill>
                <a:latin typeface="Forte" panose="03060902040502070203" pitchFamily="66" charset="0"/>
              </a:rPr>
              <a:t>Well done! </a:t>
            </a:r>
            <a:endParaRPr lang="en-US" sz="9600">
              <a:solidFill>
                <a:schemeClr val="accent4"/>
              </a:solidFill>
              <a:latin typeface="Forte" panose="0306090204050207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737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3048000" y="2286000"/>
            <a:ext cx="7293693" cy="1985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1500" smtClean="0">
                <a:solidFill>
                  <a:schemeClr val="accent4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Structures</a:t>
            </a:r>
            <a:r>
              <a:rPr lang="en-US" sz="11500">
                <a:solidFill>
                  <a:schemeClr val="accent4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11500" dirty="0">
              <a:solidFill>
                <a:schemeClr val="accent4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75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ùi Liễu"/>
          <p:cNvSpPr txBox="1"/>
          <p:nvPr/>
        </p:nvSpPr>
        <p:spPr>
          <a:xfrm>
            <a:off x="1516819" y="1728347"/>
            <a:ext cx="9356077" cy="525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939"/>
              </a:spcBef>
              <a:spcAft>
                <a:spcPts val="0"/>
              </a:spcAft>
            </a:pPr>
            <a:endParaRPr lang="vi-VN" sz="3600" smtClean="0">
              <a:solidFill>
                <a:srgbClr val="000000"/>
              </a:solidFill>
              <a:cs typeface="Times New Roman"/>
            </a:endParaRPr>
          </a:p>
          <a:p>
            <a:pPr marL="571500" indent="-571500">
              <a:lnSpc>
                <a:spcPts val="1554"/>
              </a:lnSpc>
              <a:spcBef>
                <a:spcPts val="939"/>
              </a:spcBef>
              <a:buFont typeface="Wingdings" panose="05000000000000000000" pitchFamily="2" charset="2"/>
              <a:buChar char="v"/>
            </a:pPr>
            <a:r>
              <a:rPr lang="vi-VN" sz="3600" smtClean="0">
                <a:solidFill>
                  <a:srgbClr val="000000"/>
                </a:solidFill>
                <a:cs typeface="Times New Roman"/>
              </a:rPr>
              <a:t>Câu mệnh lệnh/yêu cầu.</a:t>
            </a:r>
            <a:endParaRPr sz="3600" dirty="0">
              <a:solidFill>
                <a:srgbClr val="000000"/>
              </a:solidFill>
              <a:cs typeface="Times New Roman"/>
            </a:endParaRPr>
          </a:p>
        </p:txBody>
      </p:sp>
      <p:sp>
        <p:nvSpPr>
          <p:cNvPr id="11" name="Bùi Liễu"/>
          <p:cNvSpPr txBox="1"/>
          <p:nvPr/>
        </p:nvSpPr>
        <p:spPr>
          <a:xfrm>
            <a:off x="1955409" y="4576991"/>
            <a:ext cx="3048000" cy="4641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endParaRPr lang="vi-VN" sz="360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6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 dụ: </a:t>
            </a:r>
            <a:endParaRPr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"/>
          <p:cNvSpPr txBox="1"/>
          <p:nvPr/>
        </p:nvSpPr>
        <p:spPr>
          <a:xfrm>
            <a:off x="1934292" y="5252700"/>
            <a:ext cx="7362107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3600" b="1" smtClean="0">
                <a:cs typeface="Times New Roman"/>
              </a:rPr>
              <a:t>Sit down</a:t>
            </a:r>
            <a:r>
              <a:rPr lang="vi-VN" sz="3600" smtClean="0">
                <a:cs typeface="Times New Roman"/>
              </a:rPr>
              <a:t>, please!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3600" b="1" smtClean="0">
                <a:solidFill>
                  <a:srgbClr val="000000"/>
                </a:solidFill>
                <a:cs typeface="Times New Roman"/>
              </a:rPr>
              <a:t>Open your book</a:t>
            </a:r>
            <a:r>
              <a:rPr lang="vi-VN" sz="3600" smtClean="0">
                <a:solidFill>
                  <a:srgbClr val="000000"/>
                </a:solidFill>
                <a:cs typeface="Times New Roman"/>
              </a:rPr>
              <a:t>, please!</a:t>
            </a:r>
            <a:endParaRPr sz="3600" dirty="0">
              <a:solidFill>
                <a:srgbClr val="000000"/>
              </a:solidFill>
              <a:cs typeface="Times New Roman"/>
            </a:endParaRPr>
          </a:p>
        </p:txBody>
      </p:sp>
      <p:sp>
        <p:nvSpPr>
          <p:cNvPr id="2" name="Bùi Liễu"/>
          <p:cNvSpPr/>
          <p:nvPr/>
        </p:nvSpPr>
        <p:spPr>
          <a:xfrm>
            <a:off x="4049695" y="2489884"/>
            <a:ext cx="4865705" cy="1701115"/>
          </a:xfrm>
          <a:prstGeom prst="roundRect">
            <a:avLst/>
          </a:prstGeom>
          <a:noFill/>
          <a:ln w="38100">
            <a:solidFill>
              <a:schemeClr val="accent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smtClean="0">
                <a:solidFill>
                  <a:schemeClr val="tx1"/>
                </a:solidFill>
              </a:rPr>
              <a:t>______, please!</a:t>
            </a:r>
            <a:endParaRPr lang="vi-VN" sz="3600" b="1">
              <a:solidFill>
                <a:schemeClr val="tx1"/>
              </a:solidFill>
            </a:endParaRPr>
          </a:p>
        </p:txBody>
      </p:sp>
      <p:sp>
        <p:nvSpPr>
          <p:cNvPr id="6" name="Bùi Liễu"/>
          <p:cNvSpPr/>
          <p:nvPr/>
        </p:nvSpPr>
        <p:spPr>
          <a:xfrm>
            <a:off x="4191000" y="453595"/>
            <a:ext cx="4724400" cy="1012851"/>
          </a:xfrm>
          <a:prstGeom prst="ribbon2">
            <a:avLst>
              <a:gd name="adj1" fmla="val 16667"/>
              <a:gd name="adj2" fmla="val 70553"/>
            </a:avLst>
          </a:prstGeom>
          <a:solidFill>
            <a:schemeClr val="accent4"/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vi-VN" sz="4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537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2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3429000" y="1155318"/>
            <a:ext cx="8077200" cy="5321682"/>
          </a:xfrm>
          <a:prstGeom prst="roundRect">
            <a:avLst/>
          </a:prstGeom>
          <a:solidFill>
            <a:srgbClr val="FF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Google Shape;719;p38"/>
          <p:cNvSpPr txBox="1">
            <a:spLocks/>
          </p:cNvSpPr>
          <p:nvPr/>
        </p:nvSpPr>
        <p:spPr>
          <a:xfrm>
            <a:off x="1017230" y="373647"/>
            <a:ext cx="63441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</a:t>
            </a:r>
            <a:r>
              <a:rPr lang="en-US" sz="3600" b="1" dirty="0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point and say.</a:t>
            </a:r>
            <a:endParaRPr lang="en-US" sz="36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Google Shape;719;p38"/>
          <p:cNvSpPr txBox="1">
            <a:spLocks/>
          </p:cNvSpPr>
          <p:nvPr/>
        </p:nvSpPr>
        <p:spPr>
          <a:xfrm>
            <a:off x="473418" y="2067260"/>
            <a:ext cx="4228737" cy="251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____, please!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951" y="1201074"/>
            <a:ext cx="2224480" cy="2210152"/>
          </a:xfrm>
          <a:prstGeom prst="round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881" y="1155318"/>
            <a:ext cx="2246864" cy="2232392"/>
          </a:xfrm>
          <a:prstGeom prst="round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079" y="3895182"/>
            <a:ext cx="2332224" cy="2140555"/>
          </a:xfrm>
          <a:prstGeom prst="round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880" y="3927839"/>
            <a:ext cx="2246865" cy="2140555"/>
          </a:xfrm>
          <a:prstGeom prst="round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6143974" y="2849871"/>
            <a:ext cx="591457" cy="56135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3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9779288" y="2843861"/>
            <a:ext cx="591457" cy="56135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3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6277779" y="5531705"/>
            <a:ext cx="591457" cy="56135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vi-VN" sz="3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9779287" y="5598287"/>
            <a:ext cx="591457" cy="56135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vi-VN" sz="36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Bùi Liễu"/>
          <p:cNvSpPr/>
          <p:nvPr/>
        </p:nvSpPr>
        <p:spPr>
          <a:xfrm>
            <a:off x="3945610" y="3281508"/>
            <a:ext cx="35109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6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open your book</a:t>
            </a:r>
            <a:endParaRPr lang="en-US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Bùi Liễu"/>
          <p:cNvSpPr/>
          <p:nvPr/>
        </p:nvSpPr>
        <p:spPr>
          <a:xfrm>
            <a:off x="7456591" y="3301414"/>
            <a:ext cx="35109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6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close your book</a:t>
            </a:r>
            <a:endParaRPr lang="en-US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4" name="Bùi Liễu"/>
          <p:cNvSpPr/>
          <p:nvPr/>
        </p:nvSpPr>
        <p:spPr>
          <a:xfrm>
            <a:off x="3876274" y="5907491"/>
            <a:ext cx="35109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6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stand up</a:t>
            </a:r>
            <a:endParaRPr lang="en-US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8" name="Bùi Liễu"/>
          <p:cNvSpPr/>
          <p:nvPr/>
        </p:nvSpPr>
        <p:spPr>
          <a:xfrm>
            <a:off x="7435745" y="5944686"/>
            <a:ext cx="35109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6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sit down</a:t>
            </a:r>
            <a:endParaRPr lang="en-US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Track 68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28" end="2577.8866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824" y="3802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333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7424522" y="5227836"/>
            <a:ext cx="1795678" cy="6294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>
              <a:solidFill>
                <a:srgbClr val="002060"/>
              </a:solidFill>
            </a:endParaRPr>
          </a:p>
        </p:txBody>
      </p:sp>
      <p:sp>
        <p:nvSpPr>
          <p:cNvPr id="27" name="Google Shape;712;p38"/>
          <p:cNvSpPr txBox="1">
            <a:spLocks/>
          </p:cNvSpPr>
          <p:nvPr/>
        </p:nvSpPr>
        <p:spPr>
          <a:xfrm>
            <a:off x="952500" y="356419"/>
            <a:ext cx="35814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3600" b="1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  <a:endParaRPr lang="en-US" sz="36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295400"/>
            <a:ext cx="9593078" cy="5029902"/>
          </a:xfrm>
          <a:prstGeom prst="rect">
            <a:avLst/>
          </a:prstGeom>
        </p:spPr>
      </p:pic>
      <p:sp>
        <p:nvSpPr>
          <p:cNvPr id="7" name="Google Shape;712;p38"/>
          <p:cNvSpPr txBox="1">
            <a:spLocks/>
          </p:cNvSpPr>
          <p:nvPr/>
        </p:nvSpPr>
        <p:spPr>
          <a:xfrm>
            <a:off x="762000" y="1828800"/>
            <a:ext cx="42672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________, please!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382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175" y="4163271"/>
            <a:ext cx="2397794" cy="19186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70" b="18524"/>
          <a:stretch/>
        </p:blipFill>
        <p:spPr>
          <a:xfrm>
            <a:off x="2971800" y="1295400"/>
            <a:ext cx="2521520" cy="2023644"/>
          </a:xfrm>
          <a:prstGeom prst="round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33" b="9139"/>
          <a:stretch/>
        </p:blipFill>
        <p:spPr>
          <a:xfrm>
            <a:off x="6721175" y="1295400"/>
            <a:ext cx="2397794" cy="2040660"/>
          </a:xfrm>
          <a:prstGeom prst="round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542" y="4136572"/>
            <a:ext cx="2438001" cy="1918625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703283" y="5232568"/>
            <a:ext cx="1795678" cy="6294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>
              <a:solidFill>
                <a:srgbClr val="002060"/>
              </a:solidFill>
            </a:endParaRPr>
          </a:p>
        </p:txBody>
      </p:sp>
      <p:sp>
        <p:nvSpPr>
          <p:cNvPr id="11" name="Google Shape;722;p38"/>
          <p:cNvSpPr txBox="1">
            <a:spLocks/>
          </p:cNvSpPr>
          <p:nvPr/>
        </p:nvSpPr>
        <p:spPr>
          <a:xfrm>
            <a:off x="1273516" y="297849"/>
            <a:ext cx="5166392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Listen and tick.</a:t>
            </a:r>
            <a:endParaRPr lang="en-US" sz="36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873154" y="2741918"/>
            <a:ext cx="617390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2" name="Rounded Rectangle 31"/>
          <p:cNvSpPr/>
          <p:nvPr/>
        </p:nvSpPr>
        <p:spPr>
          <a:xfrm>
            <a:off x="4891044" y="5466742"/>
            <a:ext cx="617390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3" name="Rounded Rectangle 32"/>
          <p:cNvSpPr/>
          <p:nvPr/>
        </p:nvSpPr>
        <p:spPr>
          <a:xfrm>
            <a:off x="8454610" y="5451696"/>
            <a:ext cx="617390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4" name="Google Shape;722;p38"/>
          <p:cNvSpPr txBox="1">
            <a:spLocks/>
          </p:cNvSpPr>
          <p:nvPr/>
        </p:nvSpPr>
        <p:spPr>
          <a:xfrm>
            <a:off x="1056663" y="2017186"/>
            <a:ext cx="58941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600" b="1" smtClean="0">
                <a:latin typeface="Comic Sans MS" panose="030F0702030302020204" pitchFamily="66" charset="0"/>
              </a:rPr>
              <a:t>1</a:t>
            </a:r>
            <a:endParaRPr lang="en-US" sz="3600" b="1" dirty="0">
              <a:latin typeface="Comic Sans MS" panose="030F0702030302020204" pitchFamily="66" charset="0"/>
            </a:endParaRPr>
          </a:p>
        </p:txBody>
      </p:sp>
      <p:sp>
        <p:nvSpPr>
          <p:cNvPr id="35" name="Google Shape;722;p38"/>
          <p:cNvSpPr txBox="1">
            <a:spLocks/>
          </p:cNvSpPr>
          <p:nvPr/>
        </p:nvSpPr>
        <p:spPr>
          <a:xfrm>
            <a:off x="1063728" y="4610892"/>
            <a:ext cx="58941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600" b="1">
                <a:latin typeface="Comic Sans MS" panose="030F0702030302020204" pitchFamily="66" charset="0"/>
              </a:rPr>
              <a:t>2</a:t>
            </a:r>
            <a:endParaRPr lang="en-US" sz="3600" b="1" dirty="0">
              <a:latin typeface="Comic Sans MS" panose="030F0702030302020204" pitchFamily="66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8501579" y="2741918"/>
            <a:ext cx="617390" cy="577126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Oval 14"/>
          <p:cNvSpPr/>
          <p:nvPr/>
        </p:nvSpPr>
        <p:spPr>
          <a:xfrm>
            <a:off x="3926960" y="3359328"/>
            <a:ext cx="397743" cy="39983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7444392" y="3379470"/>
            <a:ext cx="397743" cy="39983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3912306" y="6061755"/>
            <a:ext cx="397743" cy="39983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vi-VN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7429738" y="6081897"/>
            <a:ext cx="397743" cy="39983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vi-VN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Bùi Liễu 096814278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23333" r="71111" b="56667"/>
          <a:stretch/>
        </p:blipFill>
        <p:spPr>
          <a:xfrm>
            <a:off x="4758589" y="2673195"/>
            <a:ext cx="793969" cy="714572"/>
          </a:xfrm>
          <a:prstGeom prst="rect">
            <a:avLst/>
          </a:prstGeom>
        </p:spPr>
      </p:pic>
      <p:pic>
        <p:nvPicPr>
          <p:cNvPr id="2" name="Track 6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06" end="8695.6213"/>
                </p14:media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885" y="2132318"/>
            <a:ext cx="609600" cy="609600"/>
          </a:xfrm>
          <a:prstGeom prst="rect">
            <a:avLst/>
          </a:prstGeom>
        </p:spPr>
      </p:pic>
      <p:pic>
        <p:nvPicPr>
          <p:cNvPr id="21" name="Track 69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346" end="2270.6213"/>
                </p14:media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403" y="4633858"/>
            <a:ext cx="609600" cy="609600"/>
          </a:xfrm>
          <a:prstGeom prst="rect">
            <a:avLst/>
          </a:prstGeom>
        </p:spPr>
      </p:pic>
      <p:pic>
        <p:nvPicPr>
          <p:cNvPr id="22" name="Bùi Liễu 096814278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23333" r="71111" b="56667"/>
          <a:stretch/>
        </p:blipFill>
        <p:spPr>
          <a:xfrm>
            <a:off x="4802754" y="5451696"/>
            <a:ext cx="793969" cy="71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13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34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31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ùi Liễu 09681427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632093"/>
            <a:ext cx="8350498" cy="5705111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3581400" y="2800435"/>
            <a:ext cx="6172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chemeClr val="accent4"/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Let’s </a:t>
            </a:r>
            <a:r>
              <a:rPr lang="en-US" sz="8000" b="1" smtClean="0">
                <a:solidFill>
                  <a:schemeClr val="accent4"/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play!</a:t>
            </a:r>
            <a:endParaRPr lang="en-US" sz="8000" b="1" dirty="0">
              <a:solidFill>
                <a:schemeClr val="accent4"/>
              </a:solidFill>
              <a:effectLst>
                <a:glow rad="127000">
                  <a:schemeClr val="bg1"/>
                </a:glo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pic>
        <p:nvPicPr>
          <p:cNvPr id="7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47800" y="265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27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42" numSld="12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Oval 69">
            <a:extLst>
              <a:ext uri="{FF2B5EF4-FFF2-40B4-BE49-F238E27FC236}">
                <a16:creationId xmlns:a16="http://schemas.microsoft.com/office/drawing/2014/main" xmlns="" id="{79DCEDB4-9FFB-496B-9E0B-296D39682684}"/>
              </a:ext>
            </a:extLst>
          </p:cNvPr>
          <p:cNvSpPr/>
          <p:nvPr/>
        </p:nvSpPr>
        <p:spPr>
          <a:xfrm>
            <a:off x="6504370" y="3034356"/>
            <a:ext cx="818533" cy="7049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DC217FE3-9E00-4879-BF6C-A32694706722}"/>
              </a:ext>
            </a:extLst>
          </p:cNvPr>
          <p:cNvGrpSpPr/>
          <p:nvPr/>
        </p:nvGrpSpPr>
        <p:grpSpPr>
          <a:xfrm>
            <a:off x="3188190" y="259835"/>
            <a:ext cx="6632360" cy="6282431"/>
            <a:chOff x="3235206" y="297212"/>
            <a:chExt cx="7136244" cy="6516210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xmlns="" id="{61E14B71-600B-449F-8D9E-50E6587031AE}"/>
                </a:ext>
              </a:extLst>
            </p:cNvPr>
            <p:cNvGrpSpPr/>
            <p:nvPr/>
          </p:nvGrpSpPr>
          <p:grpSpPr>
            <a:xfrm>
              <a:off x="3235206" y="297212"/>
              <a:ext cx="7136244" cy="6516210"/>
              <a:chOff x="3525838" y="858838"/>
              <a:chExt cx="5140325" cy="5140326"/>
            </a:xfrm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</p:grpSpPr>
          <p:sp>
            <p:nvSpPr>
              <p:cNvPr id="51" name="Freeform 5">
                <a:extLst>
                  <a:ext uri="{FF2B5EF4-FFF2-40B4-BE49-F238E27FC236}">
                    <a16:creationId xmlns:a16="http://schemas.microsoft.com/office/drawing/2014/main" xmlns="" id="{1210ACC6-FA13-4380-B369-1FB8267728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96000" y="858838"/>
                <a:ext cx="1817688" cy="2570163"/>
              </a:xfrm>
              <a:custGeom>
                <a:avLst/>
                <a:gdLst>
                  <a:gd name="T0" fmla="*/ 0 w 2291"/>
                  <a:gd name="T1" fmla="*/ 0 h 3237"/>
                  <a:gd name="T2" fmla="*/ 81 w 2291"/>
                  <a:gd name="T3" fmla="*/ 0 h 3237"/>
                  <a:gd name="T4" fmla="*/ 161 w 2291"/>
                  <a:gd name="T5" fmla="*/ 3 h 3237"/>
                  <a:gd name="T6" fmla="*/ 242 w 2291"/>
                  <a:gd name="T7" fmla="*/ 7 h 3237"/>
                  <a:gd name="T8" fmla="*/ 321 w 2291"/>
                  <a:gd name="T9" fmla="*/ 15 h 3237"/>
                  <a:gd name="T10" fmla="*/ 399 w 2291"/>
                  <a:gd name="T11" fmla="*/ 23 h 3237"/>
                  <a:gd name="T12" fmla="*/ 478 w 2291"/>
                  <a:gd name="T13" fmla="*/ 34 h 3237"/>
                  <a:gd name="T14" fmla="*/ 636 w 2291"/>
                  <a:gd name="T15" fmla="*/ 61 h 3237"/>
                  <a:gd name="T16" fmla="*/ 789 w 2291"/>
                  <a:gd name="T17" fmla="*/ 96 h 3237"/>
                  <a:gd name="T18" fmla="*/ 943 w 2291"/>
                  <a:gd name="T19" fmla="*/ 138 h 3237"/>
                  <a:gd name="T20" fmla="*/ 1093 w 2291"/>
                  <a:gd name="T21" fmla="*/ 188 h 3237"/>
                  <a:gd name="T22" fmla="*/ 1240 w 2291"/>
                  <a:gd name="T23" fmla="*/ 245 h 3237"/>
                  <a:gd name="T24" fmla="*/ 1384 w 2291"/>
                  <a:gd name="T25" fmla="*/ 309 h 3237"/>
                  <a:gd name="T26" fmla="*/ 1525 w 2291"/>
                  <a:gd name="T27" fmla="*/ 380 h 3237"/>
                  <a:gd name="T28" fmla="*/ 1663 w 2291"/>
                  <a:gd name="T29" fmla="*/ 459 h 3237"/>
                  <a:gd name="T30" fmla="*/ 1797 w 2291"/>
                  <a:gd name="T31" fmla="*/ 543 h 3237"/>
                  <a:gd name="T32" fmla="*/ 1926 w 2291"/>
                  <a:gd name="T33" fmla="*/ 633 h 3237"/>
                  <a:gd name="T34" fmla="*/ 2053 w 2291"/>
                  <a:gd name="T35" fmla="*/ 731 h 3237"/>
                  <a:gd name="T36" fmla="*/ 2174 w 2291"/>
                  <a:gd name="T37" fmla="*/ 837 h 3237"/>
                  <a:gd name="T38" fmla="*/ 2291 w 2291"/>
                  <a:gd name="T39" fmla="*/ 946 h 3237"/>
                  <a:gd name="T40" fmla="*/ 0 w 2291"/>
                  <a:gd name="T41" fmla="*/ 3237 h 3237"/>
                  <a:gd name="T42" fmla="*/ 0 w 2291"/>
                  <a:gd name="T43" fmla="*/ 0 h 3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291" h="3237">
                    <a:moveTo>
                      <a:pt x="0" y="0"/>
                    </a:moveTo>
                    <a:lnTo>
                      <a:pt x="81" y="0"/>
                    </a:lnTo>
                    <a:lnTo>
                      <a:pt x="161" y="3"/>
                    </a:lnTo>
                    <a:lnTo>
                      <a:pt x="242" y="7"/>
                    </a:lnTo>
                    <a:lnTo>
                      <a:pt x="321" y="15"/>
                    </a:lnTo>
                    <a:lnTo>
                      <a:pt x="399" y="23"/>
                    </a:lnTo>
                    <a:lnTo>
                      <a:pt x="478" y="34"/>
                    </a:lnTo>
                    <a:lnTo>
                      <a:pt x="636" y="61"/>
                    </a:lnTo>
                    <a:lnTo>
                      <a:pt x="789" y="96"/>
                    </a:lnTo>
                    <a:lnTo>
                      <a:pt x="943" y="138"/>
                    </a:lnTo>
                    <a:lnTo>
                      <a:pt x="1093" y="188"/>
                    </a:lnTo>
                    <a:lnTo>
                      <a:pt x="1240" y="245"/>
                    </a:lnTo>
                    <a:lnTo>
                      <a:pt x="1384" y="309"/>
                    </a:lnTo>
                    <a:lnTo>
                      <a:pt x="1525" y="380"/>
                    </a:lnTo>
                    <a:lnTo>
                      <a:pt x="1663" y="459"/>
                    </a:lnTo>
                    <a:lnTo>
                      <a:pt x="1797" y="543"/>
                    </a:lnTo>
                    <a:lnTo>
                      <a:pt x="1926" y="633"/>
                    </a:lnTo>
                    <a:lnTo>
                      <a:pt x="2053" y="731"/>
                    </a:lnTo>
                    <a:lnTo>
                      <a:pt x="2174" y="837"/>
                    </a:lnTo>
                    <a:lnTo>
                      <a:pt x="2291" y="946"/>
                    </a:lnTo>
                    <a:lnTo>
                      <a:pt x="0" y="323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A3EE"/>
              </a:solidFill>
              <a:ln>
                <a:noFill/>
              </a:ln>
              <a:effectLst/>
              <a:sp3d>
                <a:bevelT w="139700" h="139700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Freeform 6">
                <a:extLst>
                  <a:ext uri="{FF2B5EF4-FFF2-40B4-BE49-F238E27FC236}">
                    <a16:creationId xmlns:a16="http://schemas.microsoft.com/office/drawing/2014/main" xmlns="" id="{01E2E355-C302-4C87-9D76-C9ED868E92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96000" y="858838"/>
                <a:ext cx="1817688" cy="2570163"/>
              </a:xfrm>
              <a:custGeom>
                <a:avLst/>
                <a:gdLst>
                  <a:gd name="T0" fmla="*/ 0 w 2291"/>
                  <a:gd name="T1" fmla="*/ 0 h 3237"/>
                  <a:gd name="T2" fmla="*/ 81 w 2291"/>
                  <a:gd name="T3" fmla="*/ 0 h 3237"/>
                  <a:gd name="T4" fmla="*/ 161 w 2291"/>
                  <a:gd name="T5" fmla="*/ 3 h 3237"/>
                  <a:gd name="T6" fmla="*/ 242 w 2291"/>
                  <a:gd name="T7" fmla="*/ 7 h 3237"/>
                  <a:gd name="T8" fmla="*/ 321 w 2291"/>
                  <a:gd name="T9" fmla="*/ 15 h 3237"/>
                  <a:gd name="T10" fmla="*/ 399 w 2291"/>
                  <a:gd name="T11" fmla="*/ 23 h 3237"/>
                  <a:gd name="T12" fmla="*/ 478 w 2291"/>
                  <a:gd name="T13" fmla="*/ 34 h 3237"/>
                  <a:gd name="T14" fmla="*/ 636 w 2291"/>
                  <a:gd name="T15" fmla="*/ 61 h 3237"/>
                  <a:gd name="T16" fmla="*/ 789 w 2291"/>
                  <a:gd name="T17" fmla="*/ 96 h 3237"/>
                  <a:gd name="T18" fmla="*/ 943 w 2291"/>
                  <a:gd name="T19" fmla="*/ 138 h 3237"/>
                  <a:gd name="T20" fmla="*/ 1093 w 2291"/>
                  <a:gd name="T21" fmla="*/ 188 h 3237"/>
                  <a:gd name="T22" fmla="*/ 1240 w 2291"/>
                  <a:gd name="T23" fmla="*/ 245 h 3237"/>
                  <a:gd name="T24" fmla="*/ 1384 w 2291"/>
                  <a:gd name="T25" fmla="*/ 309 h 3237"/>
                  <a:gd name="T26" fmla="*/ 1525 w 2291"/>
                  <a:gd name="T27" fmla="*/ 380 h 3237"/>
                  <a:gd name="T28" fmla="*/ 1663 w 2291"/>
                  <a:gd name="T29" fmla="*/ 459 h 3237"/>
                  <a:gd name="T30" fmla="*/ 1797 w 2291"/>
                  <a:gd name="T31" fmla="*/ 543 h 3237"/>
                  <a:gd name="T32" fmla="*/ 1926 w 2291"/>
                  <a:gd name="T33" fmla="*/ 633 h 3237"/>
                  <a:gd name="T34" fmla="*/ 2053 w 2291"/>
                  <a:gd name="T35" fmla="*/ 731 h 3237"/>
                  <a:gd name="T36" fmla="*/ 2174 w 2291"/>
                  <a:gd name="T37" fmla="*/ 837 h 3237"/>
                  <a:gd name="T38" fmla="*/ 2291 w 2291"/>
                  <a:gd name="T39" fmla="*/ 946 h 3237"/>
                  <a:gd name="T40" fmla="*/ 0 w 2291"/>
                  <a:gd name="T41" fmla="*/ 3237 h 3237"/>
                  <a:gd name="T42" fmla="*/ 0 w 2291"/>
                  <a:gd name="T43" fmla="*/ 0 h 3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291" h="3237">
                    <a:moveTo>
                      <a:pt x="0" y="0"/>
                    </a:moveTo>
                    <a:lnTo>
                      <a:pt x="81" y="0"/>
                    </a:lnTo>
                    <a:lnTo>
                      <a:pt x="161" y="3"/>
                    </a:lnTo>
                    <a:lnTo>
                      <a:pt x="242" y="7"/>
                    </a:lnTo>
                    <a:lnTo>
                      <a:pt x="321" y="15"/>
                    </a:lnTo>
                    <a:lnTo>
                      <a:pt x="399" y="23"/>
                    </a:lnTo>
                    <a:lnTo>
                      <a:pt x="478" y="34"/>
                    </a:lnTo>
                    <a:lnTo>
                      <a:pt x="636" y="61"/>
                    </a:lnTo>
                    <a:lnTo>
                      <a:pt x="789" y="96"/>
                    </a:lnTo>
                    <a:lnTo>
                      <a:pt x="943" y="138"/>
                    </a:lnTo>
                    <a:lnTo>
                      <a:pt x="1093" y="188"/>
                    </a:lnTo>
                    <a:lnTo>
                      <a:pt x="1240" y="245"/>
                    </a:lnTo>
                    <a:lnTo>
                      <a:pt x="1384" y="309"/>
                    </a:lnTo>
                    <a:lnTo>
                      <a:pt x="1525" y="380"/>
                    </a:lnTo>
                    <a:lnTo>
                      <a:pt x="1663" y="459"/>
                    </a:lnTo>
                    <a:lnTo>
                      <a:pt x="1797" y="543"/>
                    </a:lnTo>
                    <a:lnTo>
                      <a:pt x="1926" y="633"/>
                    </a:lnTo>
                    <a:lnTo>
                      <a:pt x="2053" y="731"/>
                    </a:lnTo>
                    <a:lnTo>
                      <a:pt x="2174" y="837"/>
                    </a:lnTo>
                    <a:lnTo>
                      <a:pt x="2291" y="946"/>
                    </a:lnTo>
                    <a:lnTo>
                      <a:pt x="0" y="3237"/>
                    </a:lnTo>
                    <a:lnTo>
                      <a:pt x="0" y="0"/>
                    </a:lnTo>
                  </a:path>
                </a:pathLst>
              </a:custGeom>
              <a:noFill/>
              <a:ln w="19050">
                <a:noFill/>
                <a:prstDash val="solid"/>
                <a:round/>
                <a:headEnd/>
                <a:tailEnd/>
              </a:ln>
              <a:effectLst/>
              <a:sp3d>
                <a:bevelT w="139700" h="1397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Freeform 7">
                <a:extLst>
                  <a:ext uri="{FF2B5EF4-FFF2-40B4-BE49-F238E27FC236}">
                    <a16:creationId xmlns:a16="http://schemas.microsoft.com/office/drawing/2014/main" xmlns="" id="{4C08EC04-639E-420F-9CB2-3497BEF625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96000" y="1611313"/>
                <a:ext cx="2570163" cy="1817688"/>
              </a:xfrm>
              <a:custGeom>
                <a:avLst/>
                <a:gdLst>
                  <a:gd name="T0" fmla="*/ 2291 w 3239"/>
                  <a:gd name="T1" fmla="*/ 0 h 2291"/>
                  <a:gd name="T2" fmla="*/ 2400 w 3239"/>
                  <a:gd name="T3" fmla="*/ 117 h 2291"/>
                  <a:gd name="T4" fmla="*/ 2506 w 3239"/>
                  <a:gd name="T5" fmla="*/ 238 h 2291"/>
                  <a:gd name="T6" fmla="*/ 2604 w 3239"/>
                  <a:gd name="T7" fmla="*/ 365 h 2291"/>
                  <a:gd name="T8" fmla="*/ 2694 w 3239"/>
                  <a:gd name="T9" fmla="*/ 494 h 2291"/>
                  <a:gd name="T10" fmla="*/ 2778 w 3239"/>
                  <a:gd name="T11" fmla="*/ 628 h 2291"/>
                  <a:gd name="T12" fmla="*/ 2857 w 3239"/>
                  <a:gd name="T13" fmla="*/ 766 h 2291"/>
                  <a:gd name="T14" fmla="*/ 2928 w 3239"/>
                  <a:gd name="T15" fmla="*/ 907 h 2291"/>
                  <a:gd name="T16" fmla="*/ 2992 w 3239"/>
                  <a:gd name="T17" fmla="*/ 1053 h 2291"/>
                  <a:gd name="T18" fmla="*/ 3049 w 3239"/>
                  <a:gd name="T19" fmla="*/ 1198 h 2291"/>
                  <a:gd name="T20" fmla="*/ 3099 w 3239"/>
                  <a:gd name="T21" fmla="*/ 1348 h 2291"/>
                  <a:gd name="T22" fmla="*/ 3141 w 3239"/>
                  <a:gd name="T23" fmla="*/ 1502 h 2291"/>
                  <a:gd name="T24" fmla="*/ 3176 w 3239"/>
                  <a:gd name="T25" fmla="*/ 1655 h 2291"/>
                  <a:gd name="T26" fmla="*/ 3203 w 3239"/>
                  <a:gd name="T27" fmla="*/ 1813 h 2291"/>
                  <a:gd name="T28" fmla="*/ 3214 w 3239"/>
                  <a:gd name="T29" fmla="*/ 1892 h 2291"/>
                  <a:gd name="T30" fmla="*/ 3222 w 3239"/>
                  <a:gd name="T31" fmla="*/ 1970 h 2291"/>
                  <a:gd name="T32" fmla="*/ 3230 w 3239"/>
                  <a:gd name="T33" fmla="*/ 2049 h 2291"/>
                  <a:gd name="T34" fmla="*/ 3235 w 3239"/>
                  <a:gd name="T35" fmla="*/ 2130 h 2291"/>
                  <a:gd name="T36" fmla="*/ 3237 w 3239"/>
                  <a:gd name="T37" fmla="*/ 2210 h 2291"/>
                  <a:gd name="T38" fmla="*/ 3239 w 3239"/>
                  <a:gd name="T39" fmla="*/ 2291 h 2291"/>
                  <a:gd name="T40" fmla="*/ 0 w 3239"/>
                  <a:gd name="T41" fmla="*/ 2291 h 2291"/>
                  <a:gd name="T42" fmla="*/ 2291 w 3239"/>
                  <a:gd name="T43" fmla="*/ 0 h 2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39" h="2291">
                    <a:moveTo>
                      <a:pt x="2291" y="0"/>
                    </a:moveTo>
                    <a:lnTo>
                      <a:pt x="2400" y="117"/>
                    </a:lnTo>
                    <a:lnTo>
                      <a:pt x="2506" y="238"/>
                    </a:lnTo>
                    <a:lnTo>
                      <a:pt x="2604" y="365"/>
                    </a:lnTo>
                    <a:lnTo>
                      <a:pt x="2694" y="494"/>
                    </a:lnTo>
                    <a:lnTo>
                      <a:pt x="2778" y="628"/>
                    </a:lnTo>
                    <a:lnTo>
                      <a:pt x="2857" y="766"/>
                    </a:lnTo>
                    <a:lnTo>
                      <a:pt x="2928" y="907"/>
                    </a:lnTo>
                    <a:lnTo>
                      <a:pt x="2992" y="1053"/>
                    </a:lnTo>
                    <a:lnTo>
                      <a:pt x="3049" y="1198"/>
                    </a:lnTo>
                    <a:lnTo>
                      <a:pt x="3099" y="1348"/>
                    </a:lnTo>
                    <a:lnTo>
                      <a:pt x="3141" y="1502"/>
                    </a:lnTo>
                    <a:lnTo>
                      <a:pt x="3176" y="1655"/>
                    </a:lnTo>
                    <a:lnTo>
                      <a:pt x="3203" y="1813"/>
                    </a:lnTo>
                    <a:lnTo>
                      <a:pt x="3214" y="1892"/>
                    </a:lnTo>
                    <a:lnTo>
                      <a:pt x="3222" y="1970"/>
                    </a:lnTo>
                    <a:lnTo>
                      <a:pt x="3230" y="2049"/>
                    </a:lnTo>
                    <a:lnTo>
                      <a:pt x="3235" y="2130"/>
                    </a:lnTo>
                    <a:lnTo>
                      <a:pt x="3237" y="2210"/>
                    </a:lnTo>
                    <a:lnTo>
                      <a:pt x="3239" y="2291"/>
                    </a:lnTo>
                    <a:lnTo>
                      <a:pt x="0" y="2291"/>
                    </a:lnTo>
                    <a:lnTo>
                      <a:pt x="2291" y="0"/>
                    </a:lnTo>
                    <a:close/>
                  </a:path>
                </a:pathLst>
              </a:custGeom>
              <a:solidFill>
                <a:srgbClr val="4BCAAD"/>
              </a:solidFill>
              <a:ln>
                <a:noFill/>
              </a:ln>
              <a:effectLst/>
              <a:sp3d>
                <a:bevelT w="139700" h="139700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Freeform 8">
                <a:extLst>
                  <a:ext uri="{FF2B5EF4-FFF2-40B4-BE49-F238E27FC236}">
                    <a16:creationId xmlns:a16="http://schemas.microsoft.com/office/drawing/2014/main" xmlns="" id="{5C832F95-B718-4969-AA30-334E43627A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96000" y="1611313"/>
                <a:ext cx="2570163" cy="1817688"/>
              </a:xfrm>
              <a:custGeom>
                <a:avLst/>
                <a:gdLst>
                  <a:gd name="T0" fmla="*/ 2291 w 3239"/>
                  <a:gd name="T1" fmla="*/ 0 h 2291"/>
                  <a:gd name="T2" fmla="*/ 2400 w 3239"/>
                  <a:gd name="T3" fmla="*/ 117 h 2291"/>
                  <a:gd name="T4" fmla="*/ 2506 w 3239"/>
                  <a:gd name="T5" fmla="*/ 238 h 2291"/>
                  <a:gd name="T6" fmla="*/ 2604 w 3239"/>
                  <a:gd name="T7" fmla="*/ 365 h 2291"/>
                  <a:gd name="T8" fmla="*/ 2694 w 3239"/>
                  <a:gd name="T9" fmla="*/ 494 h 2291"/>
                  <a:gd name="T10" fmla="*/ 2778 w 3239"/>
                  <a:gd name="T11" fmla="*/ 628 h 2291"/>
                  <a:gd name="T12" fmla="*/ 2857 w 3239"/>
                  <a:gd name="T13" fmla="*/ 766 h 2291"/>
                  <a:gd name="T14" fmla="*/ 2928 w 3239"/>
                  <a:gd name="T15" fmla="*/ 907 h 2291"/>
                  <a:gd name="T16" fmla="*/ 2992 w 3239"/>
                  <a:gd name="T17" fmla="*/ 1053 h 2291"/>
                  <a:gd name="T18" fmla="*/ 3049 w 3239"/>
                  <a:gd name="T19" fmla="*/ 1198 h 2291"/>
                  <a:gd name="T20" fmla="*/ 3099 w 3239"/>
                  <a:gd name="T21" fmla="*/ 1348 h 2291"/>
                  <a:gd name="T22" fmla="*/ 3141 w 3239"/>
                  <a:gd name="T23" fmla="*/ 1502 h 2291"/>
                  <a:gd name="T24" fmla="*/ 3176 w 3239"/>
                  <a:gd name="T25" fmla="*/ 1655 h 2291"/>
                  <a:gd name="T26" fmla="*/ 3203 w 3239"/>
                  <a:gd name="T27" fmla="*/ 1813 h 2291"/>
                  <a:gd name="T28" fmla="*/ 3214 w 3239"/>
                  <a:gd name="T29" fmla="*/ 1892 h 2291"/>
                  <a:gd name="T30" fmla="*/ 3222 w 3239"/>
                  <a:gd name="T31" fmla="*/ 1970 h 2291"/>
                  <a:gd name="T32" fmla="*/ 3230 w 3239"/>
                  <a:gd name="T33" fmla="*/ 2049 h 2291"/>
                  <a:gd name="T34" fmla="*/ 3235 w 3239"/>
                  <a:gd name="T35" fmla="*/ 2130 h 2291"/>
                  <a:gd name="T36" fmla="*/ 3237 w 3239"/>
                  <a:gd name="T37" fmla="*/ 2210 h 2291"/>
                  <a:gd name="T38" fmla="*/ 3239 w 3239"/>
                  <a:gd name="T39" fmla="*/ 2291 h 2291"/>
                  <a:gd name="T40" fmla="*/ 0 w 3239"/>
                  <a:gd name="T41" fmla="*/ 2291 h 2291"/>
                  <a:gd name="T42" fmla="*/ 2291 w 3239"/>
                  <a:gd name="T43" fmla="*/ 0 h 2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39" h="2291">
                    <a:moveTo>
                      <a:pt x="2291" y="0"/>
                    </a:moveTo>
                    <a:lnTo>
                      <a:pt x="2400" y="117"/>
                    </a:lnTo>
                    <a:lnTo>
                      <a:pt x="2506" y="238"/>
                    </a:lnTo>
                    <a:lnTo>
                      <a:pt x="2604" y="365"/>
                    </a:lnTo>
                    <a:lnTo>
                      <a:pt x="2694" y="494"/>
                    </a:lnTo>
                    <a:lnTo>
                      <a:pt x="2778" y="628"/>
                    </a:lnTo>
                    <a:lnTo>
                      <a:pt x="2857" y="766"/>
                    </a:lnTo>
                    <a:lnTo>
                      <a:pt x="2928" y="907"/>
                    </a:lnTo>
                    <a:lnTo>
                      <a:pt x="2992" y="1053"/>
                    </a:lnTo>
                    <a:lnTo>
                      <a:pt x="3049" y="1198"/>
                    </a:lnTo>
                    <a:lnTo>
                      <a:pt x="3099" y="1348"/>
                    </a:lnTo>
                    <a:lnTo>
                      <a:pt x="3141" y="1502"/>
                    </a:lnTo>
                    <a:lnTo>
                      <a:pt x="3176" y="1655"/>
                    </a:lnTo>
                    <a:lnTo>
                      <a:pt x="3203" y="1813"/>
                    </a:lnTo>
                    <a:lnTo>
                      <a:pt x="3214" y="1892"/>
                    </a:lnTo>
                    <a:lnTo>
                      <a:pt x="3222" y="1970"/>
                    </a:lnTo>
                    <a:lnTo>
                      <a:pt x="3230" y="2049"/>
                    </a:lnTo>
                    <a:lnTo>
                      <a:pt x="3235" y="2130"/>
                    </a:lnTo>
                    <a:lnTo>
                      <a:pt x="3237" y="2210"/>
                    </a:lnTo>
                    <a:lnTo>
                      <a:pt x="3239" y="2291"/>
                    </a:lnTo>
                    <a:lnTo>
                      <a:pt x="0" y="2291"/>
                    </a:lnTo>
                    <a:lnTo>
                      <a:pt x="2291" y="0"/>
                    </a:lnTo>
                  </a:path>
                </a:pathLst>
              </a:custGeom>
              <a:noFill/>
              <a:ln w="19050">
                <a:noFill/>
                <a:prstDash val="solid"/>
                <a:round/>
                <a:headEnd/>
                <a:tailEnd/>
              </a:ln>
              <a:effectLst/>
              <a:sp3d>
                <a:bevelT w="139700" h="1397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Freeform 9">
                <a:extLst>
                  <a:ext uri="{FF2B5EF4-FFF2-40B4-BE49-F238E27FC236}">
                    <a16:creationId xmlns:a16="http://schemas.microsoft.com/office/drawing/2014/main" xmlns="" id="{F4146AC0-2C20-414C-969D-DFB8CBC4BC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96000" y="3429001"/>
                <a:ext cx="2570163" cy="1816100"/>
              </a:xfrm>
              <a:custGeom>
                <a:avLst/>
                <a:gdLst>
                  <a:gd name="T0" fmla="*/ 3239 w 3239"/>
                  <a:gd name="T1" fmla="*/ 0 h 2289"/>
                  <a:gd name="T2" fmla="*/ 3237 w 3239"/>
                  <a:gd name="T3" fmla="*/ 81 h 2289"/>
                  <a:gd name="T4" fmla="*/ 3235 w 3239"/>
                  <a:gd name="T5" fmla="*/ 159 h 2289"/>
                  <a:gd name="T6" fmla="*/ 3230 w 3239"/>
                  <a:gd name="T7" fmla="*/ 240 h 2289"/>
                  <a:gd name="T8" fmla="*/ 3222 w 3239"/>
                  <a:gd name="T9" fmla="*/ 319 h 2289"/>
                  <a:gd name="T10" fmla="*/ 3214 w 3239"/>
                  <a:gd name="T11" fmla="*/ 399 h 2289"/>
                  <a:gd name="T12" fmla="*/ 3203 w 3239"/>
                  <a:gd name="T13" fmla="*/ 478 h 2289"/>
                  <a:gd name="T14" fmla="*/ 3176 w 3239"/>
                  <a:gd name="T15" fmla="*/ 634 h 2289"/>
                  <a:gd name="T16" fmla="*/ 3141 w 3239"/>
                  <a:gd name="T17" fmla="*/ 789 h 2289"/>
                  <a:gd name="T18" fmla="*/ 3099 w 3239"/>
                  <a:gd name="T19" fmla="*/ 941 h 2289"/>
                  <a:gd name="T20" fmla="*/ 3049 w 3239"/>
                  <a:gd name="T21" fmla="*/ 1091 h 2289"/>
                  <a:gd name="T22" fmla="*/ 2992 w 3239"/>
                  <a:gd name="T23" fmla="*/ 1238 h 2289"/>
                  <a:gd name="T24" fmla="*/ 2928 w 3239"/>
                  <a:gd name="T25" fmla="*/ 1382 h 2289"/>
                  <a:gd name="T26" fmla="*/ 2857 w 3239"/>
                  <a:gd name="T27" fmla="*/ 1525 h 2289"/>
                  <a:gd name="T28" fmla="*/ 2778 w 3239"/>
                  <a:gd name="T29" fmla="*/ 1663 h 2289"/>
                  <a:gd name="T30" fmla="*/ 2694 w 3239"/>
                  <a:gd name="T31" fmla="*/ 1795 h 2289"/>
                  <a:gd name="T32" fmla="*/ 2604 w 3239"/>
                  <a:gd name="T33" fmla="*/ 1926 h 2289"/>
                  <a:gd name="T34" fmla="*/ 2506 w 3239"/>
                  <a:gd name="T35" fmla="*/ 2051 h 2289"/>
                  <a:gd name="T36" fmla="*/ 2400 w 3239"/>
                  <a:gd name="T37" fmla="*/ 2174 h 2289"/>
                  <a:gd name="T38" fmla="*/ 2291 w 3239"/>
                  <a:gd name="T39" fmla="*/ 2289 h 2289"/>
                  <a:gd name="T40" fmla="*/ 0 w 3239"/>
                  <a:gd name="T41" fmla="*/ 0 h 2289"/>
                  <a:gd name="T42" fmla="*/ 3239 w 3239"/>
                  <a:gd name="T43" fmla="*/ 0 h 2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39" h="2289">
                    <a:moveTo>
                      <a:pt x="3239" y="0"/>
                    </a:moveTo>
                    <a:lnTo>
                      <a:pt x="3237" y="81"/>
                    </a:lnTo>
                    <a:lnTo>
                      <a:pt x="3235" y="159"/>
                    </a:lnTo>
                    <a:lnTo>
                      <a:pt x="3230" y="240"/>
                    </a:lnTo>
                    <a:lnTo>
                      <a:pt x="3222" y="319"/>
                    </a:lnTo>
                    <a:lnTo>
                      <a:pt x="3214" y="399"/>
                    </a:lnTo>
                    <a:lnTo>
                      <a:pt x="3203" y="478"/>
                    </a:lnTo>
                    <a:lnTo>
                      <a:pt x="3176" y="634"/>
                    </a:lnTo>
                    <a:lnTo>
                      <a:pt x="3141" y="789"/>
                    </a:lnTo>
                    <a:lnTo>
                      <a:pt x="3099" y="941"/>
                    </a:lnTo>
                    <a:lnTo>
                      <a:pt x="3049" y="1091"/>
                    </a:lnTo>
                    <a:lnTo>
                      <a:pt x="2992" y="1238"/>
                    </a:lnTo>
                    <a:lnTo>
                      <a:pt x="2928" y="1382"/>
                    </a:lnTo>
                    <a:lnTo>
                      <a:pt x="2857" y="1525"/>
                    </a:lnTo>
                    <a:lnTo>
                      <a:pt x="2778" y="1663"/>
                    </a:lnTo>
                    <a:lnTo>
                      <a:pt x="2694" y="1795"/>
                    </a:lnTo>
                    <a:lnTo>
                      <a:pt x="2604" y="1926"/>
                    </a:lnTo>
                    <a:lnTo>
                      <a:pt x="2506" y="2051"/>
                    </a:lnTo>
                    <a:lnTo>
                      <a:pt x="2400" y="2174"/>
                    </a:lnTo>
                    <a:lnTo>
                      <a:pt x="2291" y="2289"/>
                    </a:lnTo>
                    <a:lnTo>
                      <a:pt x="0" y="0"/>
                    </a:lnTo>
                    <a:lnTo>
                      <a:pt x="3239" y="0"/>
                    </a:lnTo>
                    <a:close/>
                  </a:path>
                </a:pathLst>
              </a:custGeom>
              <a:solidFill>
                <a:srgbClr val="86C157"/>
              </a:solidFill>
              <a:ln>
                <a:noFill/>
              </a:ln>
              <a:effectLst/>
              <a:sp3d>
                <a:bevelT w="139700" h="139700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Freeform 10">
                <a:extLst>
                  <a:ext uri="{FF2B5EF4-FFF2-40B4-BE49-F238E27FC236}">
                    <a16:creationId xmlns:a16="http://schemas.microsoft.com/office/drawing/2014/main" xmlns="" id="{2E61D933-885B-4DB9-8DC2-47CD86322E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96000" y="3429001"/>
                <a:ext cx="2570163" cy="1816100"/>
              </a:xfrm>
              <a:custGeom>
                <a:avLst/>
                <a:gdLst>
                  <a:gd name="T0" fmla="*/ 3239 w 3239"/>
                  <a:gd name="T1" fmla="*/ 0 h 2289"/>
                  <a:gd name="T2" fmla="*/ 3237 w 3239"/>
                  <a:gd name="T3" fmla="*/ 81 h 2289"/>
                  <a:gd name="T4" fmla="*/ 3235 w 3239"/>
                  <a:gd name="T5" fmla="*/ 159 h 2289"/>
                  <a:gd name="T6" fmla="*/ 3230 w 3239"/>
                  <a:gd name="T7" fmla="*/ 240 h 2289"/>
                  <a:gd name="T8" fmla="*/ 3222 w 3239"/>
                  <a:gd name="T9" fmla="*/ 319 h 2289"/>
                  <a:gd name="T10" fmla="*/ 3214 w 3239"/>
                  <a:gd name="T11" fmla="*/ 399 h 2289"/>
                  <a:gd name="T12" fmla="*/ 3203 w 3239"/>
                  <a:gd name="T13" fmla="*/ 478 h 2289"/>
                  <a:gd name="T14" fmla="*/ 3176 w 3239"/>
                  <a:gd name="T15" fmla="*/ 634 h 2289"/>
                  <a:gd name="T16" fmla="*/ 3141 w 3239"/>
                  <a:gd name="T17" fmla="*/ 789 h 2289"/>
                  <a:gd name="T18" fmla="*/ 3099 w 3239"/>
                  <a:gd name="T19" fmla="*/ 941 h 2289"/>
                  <a:gd name="T20" fmla="*/ 3049 w 3239"/>
                  <a:gd name="T21" fmla="*/ 1091 h 2289"/>
                  <a:gd name="T22" fmla="*/ 2992 w 3239"/>
                  <a:gd name="T23" fmla="*/ 1238 h 2289"/>
                  <a:gd name="T24" fmla="*/ 2928 w 3239"/>
                  <a:gd name="T25" fmla="*/ 1382 h 2289"/>
                  <a:gd name="T26" fmla="*/ 2857 w 3239"/>
                  <a:gd name="T27" fmla="*/ 1525 h 2289"/>
                  <a:gd name="T28" fmla="*/ 2778 w 3239"/>
                  <a:gd name="T29" fmla="*/ 1663 h 2289"/>
                  <a:gd name="T30" fmla="*/ 2694 w 3239"/>
                  <a:gd name="T31" fmla="*/ 1795 h 2289"/>
                  <a:gd name="T32" fmla="*/ 2604 w 3239"/>
                  <a:gd name="T33" fmla="*/ 1926 h 2289"/>
                  <a:gd name="T34" fmla="*/ 2506 w 3239"/>
                  <a:gd name="T35" fmla="*/ 2051 h 2289"/>
                  <a:gd name="T36" fmla="*/ 2400 w 3239"/>
                  <a:gd name="T37" fmla="*/ 2174 h 2289"/>
                  <a:gd name="T38" fmla="*/ 2291 w 3239"/>
                  <a:gd name="T39" fmla="*/ 2289 h 2289"/>
                  <a:gd name="T40" fmla="*/ 0 w 3239"/>
                  <a:gd name="T41" fmla="*/ 0 h 2289"/>
                  <a:gd name="T42" fmla="*/ 3239 w 3239"/>
                  <a:gd name="T43" fmla="*/ 0 h 2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39" h="2289">
                    <a:moveTo>
                      <a:pt x="3239" y="0"/>
                    </a:moveTo>
                    <a:lnTo>
                      <a:pt x="3237" y="81"/>
                    </a:lnTo>
                    <a:lnTo>
                      <a:pt x="3235" y="159"/>
                    </a:lnTo>
                    <a:lnTo>
                      <a:pt x="3230" y="240"/>
                    </a:lnTo>
                    <a:lnTo>
                      <a:pt x="3222" y="319"/>
                    </a:lnTo>
                    <a:lnTo>
                      <a:pt x="3214" y="399"/>
                    </a:lnTo>
                    <a:lnTo>
                      <a:pt x="3203" y="478"/>
                    </a:lnTo>
                    <a:lnTo>
                      <a:pt x="3176" y="634"/>
                    </a:lnTo>
                    <a:lnTo>
                      <a:pt x="3141" y="789"/>
                    </a:lnTo>
                    <a:lnTo>
                      <a:pt x="3099" y="941"/>
                    </a:lnTo>
                    <a:lnTo>
                      <a:pt x="3049" y="1091"/>
                    </a:lnTo>
                    <a:lnTo>
                      <a:pt x="2992" y="1238"/>
                    </a:lnTo>
                    <a:lnTo>
                      <a:pt x="2928" y="1382"/>
                    </a:lnTo>
                    <a:lnTo>
                      <a:pt x="2857" y="1525"/>
                    </a:lnTo>
                    <a:lnTo>
                      <a:pt x="2778" y="1663"/>
                    </a:lnTo>
                    <a:lnTo>
                      <a:pt x="2694" y="1795"/>
                    </a:lnTo>
                    <a:lnTo>
                      <a:pt x="2604" y="1926"/>
                    </a:lnTo>
                    <a:lnTo>
                      <a:pt x="2506" y="2051"/>
                    </a:lnTo>
                    <a:lnTo>
                      <a:pt x="2400" y="2174"/>
                    </a:lnTo>
                    <a:lnTo>
                      <a:pt x="2291" y="2289"/>
                    </a:lnTo>
                    <a:lnTo>
                      <a:pt x="0" y="0"/>
                    </a:lnTo>
                    <a:lnTo>
                      <a:pt x="3239" y="0"/>
                    </a:lnTo>
                  </a:path>
                </a:pathLst>
              </a:custGeom>
              <a:noFill/>
              <a:ln w="19050">
                <a:noFill/>
                <a:prstDash val="solid"/>
                <a:round/>
                <a:headEnd/>
                <a:tailEnd/>
              </a:ln>
              <a:effectLst/>
              <a:sp3d>
                <a:bevelT w="139700" h="1397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Freeform 11">
                <a:extLst>
                  <a:ext uri="{FF2B5EF4-FFF2-40B4-BE49-F238E27FC236}">
                    <a16:creationId xmlns:a16="http://schemas.microsoft.com/office/drawing/2014/main" xmlns="" id="{E9E884F9-71F2-46FC-A0F2-C53563E1ED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96000" y="3429001"/>
                <a:ext cx="1817688" cy="2570163"/>
              </a:xfrm>
              <a:custGeom>
                <a:avLst/>
                <a:gdLst>
                  <a:gd name="T0" fmla="*/ 2291 w 2291"/>
                  <a:gd name="T1" fmla="*/ 2289 h 3237"/>
                  <a:gd name="T2" fmla="*/ 2174 w 2291"/>
                  <a:gd name="T3" fmla="*/ 2400 h 3237"/>
                  <a:gd name="T4" fmla="*/ 2053 w 2291"/>
                  <a:gd name="T5" fmla="*/ 2504 h 3237"/>
                  <a:gd name="T6" fmla="*/ 1926 w 2291"/>
                  <a:gd name="T7" fmla="*/ 2602 h 3237"/>
                  <a:gd name="T8" fmla="*/ 1797 w 2291"/>
                  <a:gd name="T9" fmla="*/ 2692 h 3237"/>
                  <a:gd name="T10" fmla="*/ 1663 w 2291"/>
                  <a:gd name="T11" fmla="*/ 2778 h 3237"/>
                  <a:gd name="T12" fmla="*/ 1525 w 2291"/>
                  <a:gd name="T13" fmla="*/ 2855 h 3237"/>
                  <a:gd name="T14" fmla="*/ 1384 w 2291"/>
                  <a:gd name="T15" fmla="*/ 2926 h 3237"/>
                  <a:gd name="T16" fmla="*/ 1240 w 2291"/>
                  <a:gd name="T17" fmla="*/ 2990 h 3237"/>
                  <a:gd name="T18" fmla="*/ 1093 w 2291"/>
                  <a:gd name="T19" fmla="*/ 3047 h 3237"/>
                  <a:gd name="T20" fmla="*/ 943 w 2291"/>
                  <a:gd name="T21" fmla="*/ 3097 h 3237"/>
                  <a:gd name="T22" fmla="*/ 789 w 2291"/>
                  <a:gd name="T23" fmla="*/ 3139 h 3237"/>
                  <a:gd name="T24" fmla="*/ 636 w 2291"/>
                  <a:gd name="T25" fmla="*/ 3174 h 3237"/>
                  <a:gd name="T26" fmla="*/ 478 w 2291"/>
                  <a:gd name="T27" fmla="*/ 3201 h 3237"/>
                  <a:gd name="T28" fmla="*/ 399 w 2291"/>
                  <a:gd name="T29" fmla="*/ 3212 h 3237"/>
                  <a:gd name="T30" fmla="*/ 321 w 2291"/>
                  <a:gd name="T31" fmla="*/ 3220 h 3237"/>
                  <a:gd name="T32" fmla="*/ 242 w 2291"/>
                  <a:gd name="T33" fmla="*/ 3228 h 3237"/>
                  <a:gd name="T34" fmla="*/ 161 w 2291"/>
                  <a:gd name="T35" fmla="*/ 3234 h 3237"/>
                  <a:gd name="T36" fmla="*/ 81 w 2291"/>
                  <a:gd name="T37" fmla="*/ 3235 h 3237"/>
                  <a:gd name="T38" fmla="*/ 0 w 2291"/>
                  <a:gd name="T39" fmla="*/ 3237 h 3237"/>
                  <a:gd name="T40" fmla="*/ 0 w 2291"/>
                  <a:gd name="T41" fmla="*/ 0 h 3237"/>
                  <a:gd name="T42" fmla="*/ 2291 w 2291"/>
                  <a:gd name="T43" fmla="*/ 2289 h 3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291" h="3237">
                    <a:moveTo>
                      <a:pt x="2291" y="2289"/>
                    </a:moveTo>
                    <a:lnTo>
                      <a:pt x="2174" y="2400"/>
                    </a:lnTo>
                    <a:lnTo>
                      <a:pt x="2053" y="2504"/>
                    </a:lnTo>
                    <a:lnTo>
                      <a:pt x="1926" y="2602"/>
                    </a:lnTo>
                    <a:lnTo>
                      <a:pt x="1797" y="2692"/>
                    </a:lnTo>
                    <a:lnTo>
                      <a:pt x="1663" y="2778"/>
                    </a:lnTo>
                    <a:lnTo>
                      <a:pt x="1525" y="2855"/>
                    </a:lnTo>
                    <a:lnTo>
                      <a:pt x="1384" y="2926"/>
                    </a:lnTo>
                    <a:lnTo>
                      <a:pt x="1240" y="2990"/>
                    </a:lnTo>
                    <a:lnTo>
                      <a:pt x="1093" y="3047"/>
                    </a:lnTo>
                    <a:lnTo>
                      <a:pt x="943" y="3097"/>
                    </a:lnTo>
                    <a:lnTo>
                      <a:pt x="789" y="3139"/>
                    </a:lnTo>
                    <a:lnTo>
                      <a:pt x="636" y="3174"/>
                    </a:lnTo>
                    <a:lnTo>
                      <a:pt x="478" y="3201"/>
                    </a:lnTo>
                    <a:lnTo>
                      <a:pt x="399" y="3212"/>
                    </a:lnTo>
                    <a:lnTo>
                      <a:pt x="321" y="3220"/>
                    </a:lnTo>
                    <a:lnTo>
                      <a:pt x="242" y="3228"/>
                    </a:lnTo>
                    <a:lnTo>
                      <a:pt x="161" y="3234"/>
                    </a:lnTo>
                    <a:lnTo>
                      <a:pt x="81" y="3235"/>
                    </a:lnTo>
                    <a:lnTo>
                      <a:pt x="0" y="3237"/>
                    </a:lnTo>
                    <a:lnTo>
                      <a:pt x="0" y="0"/>
                    </a:lnTo>
                    <a:lnTo>
                      <a:pt x="2291" y="2289"/>
                    </a:lnTo>
                    <a:close/>
                  </a:path>
                </a:pathLst>
              </a:custGeom>
              <a:solidFill>
                <a:srgbClr val="D99C3F"/>
              </a:solidFill>
              <a:ln>
                <a:noFill/>
              </a:ln>
              <a:effectLst/>
              <a:sp3d>
                <a:bevelT w="139700" h="139700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Freeform 12">
                <a:extLst>
                  <a:ext uri="{FF2B5EF4-FFF2-40B4-BE49-F238E27FC236}">
                    <a16:creationId xmlns:a16="http://schemas.microsoft.com/office/drawing/2014/main" xmlns="" id="{72B2F36F-E014-4E4A-BB2C-2FA89F53F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96000" y="3429001"/>
                <a:ext cx="1817688" cy="2570163"/>
              </a:xfrm>
              <a:custGeom>
                <a:avLst/>
                <a:gdLst>
                  <a:gd name="T0" fmla="*/ 2291 w 2291"/>
                  <a:gd name="T1" fmla="*/ 2289 h 3237"/>
                  <a:gd name="T2" fmla="*/ 2174 w 2291"/>
                  <a:gd name="T3" fmla="*/ 2400 h 3237"/>
                  <a:gd name="T4" fmla="*/ 2053 w 2291"/>
                  <a:gd name="T5" fmla="*/ 2504 h 3237"/>
                  <a:gd name="T6" fmla="*/ 1926 w 2291"/>
                  <a:gd name="T7" fmla="*/ 2602 h 3237"/>
                  <a:gd name="T8" fmla="*/ 1797 w 2291"/>
                  <a:gd name="T9" fmla="*/ 2692 h 3237"/>
                  <a:gd name="T10" fmla="*/ 1663 w 2291"/>
                  <a:gd name="T11" fmla="*/ 2778 h 3237"/>
                  <a:gd name="T12" fmla="*/ 1525 w 2291"/>
                  <a:gd name="T13" fmla="*/ 2855 h 3237"/>
                  <a:gd name="T14" fmla="*/ 1384 w 2291"/>
                  <a:gd name="T15" fmla="*/ 2926 h 3237"/>
                  <a:gd name="T16" fmla="*/ 1240 w 2291"/>
                  <a:gd name="T17" fmla="*/ 2990 h 3237"/>
                  <a:gd name="T18" fmla="*/ 1093 w 2291"/>
                  <a:gd name="T19" fmla="*/ 3047 h 3237"/>
                  <a:gd name="T20" fmla="*/ 943 w 2291"/>
                  <a:gd name="T21" fmla="*/ 3097 h 3237"/>
                  <a:gd name="T22" fmla="*/ 789 w 2291"/>
                  <a:gd name="T23" fmla="*/ 3139 h 3237"/>
                  <a:gd name="T24" fmla="*/ 636 w 2291"/>
                  <a:gd name="T25" fmla="*/ 3174 h 3237"/>
                  <a:gd name="T26" fmla="*/ 478 w 2291"/>
                  <a:gd name="T27" fmla="*/ 3201 h 3237"/>
                  <a:gd name="T28" fmla="*/ 399 w 2291"/>
                  <a:gd name="T29" fmla="*/ 3212 h 3237"/>
                  <a:gd name="T30" fmla="*/ 321 w 2291"/>
                  <a:gd name="T31" fmla="*/ 3220 h 3237"/>
                  <a:gd name="T32" fmla="*/ 242 w 2291"/>
                  <a:gd name="T33" fmla="*/ 3228 h 3237"/>
                  <a:gd name="T34" fmla="*/ 161 w 2291"/>
                  <a:gd name="T35" fmla="*/ 3234 h 3237"/>
                  <a:gd name="T36" fmla="*/ 81 w 2291"/>
                  <a:gd name="T37" fmla="*/ 3235 h 3237"/>
                  <a:gd name="T38" fmla="*/ 0 w 2291"/>
                  <a:gd name="T39" fmla="*/ 3237 h 3237"/>
                  <a:gd name="T40" fmla="*/ 0 w 2291"/>
                  <a:gd name="T41" fmla="*/ 0 h 3237"/>
                  <a:gd name="T42" fmla="*/ 2291 w 2291"/>
                  <a:gd name="T43" fmla="*/ 2289 h 3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291" h="3237">
                    <a:moveTo>
                      <a:pt x="2291" y="2289"/>
                    </a:moveTo>
                    <a:lnTo>
                      <a:pt x="2174" y="2400"/>
                    </a:lnTo>
                    <a:lnTo>
                      <a:pt x="2053" y="2504"/>
                    </a:lnTo>
                    <a:lnTo>
                      <a:pt x="1926" y="2602"/>
                    </a:lnTo>
                    <a:lnTo>
                      <a:pt x="1797" y="2692"/>
                    </a:lnTo>
                    <a:lnTo>
                      <a:pt x="1663" y="2778"/>
                    </a:lnTo>
                    <a:lnTo>
                      <a:pt x="1525" y="2855"/>
                    </a:lnTo>
                    <a:lnTo>
                      <a:pt x="1384" y="2926"/>
                    </a:lnTo>
                    <a:lnTo>
                      <a:pt x="1240" y="2990"/>
                    </a:lnTo>
                    <a:lnTo>
                      <a:pt x="1093" y="3047"/>
                    </a:lnTo>
                    <a:lnTo>
                      <a:pt x="943" y="3097"/>
                    </a:lnTo>
                    <a:lnTo>
                      <a:pt x="789" y="3139"/>
                    </a:lnTo>
                    <a:lnTo>
                      <a:pt x="636" y="3174"/>
                    </a:lnTo>
                    <a:lnTo>
                      <a:pt x="478" y="3201"/>
                    </a:lnTo>
                    <a:lnTo>
                      <a:pt x="399" y="3212"/>
                    </a:lnTo>
                    <a:lnTo>
                      <a:pt x="321" y="3220"/>
                    </a:lnTo>
                    <a:lnTo>
                      <a:pt x="242" y="3228"/>
                    </a:lnTo>
                    <a:lnTo>
                      <a:pt x="161" y="3234"/>
                    </a:lnTo>
                    <a:lnTo>
                      <a:pt x="81" y="3235"/>
                    </a:lnTo>
                    <a:lnTo>
                      <a:pt x="0" y="3237"/>
                    </a:lnTo>
                    <a:lnTo>
                      <a:pt x="0" y="0"/>
                    </a:lnTo>
                    <a:lnTo>
                      <a:pt x="2291" y="2289"/>
                    </a:lnTo>
                  </a:path>
                </a:pathLst>
              </a:custGeom>
              <a:noFill/>
              <a:ln w="19050">
                <a:noFill/>
                <a:prstDash val="solid"/>
                <a:round/>
                <a:headEnd/>
                <a:tailEnd/>
              </a:ln>
              <a:effectLst/>
              <a:sp3d>
                <a:bevelT w="139700" h="1397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Freeform 13">
                <a:extLst>
                  <a:ext uri="{FF2B5EF4-FFF2-40B4-BE49-F238E27FC236}">
                    <a16:creationId xmlns:a16="http://schemas.microsoft.com/office/drawing/2014/main" xmlns="" id="{1A090BF1-8FEC-4EC6-B20C-9A405F3D22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78313" y="3429001"/>
                <a:ext cx="1817688" cy="2570163"/>
              </a:xfrm>
              <a:custGeom>
                <a:avLst/>
                <a:gdLst>
                  <a:gd name="T0" fmla="*/ 2289 w 2289"/>
                  <a:gd name="T1" fmla="*/ 3237 h 3237"/>
                  <a:gd name="T2" fmla="*/ 2208 w 2289"/>
                  <a:gd name="T3" fmla="*/ 3235 h 3237"/>
                  <a:gd name="T4" fmla="*/ 2130 w 2289"/>
                  <a:gd name="T5" fmla="*/ 3234 h 3237"/>
                  <a:gd name="T6" fmla="*/ 2049 w 2289"/>
                  <a:gd name="T7" fmla="*/ 3228 h 3237"/>
                  <a:gd name="T8" fmla="*/ 1970 w 2289"/>
                  <a:gd name="T9" fmla="*/ 3220 h 3237"/>
                  <a:gd name="T10" fmla="*/ 1890 w 2289"/>
                  <a:gd name="T11" fmla="*/ 3212 h 3237"/>
                  <a:gd name="T12" fmla="*/ 1811 w 2289"/>
                  <a:gd name="T13" fmla="*/ 3201 h 3237"/>
                  <a:gd name="T14" fmla="*/ 1655 w 2289"/>
                  <a:gd name="T15" fmla="*/ 3174 h 3237"/>
                  <a:gd name="T16" fmla="*/ 1500 w 2289"/>
                  <a:gd name="T17" fmla="*/ 3139 h 3237"/>
                  <a:gd name="T18" fmla="*/ 1348 w 2289"/>
                  <a:gd name="T19" fmla="*/ 3097 h 3237"/>
                  <a:gd name="T20" fmla="*/ 1198 w 2289"/>
                  <a:gd name="T21" fmla="*/ 3047 h 3237"/>
                  <a:gd name="T22" fmla="*/ 1051 w 2289"/>
                  <a:gd name="T23" fmla="*/ 2990 h 3237"/>
                  <a:gd name="T24" fmla="*/ 907 w 2289"/>
                  <a:gd name="T25" fmla="*/ 2926 h 3237"/>
                  <a:gd name="T26" fmla="*/ 764 w 2289"/>
                  <a:gd name="T27" fmla="*/ 2855 h 3237"/>
                  <a:gd name="T28" fmla="*/ 628 w 2289"/>
                  <a:gd name="T29" fmla="*/ 2778 h 3237"/>
                  <a:gd name="T30" fmla="*/ 494 w 2289"/>
                  <a:gd name="T31" fmla="*/ 2692 h 3237"/>
                  <a:gd name="T32" fmla="*/ 363 w 2289"/>
                  <a:gd name="T33" fmla="*/ 2602 h 3237"/>
                  <a:gd name="T34" fmla="*/ 238 w 2289"/>
                  <a:gd name="T35" fmla="*/ 2504 h 3237"/>
                  <a:gd name="T36" fmla="*/ 117 w 2289"/>
                  <a:gd name="T37" fmla="*/ 2400 h 3237"/>
                  <a:gd name="T38" fmla="*/ 0 w 2289"/>
                  <a:gd name="T39" fmla="*/ 2289 h 3237"/>
                  <a:gd name="T40" fmla="*/ 2289 w 2289"/>
                  <a:gd name="T41" fmla="*/ 0 h 3237"/>
                  <a:gd name="T42" fmla="*/ 2289 w 2289"/>
                  <a:gd name="T43" fmla="*/ 3237 h 3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289" h="3237">
                    <a:moveTo>
                      <a:pt x="2289" y="3237"/>
                    </a:moveTo>
                    <a:lnTo>
                      <a:pt x="2208" y="3235"/>
                    </a:lnTo>
                    <a:lnTo>
                      <a:pt x="2130" y="3234"/>
                    </a:lnTo>
                    <a:lnTo>
                      <a:pt x="2049" y="3228"/>
                    </a:lnTo>
                    <a:lnTo>
                      <a:pt x="1970" y="3220"/>
                    </a:lnTo>
                    <a:lnTo>
                      <a:pt x="1890" y="3212"/>
                    </a:lnTo>
                    <a:lnTo>
                      <a:pt x="1811" y="3201"/>
                    </a:lnTo>
                    <a:lnTo>
                      <a:pt x="1655" y="3174"/>
                    </a:lnTo>
                    <a:lnTo>
                      <a:pt x="1500" y="3139"/>
                    </a:lnTo>
                    <a:lnTo>
                      <a:pt x="1348" y="3097"/>
                    </a:lnTo>
                    <a:lnTo>
                      <a:pt x="1198" y="3047"/>
                    </a:lnTo>
                    <a:lnTo>
                      <a:pt x="1051" y="2990"/>
                    </a:lnTo>
                    <a:lnTo>
                      <a:pt x="907" y="2926"/>
                    </a:lnTo>
                    <a:lnTo>
                      <a:pt x="764" y="2855"/>
                    </a:lnTo>
                    <a:lnTo>
                      <a:pt x="628" y="2778"/>
                    </a:lnTo>
                    <a:lnTo>
                      <a:pt x="494" y="2692"/>
                    </a:lnTo>
                    <a:lnTo>
                      <a:pt x="363" y="2602"/>
                    </a:lnTo>
                    <a:lnTo>
                      <a:pt x="238" y="2504"/>
                    </a:lnTo>
                    <a:lnTo>
                      <a:pt x="117" y="2400"/>
                    </a:lnTo>
                    <a:lnTo>
                      <a:pt x="0" y="2289"/>
                    </a:lnTo>
                    <a:lnTo>
                      <a:pt x="2289" y="0"/>
                    </a:lnTo>
                    <a:lnTo>
                      <a:pt x="2289" y="3237"/>
                    </a:lnTo>
                    <a:close/>
                  </a:path>
                </a:pathLst>
              </a:custGeom>
              <a:solidFill>
                <a:srgbClr val="CE6633"/>
              </a:solidFill>
              <a:ln>
                <a:noFill/>
              </a:ln>
              <a:effectLst/>
              <a:sp3d>
                <a:bevelT w="139700" h="139700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Freeform 14">
                <a:extLst>
                  <a:ext uri="{FF2B5EF4-FFF2-40B4-BE49-F238E27FC236}">
                    <a16:creationId xmlns:a16="http://schemas.microsoft.com/office/drawing/2014/main" xmlns="" id="{5566F06C-0F03-4421-B99B-C5F3D236A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78313" y="3429001"/>
                <a:ext cx="1817688" cy="2570163"/>
              </a:xfrm>
              <a:custGeom>
                <a:avLst/>
                <a:gdLst>
                  <a:gd name="T0" fmla="*/ 2289 w 2289"/>
                  <a:gd name="T1" fmla="*/ 3237 h 3237"/>
                  <a:gd name="T2" fmla="*/ 2208 w 2289"/>
                  <a:gd name="T3" fmla="*/ 3235 h 3237"/>
                  <a:gd name="T4" fmla="*/ 2130 w 2289"/>
                  <a:gd name="T5" fmla="*/ 3234 h 3237"/>
                  <a:gd name="T6" fmla="*/ 2049 w 2289"/>
                  <a:gd name="T7" fmla="*/ 3228 h 3237"/>
                  <a:gd name="T8" fmla="*/ 1970 w 2289"/>
                  <a:gd name="T9" fmla="*/ 3220 h 3237"/>
                  <a:gd name="T10" fmla="*/ 1890 w 2289"/>
                  <a:gd name="T11" fmla="*/ 3212 h 3237"/>
                  <a:gd name="T12" fmla="*/ 1811 w 2289"/>
                  <a:gd name="T13" fmla="*/ 3201 h 3237"/>
                  <a:gd name="T14" fmla="*/ 1655 w 2289"/>
                  <a:gd name="T15" fmla="*/ 3174 h 3237"/>
                  <a:gd name="T16" fmla="*/ 1500 w 2289"/>
                  <a:gd name="T17" fmla="*/ 3139 h 3237"/>
                  <a:gd name="T18" fmla="*/ 1348 w 2289"/>
                  <a:gd name="T19" fmla="*/ 3097 h 3237"/>
                  <a:gd name="T20" fmla="*/ 1198 w 2289"/>
                  <a:gd name="T21" fmla="*/ 3047 h 3237"/>
                  <a:gd name="T22" fmla="*/ 1051 w 2289"/>
                  <a:gd name="T23" fmla="*/ 2990 h 3237"/>
                  <a:gd name="T24" fmla="*/ 907 w 2289"/>
                  <a:gd name="T25" fmla="*/ 2926 h 3237"/>
                  <a:gd name="T26" fmla="*/ 764 w 2289"/>
                  <a:gd name="T27" fmla="*/ 2855 h 3237"/>
                  <a:gd name="T28" fmla="*/ 628 w 2289"/>
                  <a:gd name="T29" fmla="*/ 2778 h 3237"/>
                  <a:gd name="T30" fmla="*/ 494 w 2289"/>
                  <a:gd name="T31" fmla="*/ 2692 h 3237"/>
                  <a:gd name="T32" fmla="*/ 363 w 2289"/>
                  <a:gd name="T33" fmla="*/ 2602 h 3237"/>
                  <a:gd name="T34" fmla="*/ 238 w 2289"/>
                  <a:gd name="T35" fmla="*/ 2504 h 3237"/>
                  <a:gd name="T36" fmla="*/ 117 w 2289"/>
                  <a:gd name="T37" fmla="*/ 2400 h 3237"/>
                  <a:gd name="T38" fmla="*/ 0 w 2289"/>
                  <a:gd name="T39" fmla="*/ 2289 h 3237"/>
                  <a:gd name="T40" fmla="*/ 2289 w 2289"/>
                  <a:gd name="T41" fmla="*/ 0 h 3237"/>
                  <a:gd name="T42" fmla="*/ 2289 w 2289"/>
                  <a:gd name="T43" fmla="*/ 3237 h 3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289" h="3237">
                    <a:moveTo>
                      <a:pt x="2289" y="3237"/>
                    </a:moveTo>
                    <a:lnTo>
                      <a:pt x="2208" y="3235"/>
                    </a:lnTo>
                    <a:lnTo>
                      <a:pt x="2130" y="3234"/>
                    </a:lnTo>
                    <a:lnTo>
                      <a:pt x="2049" y="3228"/>
                    </a:lnTo>
                    <a:lnTo>
                      <a:pt x="1970" y="3220"/>
                    </a:lnTo>
                    <a:lnTo>
                      <a:pt x="1890" y="3212"/>
                    </a:lnTo>
                    <a:lnTo>
                      <a:pt x="1811" y="3201"/>
                    </a:lnTo>
                    <a:lnTo>
                      <a:pt x="1655" y="3174"/>
                    </a:lnTo>
                    <a:lnTo>
                      <a:pt x="1500" y="3139"/>
                    </a:lnTo>
                    <a:lnTo>
                      <a:pt x="1348" y="3097"/>
                    </a:lnTo>
                    <a:lnTo>
                      <a:pt x="1198" y="3047"/>
                    </a:lnTo>
                    <a:lnTo>
                      <a:pt x="1051" y="2990"/>
                    </a:lnTo>
                    <a:lnTo>
                      <a:pt x="907" y="2926"/>
                    </a:lnTo>
                    <a:lnTo>
                      <a:pt x="764" y="2855"/>
                    </a:lnTo>
                    <a:lnTo>
                      <a:pt x="628" y="2778"/>
                    </a:lnTo>
                    <a:lnTo>
                      <a:pt x="494" y="2692"/>
                    </a:lnTo>
                    <a:lnTo>
                      <a:pt x="363" y="2602"/>
                    </a:lnTo>
                    <a:lnTo>
                      <a:pt x="238" y="2504"/>
                    </a:lnTo>
                    <a:lnTo>
                      <a:pt x="117" y="2400"/>
                    </a:lnTo>
                    <a:lnTo>
                      <a:pt x="0" y="2289"/>
                    </a:lnTo>
                    <a:lnTo>
                      <a:pt x="2289" y="0"/>
                    </a:lnTo>
                    <a:lnTo>
                      <a:pt x="2289" y="3237"/>
                    </a:lnTo>
                  </a:path>
                </a:pathLst>
              </a:custGeom>
              <a:noFill/>
              <a:ln w="19050">
                <a:noFill/>
                <a:prstDash val="solid"/>
                <a:round/>
                <a:headEnd/>
                <a:tailEnd/>
              </a:ln>
              <a:effectLst/>
              <a:sp3d>
                <a:bevelT w="139700" h="1397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Freeform 15">
                <a:extLst>
                  <a:ext uri="{FF2B5EF4-FFF2-40B4-BE49-F238E27FC236}">
                    <a16:creationId xmlns:a16="http://schemas.microsoft.com/office/drawing/2014/main" xmlns="" id="{350F70AC-3CCF-44A7-BF55-6A3796F144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5838" y="3429001"/>
                <a:ext cx="2570163" cy="1816100"/>
              </a:xfrm>
              <a:custGeom>
                <a:avLst/>
                <a:gdLst>
                  <a:gd name="T0" fmla="*/ 948 w 3237"/>
                  <a:gd name="T1" fmla="*/ 2289 h 2289"/>
                  <a:gd name="T2" fmla="*/ 837 w 3237"/>
                  <a:gd name="T3" fmla="*/ 2172 h 2289"/>
                  <a:gd name="T4" fmla="*/ 733 w 3237"/>
                  <a:gd name="T5" fmla="*/ 2051 h 2289"/>
                  <a:gd name="T6" fmla="*/ 635 w 3237"/>
                  <a:gd name="T7" fmla="*/ 1926 h 2289"/>
                  <a:gd name="T8" fmla="*/ 545 w 3237"/>
                  <a:gd name="T9" fmla="*/ 1795 h 2289"/>
                  <a:gd name="T10" fmla="*/ 459 w 3237"/>
                  <a:gd name="T11" fmla="*/ 1661 h 2289"/>
                  <a:gd name="T12" fmla="*/ 382 w 3237"/>
                  <a:gd name="T13" fmla="*/ 1525 h 2289"/>
                  <a:gd name="T14" fmla="*/ 311 w 3237"/>
                  <a:gd name="T15" fmla="*/ 1382 h 2289"/>
                  <a:gd name="T16" fmla="*/ 247 w 3237"/>
                  <a:gd name="T17" fmla="*/ 1238 h 2289"/>
                  <a:gd name="T18" fmla="*/ 190 w 3237"/>
                  <a:gd name="T19" fmla="*/ 1091 h 2289"/>
                  <a:gd name="T20" fmla="*/ 140 w 3237"/>
                  <a:gd name="T21" fmla="*/ 941 h 2289"/>
                  <a:gd name="T22" fmla="*/ 98 w 3237"/>
                  <a:gd name="T23" fmla="*/ 789 h 2289"/>
                  <a:gd name="T24" fmla="*/ 63 w 3237"/>
                  <a:gd name="T25" fmla="*/ 634 h 2289"/>
                  <a:gd name="T26" fmla="*/ 36 w 3237"/>
                  <a:gd name="T27" fmla="*/ 478 h 2289"/>
                  <a:gd name="T28" fmla="*/ 25 w 3237"/>
                  <a:gd name="T29" fmla="*/ 399 h 2289"/>
                  <a:gd name="T30" fmla="*/ 15 w 3237"/>
                  <a:gd name="T31" fmla="*/ 319 h 2289"/>
                  <a:gd name="T32" fmla="*/ 9 w 3237"/>
                  <a:gd name="T33" fmla="*/ 240 h 2289"/>
                  <a:gd name="T34" fmla="*/ 4 w 3237"/>
                  <a:gd name="T35" fmla="*/ 159 h 2289"/>
                  <a:gd name="T36" fmla="*/ 2 w 3237"/>
                  <a:gd name="T37" fmla="*/ 79 h 2289"/>
                  <a:gd name="T38" fmla="*/ 0 w 3237"/>
                  <a:gd name="T39" fmla="*/ 0 h 2289"/>
                  <a:gd name="T40" fmla="*/ 3237 w 3237"/>
                  <a:gd name="T41" fmla="*/ 0 h 2289"/>
                  <a:gd name="T42" fmla="*/ 948 w 3237"/>
                  <a:gd name="T43" fmla="*/ 2289 h 2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37" h="2289">
                    <a:moveTo>
                      <a:pt x="948" y="2289"/>
                    </a:moveTo>
                    <a:lnTo>
                      <a:pt x="837" y="2172"/>
                    </a:lnTo>
                    <a:lnTo>
                      <a:pt x="733" y="2051"/>
                    </a:lnTo>
                    <a:lnTo>
                      <a:pt x="635" y="1926"/>
                    </a:lnTo>
                    <a:lnTo>
                      <a:pt x="545" y="1795"/>
                    </a:lnTo>
                    <a:lnTo>
                      <a:pt x="459" y="1661"/>
                    </a:lnTo>
                    <a:lnTo>
                      <a:pt x="382" y="1525"/>
                    </a:lnTo>
                    <a:lnTo>
                      <a:pt x="311" y="1382"/>
                    </a:lnTo>
                    <a:lnTo>
                      <a:pt x="247" y="1238"/>
                    </a:lnTo>
                    <a:lnTo>
                      <a:pt x="190" y="1091"/>
                    </a:lnTo>
                    <a:lnTo>
                      <a:pt x="140" y="941"/>
                    </a:lnTo>
                    <a:lnTo>
                      <a:pt x="98" y="789"/>
                    </a:lnTo>
                    <a:lnTo>
                      <a:pt x="63" y="634"/>
                    </a:lnTo>
                    <a:lnTo>
                      <a:pt x="36" y="478"/>
                    </a:lnTo>
                    <a:lnTo>
                      <a:pt x="25" y="399"/>
                    </a:lnTo>
                    <a:lnTo>
                      <a:pt x="15" y="319"/>
                    </a:lnTo>
                    <a:lnTo>
                      <a:pt x="9" y="240"/>
                    </a:lnTo>
                    <a:lnTo>
                      <a:pt x="4" y="159"/>
                    </a:lnTo>
                    <a:lnTo>
                      <a:pt x="2" y="79"/>
                    </a:lnTo>
                    <a:lnTo>
                      <a:pt x="0" y="0"/>
                    </a:lnTo>
                    <a:lnTo>
                      <a:pt x="3237" y="0"/>
                    </a:lnTo>
                    <a:lnTo>
                      <a:pt x="948" y="2289"/>
                    </a:lnTo>
                    <a:close/>
                  </a:path>
                </a:pathLst>
              </a:custGeom>
              <a:solidFill>
                <a:srgbClr val="A35DD1"/>
              </a:solidFill>
              <a:ln>
                <a:noFill/>
              </a:ln>
              <a:effectLst/>
              <a:sp3d>
                <a:bevelT w="139700" h="139700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Freeform 16">
                <a:extLst>
                  <a:ext uri="{FF2B5EF4-FFF2-40B4-BE49-F238E27FC236}">
                    <a16:creationId xmlns:a16="http://schemas.microsoft.com/office/drawing/2014/main" xmlns="" id="{3C370ACE-AA42-417D-831D-36BE0B27E3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5838" y="3429001"/>
                <a:ext cx="2570163" cy="1816100"/>
              </a:xfrm>
              <a:custGeom>
                <a:avLst/>
                <a:gdLst>
                  <a:gd name="T0" fmla="*/ 948 w 3237"/>
                  <a:gd name="T1" fmla="*/ 2289 h 2289"/>
                  <a:gd name="T2" fmla="*/ 837 w 3237"/>
                  <a:gd name="T3" fmla="*/ 2172 h 2289"/>
                  <a:gd name="T4" fmla="*/ 733 w 3237"/>
                  <a:gd name="T5" fmla="*/ 2051 h 2289"/>
                  <a:gd name="T6" fmla="*/ 635 w 3237"/>
                  <a:gd name="T7" fmla="*/ 1926 h 2289"/>
                  <a:gd name="T8" fmla="*/ 545 w 3237"/>
                  <a:gd name="T9" fmla="*/ 1795 h 2289"/>
                  <a:gd name="T10" fmla="*/ 459 w 3237"/>
                  <a:gd name="T11" fmla="*/ 1661 h 2289"/>
                  <a:gd name="T12" fmla="*/ 382 w 3237"/>
                  <a:gd name="T13" fmla="*/ 1525 h 2289"/>
                  <a:gd name="T14" fmla="*/ 311 w 3237"/>
                  <a:gd name="T15" fmla="*/ 1382 h 2289"/>
                  <a:gd name="T16" fmla="*/ 247 w 3237"/>
                  <a:gd name="T17" fmla="*/ 1238 h 2289"/>
                  <a:gd name="T18" fmla="*/ 190 w 3237"/>
                  <a:gd name="T19" fmla="*/ 1091 h 2289"/>
                  <a:gd name="T20" fmla="*/ 140 w 3237"/>
                  <a:gd name="T21" fmla="*/ 941 h 2289"/>
                  <a:gd name="T22" fmla="*/ 98 w 3237"/>
                  <a:gd name="T23" fmla="*/ 789 h 2289"/>
                  <a:gd name="T24" fmla="*/ 63 w 3237"/>
                  <a:gd name="T25" fmla="*/ 634 h 2289"/>
                  <a:gd name="T26" fmla="*/ 36 w 3237"/>
                  <a:gd name="T27" fmla="*/ 478 h 2289"/>
                  <a:gd name="T28" fmla="*/ 25 w 3237"/>
                  <a:gd name="T29" fmla="*/ 399 h 2289"/>
                  <a:gd name="T30" fmla="*/ 15 w 3237"/>
                  <a:gd name="T31" fmla="*/ 319 h 2289"/>
                  <a:gd name="T32" fmla="*/ 9 w 3237"/>
                  <a:gd name="T33" fmla="*/ 240 h 2289"/>
                  <a:gd name="T34" fmla="*/ 4 w 3237"/>
                  <a:gd name="T35" fmla="*/ 159 h 2289"/>
                  <a:gd name="T36" fmla="*/ 2 w 3237"/>
                  <a:gd name="T37" fmla="*/ 79 h 2289"/>
                  <a:gd name="T38" fmla="*/ 0 w 3237"/>
                  <a:gd name="T39" fmla="*/ 0 h 2289"/>
                  <a:gd name="T40" fmla="*/ 3237 w 3237"/>
                  <a:gd name="T41" fmla="*/ 0 h 2289"/>
                  <a:gd name="T42" fmla="*/ 948 w 3237"/>
                  <a:gd name="T43" fmla="*/ 2289 h 2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37" h="2289">
                    <a:moveTo>
                      <a:pt x="948" y="2289"/>
                    </a:moveTo>
                    <a:lnTo>
                      <a:pt x="837" y="2172"/>
                    </a:lnTo>
                    <a:lnTo>
                      <a:pt x="733" y="2051"/>
                    </a:lnTo>
                    <a:lnTo>
                      <a:pt x="635" y="1926"/>
                    </a:lnTo>
                    <a:lnTo>
                      <a:pt x="545" y="1795"/>
                    </a:lnTo>
                    <a:lnTo>
                      <a:pt x="459" y="1661"/>
                    </a:lnTo>
                    <a:lnTo>
                      <a:pt x="382" y="1525"/>
                    </a:lnTo>
                    <a:lnTo>
                      <a:pt x="311" y="1382"/>
                    </a:lnTo>
                    <a:lnTo>
                      <a:pt x="247" y="1238"/>
                    </a:lnTo>
                    <a:lnTo>
                      <a:pt x="190" y="1091"/>
                    </a:lnTo>
                    <a:lnTo>
                      <a:pt x="140" y="941"/>
                    </a:lnTo>
                    <a:lnTo>
                      <a:pt x="98" y="789"/>
                    </a:lnTo>
                    <a:lnTo>
                      <a:pt x="63" y="634"/>
                    </a:lnTo>
                    <a:lnTo>
                      <a:pt x="36" y="478"/>
                    </a:lnTo>
                    <a:lnTo>
                      <a:pt x="25" y="399"/>
                    </a:lnTo>
                    <a:lnTo>
                      <a:pt x="15" y="319"/>
                    </a:lnTo>
                    <a:lnTo>
                      <a:pt x="9" y="240"/>
                    </a:lnTo>
                    <a:lnTo>
                      <a:pt x="4" y="159"/>
                    </a:lnTo>
                    <a:lnTo>
                      <a:pt x="2" y="79"/>
                    </a:lnTo>
                    <a:lnTo>
                      <a:pt x="0" y="0"/>
                    </a:lnTo>
                    <a:lnTo>
                      <a:pt x="3237" y="0"/>
                    </a:lnTo>
                    <a:lnTo>
                      <a:pt x="948" y="2289"/>
                    </a:lnTo>
                  </a:path>
                </a:pathLst>
              </a:custGeom>
              <a:noFill/>
              <a:ln w="19050">
                <a:noFill/>
                <a:prstDash val="solid"/>
                <a:round/>
                <a:headEnd/>
                <a:tailEnd/>
              </a:ln>
              <a:effectLst/>
              <a:sp3d>
                <a:bevelT w="139700" h="1397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Freeform 17">
                <a:extLst>
                  <a:ext uri="{FF2B5EF4-FFF2-40B4-BE49-F238E27FC236}">
                    <a16:creationId xmlns:a16="http://schemas.microsoft.com/office/drawing/2014/main" xmlns="" id="{D5EDF683-56A9-4BF0-9151-9C76E731B3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5838" y="1611313"/>
                <a:ext cx="2570163" cy="1817688"/>
              </a:xfrm>
              <a:custGeom>
                <a:avLst/>
                <a:gdLst>
                  <a:gd name="T0" fmla="*/ 0 w 3237"/>
                  <a:gd name="T1" fmla="*/ 2291 h 2291"/>
                  <a:gd name="T2" fmla="*/ 2 w 3237"/>
                  <a:gd name="T3" fmla="*/ 2210 h 2291"/>
                  <a:gd name="T4" fmla="*/ 4 w 3237"/>
                  <a:gd name="T5" fmla="*/ 2130 h 2291"/>
                  <a:gd name="T6" fmla="*/ 9 w 3237"/>
                  <a:gd name="T7" fmla="*/ 2049 h 2291"/>
                  <a:gd name="T8" fmla="*/ 15 w 3237"/>
                  <a:gd name="T9" fmla="*/ 1970 h 2291"/>
                  <a:gd name="T10" fmla="*/ 25 w 3237"/>
                  <a:gd name="T11" fmla="*/ 1892 h 2291"/>
                  <a:gd name="T12" fmla="*/ 36 w 3237"/>
                  <a:gd name="T13" fmla="*/ 1813 h 2291"/>
                  <a:gd name="T14" fmla="*/ 63 w 3237"/>
                  <a:gd name="T15" fmla="*/ 1655 h 2291"/>
                  <a:gd name="T16" fmla="*/ 98 w 3237"/>
                  <a:gd name="T17" fmla="*/ 1502 h 2291"/>
                  <a:gd name="T18" fmla="*/ 140 w 3237"/>
                  <a:gd name="T19" fmla="*/ 1348 h 2291"/>
                  <a:gd name="T20" fmla="*/ 190 w 3237"/>
                  <a:gd name="T21" fmla="*/ 1198 h 2291"/>
                  <a:gd name="T22" fmla="*/ 247 w 3237"/>
                  <a:gd name="T23" fmla="*/ 1051 h 2291"/>
                  <a:gd name="T24" fmla="*/ 311 w 3237"/>
                  <a:gd name="T25" fmla="*/ 907 h 2291"/>
                  <a:gd name="T26" fmla="*/ 382 w 3237"/>
                  <a:gd name="T27" fmla="*/ 766 h 2291"/>
                  <a:gd name="T28" fmla="*/ 459 w 3237"/>
                  <a:gd name="T29" fmla="*/ 628 h 2291"/>
                  <a:gd name="T30" fmla="*/ 545 w 3237"/>
                  <a:gd name="T31" fmla="*/ 494 h 2291"/>
                  <a:gd name="T32" fmla="*/ 635 w 3237"/>
                  <a:gd name="T33" fmla="*/ 363 h 2291"/>
                  <a:gd name="T34" fmla="*/ 733 w 3237"/>
                  <a:gd name="T35" fmla="*/ 238 h 2291"/>
                  <a:gd name="T36" fmla="*/ 837 w 3237"/>
                  <a:gd name="T37" fmla="*/ 117 h 2291"/>
                  <a:gd name="T38" fmla="*/ 948 w 3237"/>
                  <a:gd name="T39" fmla="*/ 0 h 2291"/>
                  <a:gd name="T40" fmla="*/ 3237 w 3237"/>
                  <a:gd name="T41" fmla="*/ 2291 h 2291"/>
                  <a:gd name="T42" fmla="*/ 0 w 3237"/>
                  <a:gd name="T43" fmla="*/ 2291 h 2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37" h="2291">
                    <a:moveTo>
                      <a:pt x="0" y="2291"/>
                    </a:moveTo>
                    <a:lnTo>
                      <a:pt x="2" y="2210"/>
                    </a:lnTo>
                    <a:lnTo>
                      <a:pt x="4" y="2130"/>
                    </a:lnTo>
                    <a:lnTo>
                      <a:pt x="9" y="2049"/>
                    </a:lnTo>
                    <a:lnTo>
                      <a:pt x="15" y="1970"/>
                    </a:lnTo>
                    <a:lnTo>
                      <a:pt x="25" y="1892"/>
                    </a:lnTo>
                    <a:lnTo>
                      <a:pt x="36" y="1813"/>
                    </a:lnTo>
                    <a:lnTo>
                      <a:pt x="63" y="1655"/>
                    </a:lnTo>
                    <a:lnTo>
                      <a:pt x="98" y="1502"/>
                    </a:lnTo>
                    <a:lnTo>
                      <a:pt x="140" y="1348"/>
                    </a:lnTo>
                    <a:lnTo>
                      <a:pt x="190" y="1198"/>
                    </a:lnTo>
                    <a:lnTo>
                      <a:pt x="247" y="1051"/>
                    </a:lnTo>
                    <a:lnTo>
                      <a:pt x="311" y="907"/>
                    </a:lnTo>
                    <a:lnTo>
                      <a:pt x="382" y="766"/>
                    </a:lnTo>
                    <a:lnTo>
                      <a:pt x="459" y="628"/>
                    </a:lnTo>
                    <a:lnTo>
                      <a:pt x="545" y="494"/>
                    </a:lnTo>
                    <a:lnTo>
                      <a:pt x="635" y="363"/>
                    </a:lnTo>
                    <a:lnTo>
                      <a:pt x="733" y="238"/>
                    </a:lnTo>
                    <a:lnTo>
                      <a:pt x="837" y="117"/>
                    </a:lnTo>
                    <a:lnTo>
                      <a:pt x="948" y="0"/>
                    </a:lnTo>
                    <a:lnTo>
                      <a:pt x="3237" y="2291"/>
                    </a:lnTo>
                    <a:lnTo>
                      <a:pt x="0" y="2291"/>
                    </a:lnTo>
                    <a:close/>
                  </a:path>
                </a:pathLst>
              </a:custGeom>
              <a:solidFill>
                <a:srgbClr val="0D659E"/>
              </a:solidFill>
              <a:ln>
                <a:noFill/>
              </a:ln>
              <a:effectLst/>
              <a:sp3d>
                <a:bevelT w="139700" h="139700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Freeform 18">
                <a:extLst>
                  <a:ext uri="{FF2B5EF4-FFF2-40B4-BE49-F238E27FC236}">
                    <a16:creationId xmlns:a16="http://schemas.microsoft.com/office/drawing/2014/main" xmlns="" id="{5B34D31D-66FC-4CDB-A9FB-C118353B14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5838" y="1611313"/>
                <a:ext cx="2570163" cy="1817688"/>
              </a:xfrm>
              <a:custGeom>
                <a:avLst/>
                <a:gdLst>
                  <a:gd name="T0" fmla="*/ 0 w 3237"/>
                  <a:gd name="T1" fmla="*/ 2291 h 2291"/>
                  <a:gd name="T2" fmla="*/ 2 w 3237"/>
                  <a:gd name="T3" fmla="*/ 2210 h 2291"/>
                  <a:gd name="T4" fmla="*/ 4 w 3237"/>
                  <a:gd name="T5" fmla="*/ 2130 h 2291"/>
                  <a:gd name="T6" fmla="*/ 9 w 3237"/>
                  <a:gd name="T7" fmla="*/ 2049 h 2291"/>
                  <a:gd name="T8" fmla="*/ 15 w 3237"/>
                  <a:gd name="T9" fmla="*/ 1970 h 2291"/>
                  <a:gd name="T10" fmla="*/ 25 w 3237"/>
                  <a:gd name="T11" fmla="*/ 1892 h 2291"/>
                  <a:gd name="T12" fmla="*/ 36 w 3237"/>
                  <a:gd name="T13" fmla="*/ 1813 h 2291"/>
                  <a:gd name="T14" fmla="*/ 63 w 3237"/>
                  <a:gd name="T15" fmla="*/ 1655 h 2291"/>
                  <a:gd name="T16" fmla="*/ 98 w 3237"/>
                  <a:gd name="T17" fmla="*/ 1502 h 2291"/>
                  <a:gd name="T18" fmla="*/ 140 w 3237"/>
                  <a:gd name="T19" fmla="*/ 1348 h 2291"/>
                  <a:gd name="T20" fmla="*/ 190 w 3237"/>
                  <a:gd name="T21" fmla="*/ 1198 h 2291"/>
                  <a:gd name="T22" fmla="*/ 247 w 3237"/>
                  <a:gd name="T23" fmla="*/ 1051 h 2291"/>
                  <a:gd name="T24" fmla="*/ 311 w 3237"/>
                  <a:gd name="T25" fmla="*/ 907 h 2291"/>
                  <a:gd name="T26" fmla="*/ 382 w 3237"/>
                  <a:gd name="T27" fmla="*/ 766 h 2291"/>
                  <a:gd name="T28" fmla="*/ 459 w 3237"/>
                  <a:gd name="T29" fmla="*/ 628 h 2291"/>
                  <a:gd name="T30" fmla="*/ 545 w 3237"/>
                  <a:gd name="T31" fmla="*/ 494 h 2291"/>
                  <a:gd name="T32" fmla="*/ 635 w 3237"/>
                  <a:gd name="T33" fmla="*/ 363 h 2291"/>
                  <a:gd name="T34" fmla="*/ 733 w 3237"/>
                  <a:gd name="T35" fmla="*/ 238 h 2291"/>
                  <a:gd name="T36" fmla="*/ 837 w 3237"/>
                  <a:gd name="T37" fmla="*/ 117 h 2291"/>
                  <a:gd name="T38" fmla="*/ 948 w 3237"/>
                  <a:gd name="T39" fmla="*/ 0 h 2291"/>
                  <a:gd name="T40" fmla="*/ 3237 w 3237"/>
                  <a:gd name="T41" fmla="*/ 2291 h 2291"/>
                  <a:gd name="T42" fmla="*/ 0 w 3237"/>
                  <a:gd name="T43" fmla="*/ 2291 h 2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237" h="2291">
                    <a:moveTo>
                      <a:pt x="0" y="2291"/>
                    </a:moveTo>
                    <a:lnTo>
                      <a:pt x="2" y="2210"/>
                    </a:lnTo>
                    <a:lnTo>
                      <a:pt x="4" y="2130"/>
                    </a:lnTo>
                    <a:lnTo>
                      <a:pt x="9" y="2049"/>
                    </a:lnTo>
                    <a:lnTo>
                      <a:pt x="15" y="1970"/>
                    </a:lnTo>
                    <a:lnTo>
                      <a:pt x="25" y="1892"/>
                    </a:lnTo>
                    <a:lnTo>
                      <a:pt x="36" y="1813"/>
                    </a:lnTo>
                    <a:lnTo>
                      <a:pt x="63" y="1655"/>
                    </a:lnTo>
                    <a:lnTo>
                      <a:pt x="98" y="1502"/>
                    </a:lnTo>
                    <a:lnTo>
                      <a:pt x="140" y="1348"/>
                    </a:lnTo>
                    <a:lnTo>
                      <a:pt x="190" y="1198"/>
                    </a:lnTo>
                    <a:lnTo>
                      <a:pt x="247" y="1051"/>
                    </a:lnTo>
                    <a:lnTo>
                      <a:pt x="311" y="907"/>
                    </a:lnTo>
                    <a:lnTo>
                      <a:pt x="382" y="766"/>
                    </a:lnTo>
                    <a:lnTo>
                      <a:pt x="459" y="628"/>
                    </a:lnTo>
                    <a:lnTo>
                      <a:pt x="545" y="494"/>
                    </a:lnTo>
                    <a:lnTo>
                      <a:pt x="635" y="363"/>
                    </a:lnTo>
                    <a:lnTo>
                      <a:pt x="733" y="238"/>
                    </a:lnTo>
                    <a:lnTo>
                      <a:pt x="837" y="117"/>
                    </a:lnTo>
                    <a:lnTo>
                      <a:pt x="948" y="0"/>
                    </a:lnTo>
                    <a:lnTo>
                      <a:pt x="3237" y="2291"/>
                    </a:lnTo>
                    <a:lnTo>
                      <a:pt x="0" y="2291"/>
                    </a:lnTo>
                  </a:path>
                </a:pathLst>
              </a:custGeom>
              <a:noFill/>
              <a:ln w="19050">
                <a:noFill/>
                <a:prstDash val="solid"/>
                <a:round/>
                <a:headEnd/>
                <a:tailEnd/>
              </a:ln>
              <a:effectLst/>
              <a:sp3d>
                <a:bevelT w="139700" h="1397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Freeform 19">
                <a:extLst>
                  <a:ext uri="{FF2B5EF4-FFF2-40B4-BE49-F238E27FC236}">
                    <a16:creationId xmlns:a16="http://schemas.microsoft.com/office/drawing/2014/main" xmlns="" id="{92181441-B29A-4550-995D-67282DEA19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78313" y="858838"/>
                <a:ext cx="1817688" cy="2570163"/>
              </a:xfrm>
              <a:custGeom>
                <a:avLst/>
                <a:gdLst>
                  <a:gd name="T0" fmla="*/ 0 w 2289"/>
                  <a:gd name="T1" fmla="*/ 946 h 3237"/>
                  <a:gd name="T2" fmla="*/ 117 w 2289"/>
                  <a:gd name="T3" fmla="*/ 837 h 3237"/>
                  <a:gd name="T4" fmla="*/ 238 w 2289"/>
                  <a:gd name="T5" fmla="*/ 731 h 3237"/>
                  <a:gd name="T6" fmla="*/ 363 w 2289"/>
                  <a:gd name="T7" fmla="*/ 633 h 3237"/>
                  <a:gd name="T8" fmla="*/ 494 w 2289"/>
                  <a:gd name="T9" fmla="*/ 543 h 3237"/>
                  <a:gd name="T10" fmla="*/ 628 w 2289"/>
                  <a:gd name="T11" fmla="*/ 459 h 3237"/>
                  <a:gd name="T12" fmla="*/ 764 w 2289"/>
                  <a:gd name="T13" fmla="*/ 380 h 3237"/>
                  <a:gd name="T14" fmla="*/ 907 w 2289"/>
                  <a:gd name="T15" fmla="*/ 309 h 3237"/>
                  <a:gd name="T16" fmla="*/ 1051 w 2289"/>
                  <a:gd name="T17" fmla="*/ 245 h 3237"/>
                  <a:gd name="T18" fmla="*/ 1198 w 2289"/>
                  <a:gd name="T19" fmla="*/ 188 h 3237"/>
                  <a:gd name="T20" fmla="*/ 1348 w 2289"/>
                  <a:gd name="T21" fmla="*/ 138 h 3237"/>
                  <a:gd name="T22" fmla="*/ 1500 w 2289"/>
                  <a:gd name="T23" fmla="*/ 96 h 3237"/>
                  <a:gd name="T24" fmla="*/ 1655 w 2289"/>
                  <a:gd name="T25" fmla="*/ 61 h 3237"/>
                  <a:gd name="T26" fmla="*/ 1811 w 2289"/>
                  <a:gd name="T27" fmla="*/ 34 h 3237"/>
                  <a:gd name="T28" fmla="*/ 1890 w 2289"/>
                  <a:gd name="T29" fmla="*/ 23 h 3237"/>
                  <a:gd name="T30" fmla="*/ 1970 w 2289"/>
                  <a:gd name="T31" fmla="*/ 15 h 3237"/>
                  <a:gd name="T32" fmla="*/ 2049 w 2289"/>
                  <a:gd name="T33" fmla="*/ 7 h 3237"/>
                  <a:gd name="T34" fmla="*/ 2130 w 2289"/>
                  <a:gd name="T35" fmla="*/ 3 h 3237"/>
                  <a:gd name="T36" fmla="*/ 2208 w 2289"/>
                  <a:gd name="T37" fmla="*/ 0 h 3237"/>
                  <a:gd name="T38" fmla="*/ 2289 w 2289"/>
                  <a:gd name="T39" fmla="*/ 0 h 3237"/>
                  <a:gd name="T40" fmla="*/ 2289 w 2289"/>
                  <a:gd name="T41" fmla="*/ 3237 h 3237"/>
                  <a:gd name="T42" fmla="*/ 0 w 2289"/>
                  <a:gd name="T43" fmla="*/ 946 h 3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289" h="3237">
                    <a:moveTo>
                      <a:pt x="0" y="946"/>
                    </a:moveTo>
                    <a:lnTo>
                      <a:pt x="117" y="837"/>
                    </a:lnTo>
                    <a:lnTo>
                      <a:pt x="238" y="731"/>
                    </a:lnTo>
                    <a:lnTo>
                      <a:pt x="363" y="633"/>
                    </a:lnTo>
                    <a:lnTo>
                      <a:pt x="494" y="543"/>
                    </a:lnTo>
                    <a:lnTo>
                      <a:pt x="628" y="459"/>
                    </a:lnTo>
                    <a:lnTo>
                      <a:pt x="764" y="380"/>
                    </a:lnTo>
                    <a:lnTo>
                      <a:pt x="907" y="309"/>
                    </a:lnTo>
                    <a:lnTo>
                      <a:pt x="1051" y="245"/>
                    </a:lnTo>
                    <a:lnTo>
                      <a:pt x="1198" y="188"/>
                    </a:lnTo>
                    <a:lnTo>
                      <a:pt x="1348" y="138"/>
                    </a:lnTo>
                    <a:lnTo>
                      <a:pt x="1500" y="96"/>
                    </a:lnTo>
                    <a:lnTo>
                      <a:pt x="1655" y="61"/>
                    </a:lnTo>
                    <a:lnTo>
                      <a:pt x="1811" y="34"/>
                    </a:lnTo>
                    <a:lnTo>
                      <a:pt x="1890" y="23"/>
                    </a:lnTo>
                    <a:lnTo>
                      <a:pt x="1970" y="15"/>
                    </a:lnTo>
                    <a:lnTo>
                      <a:pt x="2049" y="7"/>
                    </a:lnTo>
                    <a:lnTo>
                      <a:pt x="2130" y="3"/>
                    </a:lnTo>
                    <a:lnTo>
                      <a:pt x="2208" y="0"/>
                    </a:lnTo>
                    <a:lnTo>
                      <a:pt x="2289" y="0"/>
                    </a:lnTo>
                    <a:lnTo>
                      <a:pt x="2289" y="3237"/>
                    </a:lnTo>
                    <a:lnTo>
                      <a:pt x="0" y="946"/>
                    </a:lnTo>
                    <a:close/>
                  </a:path>
                </a:pathLst>
              </a:custGeom>
              <a:solidFill>
                <a:srgbClr val="26806C"/>
              </a:solidFill>
              <a:ln>
                <a:noFill/>
              </a:ln>
              <a:effectLst/>
              <a:sp3d>
                <a:bevelT w="139700" h="139700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20">
                <a:extLst>
                  <a:ext uri="{FF2B5EF4-FFF2-40B4-BE49-F238E27FC236}">
                    <a16:creationId xmlns:a16="http://schemas.microsoft.com/office/drawing/2014/main" xmlns="" id="{A8FA033B-2B88-450C-9C77-BE086CEE3C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78313" y="858838"/>
                <a:ext cx="1817688" cy="2570163"/>
              </a:xfrm>
              <a:custGeom>
                <a:avLst/>
                <a:gdLst>
                  <a:gd name="T0" fmla="*/ 0 w 2289"/>
                  <a:gd name="T1" fmla="*/ 946 h 3237"/>
                  <a:gd name="T2" fmla="*/ 117 w 2289"/>
                  <a:gd name="T3" fmla="*/ 837 h 3237"/>
                  <a:gd name="T4" fmla="*/ 238 w 2289"/>
                  <a:gd name="T5" fmla="*/ 731 h 3237"/>
                  <a:gd name="T6" fmla="*/ 363 w 2289"/>
                  <a:gd name="T7" fmla="*/ 633 h 3237"/>
                  <a:gd name="T8" fmla="*/ 494 w 2289"/>
                  <a:gd name="T9" fmla="*/ 543 h 3237"/>
                  <a:gd name="T10" fmla="*/ 628 w 2289"/>
                  <a:gd name="T11" fmla="*/ 459 h 3237"/>
                  <a:gd name="T12" fmla="*/ 764 w 2289"/>
                  <a:gd name="T13" fmla="*/ 380 h 3237"/>
                  <a:gd name="T14" fmla="*/ 907 w 2289"/>
                  <a:gd name="T15" fmla="*/ 309 h 3237"/>
                  <a:gd name="T16" fmla="*/ 1051 w 2289"/>
                  <a:gd name="T17" fmla="*/ 245 h 3237"/>
                  <a:gd name="T18" fmla="*/ 1198 w 2289"/>
                  <a:gd name="T19" fmla="*/ 188 h 3237"/>
                  <a:gd name="T20" fmla="*/ 1348 w 2289"/>
                  <a:gd name="T21" fmla="*/ 138 h 3237"/>
                  <a:gd name="T22" fmla="*/ 1500 w 2289"/>
                  <a:gd name="T23" fmla="*/ 96 h 3237"/>
                  <a:gd name="T24" fmla="*/ 1655 w 2289"/>
                  <a:gd name="T25" fmla="*/ 61 h 3237"/>
                  <a:gd name="T26" fmla="*/ 1811 w 2289"/>
                  <a:gd name="T27" fmla="*/ 34 h 3237"/>
                  <a:gd name="T28" fmla="*/ 1890 w 2289"/>
                  <a:gd name="T29" fmla="*/ 23 h 3237"/>
                  <a:gd name="T30" fmla="*/ 1970 w 2289"/>
                  <a:gd name="T31" fmla="*/ 15 h 3237"/>
                  <a:gd name="T32" fmla="*/ 2049 w 2289"/>
                  <a:gd name="T33" fmla="*/ 7 h 3237"/>
                  <a:gd name="T34" fmla="*/ 2130 w 2289"/>
                  <a:gd name="T35" fmla="*/ 3 h 3237"/>
                  <a:gd name="T36" fmla="*/ 2208 w 2289"/>
                  <a:gd name="T37" fmla="*/ 0 h 3237"/>
                  <a:gd name="T38" fmla="*/ 2289 w 2289"/>
                  <a:gd name="T39" fmla="*/ 0 h 3237"/>
                  <a:gd name="T40" fmla="*/ 2289 w 2289"/>
                  <a:gd name="T41" fmla="*/ 3237 h 3237"/>
                  <a:gd name="T42" fmla="*/ 0 w 2289"/>
                  <a:gd name="T43" fmla="*/ 946 h 32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289" h="3237">
                    <a:moveTo>
                      <a:pt x="0" y="946"/>
                    </a:moveTo>
                    <a:lnTo>
                      <a:pt x="117" y="837"/>
                    </a:lnTo>
                    <a:lnTo>
                      <a:pt x="238" y="731"/>
                    </a:lnTo>
                    <a:lnTo>
                      <a:pt x="363" y="633"/>
                    </a:lnTo>
                    <a:lnTo>
                      <a:pt x="494" y="543"/>
                    </a:lnTo>
                    <a:lnTo>
                      <a:pt x="628" y="459"/>
                    </a:lnTo>
                    <a:lnTo>
                      <a:pt x="764" y="380"/>
                    </a:lnTo>
                    <a:lnTo>
                      <a:pt x="907" y="309"/>
                    </a:lnTo>
                    <a:lnTo>
                      <a:pt x="1051" y="245"/>
                    </a:lnTo>
                    <a:lnTo>
                      <a:pt x="1198" y="188"/>
                    </a:lnTo>
                    <a:lnTo>
                      <a:pt x="1348" y="138"/>
                    </a:lnTo>
                    <a:lnTo>
                      <a:pt x="1500" y="96"/>
                    </a:lnTo>
                    <a:lnTo>
                      <a:pt x="1655" y="61"/>
                    </a:lnTo>
                    <a:lnTo>
                      <a:pt x="1811" y="34"/>
                    </a:lnTo>
                    <a:lnTo>
                      <a:pt x="1890" y="23"/>
                    </a:lnTo>
                    <a:lnTo>
                      <a:pt x="1970" y="15"/>
                    </a:lnTo>
                    <a:lnTo>
                      <a:pt x="2049" y="7"/>
                    </a:lnTo>
                    <a:lnTo>
                      <a:pt x="2130" y="3"/>
                    </a:lnTo>
                    <a:lnTo>
                      <a:pt x="2208" y="0"/>
                    </a:lnTo>
                    <a:lnTo>
                      <a:pt x="2289" y="0"/>
                    </a:lnTo>
                    <a:lnTo>
                      <a:pt x="2289" y="3237"/>
                    </a:lnTo>
                    <a:lnTo>
                      <a:pt x="0" y="946"/>
                    </a:lnTo>
                  </a:path>
                </a:pathLst>
              </a:custGeom>
              <a:noFill/>
              <a:ln w="19050">
                <a:noFill/>
                <a:prstDash val="solid"/>
                <a:round/>
                <a:headEnd/>
                <a:tailEnd/>
              </a:ln>
              <a:effectLst/>
              <a:sp3d>
                <a:bevelT w="139700" h="1397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B9E60583-58B8-4E95-A648-752E59C2CE27}"/>
                </a:ext>
              </a:extLst>
            </p:cNvPr>
            <p:cNvSpPr txBox="1"/>
            <p:nvPr/>
          </p:nvSpPr>
          <p:spPr>
            <a:xfrm rot="11543524" flipH="1">
              <a:off x="3316598" y="2670350"/>
              <a:ext cx="266938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>
                  <a:solidFill>
                    <a:srgbClr val="FFFF00"/>
                  </a:solidFill>
                </a:rPr>
                <a:t>Stand up, please!</a:t>
              </a:r>
              <a:endParaRPr lang="en-US" sz="2800" dirty="0">
                <a:solidFill>
                  <a:srgbClr val="FFFF00"/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FA136ACD-5ABF-413D-8188-F923C6E9EC29}"/>
                </a:ext>
              </a:extLst>
            </p:cNvPr>
            <p:cNvSpPr txBox="1"/>
            <p:nvPr/>
          </p:nvSpPr>
          <p:spPr>
            <a:xfrm rot="8759444" flipH="1">
              <a:off x="3605016" y="4233494"/>
              <a:ext cx="26153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>
                  <a:solidFill>
                    <a:srgbClr val="FFFF00"/>
                  </a:solidFill>
                </a:rPr>
                <a:t>Sit down, please!</a:t>
              </a:r>
              <a:endParaRPr lang="en-US" sz="2800" dirty="0">
                <a:solidFill>
                  <a:srgbClr val="FFFF00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71003C4A-77DC-445D-B605-54A986B397C4}"/>
                </a:ext>
              </a:extLst>
            </p:cNvPr>
            <p:cNvSpPr txBox="1"/>
            <p:nvPr/>
          </p:nvSpPr>
          <p:spPr>
            <a:xfrm rot="14732680">
              <a:off x="4658018" y="1557915"/>
              <a:ext cx="272260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>
                  <a:solidFill>
                    <a:srgbClr val="FFFF00"/>
                  </a:solidFill>
                </a:rPr>
                <a:t>Open your book, please!</a:t>
              </a:r>
              <a:endParaRPr lang="en-US" sz="2000" dirty="0">
                <a:solidFill>
                  <a:srgbClr val="FFFF00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D1D1AA9B-766D-4B93-AE3B-AEDFC481356C}"/>
                </a:ext>
              </a:extLst>
            </p:cNvPr>
            <p:cNvSpPr txBox="1"/>
            <p:nvPr/>
          </p:nvSpPr>
          <p:spPr>
            <a:xfrm rot="1750334">
              <a:off x="7365250" y="4187240"/>
              <a:ext cx="26969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>
                  <a:solidFill>
                    <a:srgbClr val="FFFF00"/>
                  </a:solidFill>
                </a:rPr>
                <a:t>Close your book, please!</a:t>
              </a:r>
              <a:endParaRPr lang="en-US" sz="2000" dirty="0">
                <a:solidFill>
                  <a:srgbClr val="FFFF00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02976AE7-9366-4BD8-A523-BA5DFC97678A}"/>
                </a:ext>
              </a:extLst>
            </p:cNvPr>
            <p:cNvSpPr txBox="1"/>
            <p:nvPr/>
          </p:nvSpPr>
          <p:spPr>
            <a:xfrm rot="20765956">
              <a:off x="7338604" y="2651217"/>
              <a:ext cx="28024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>
                  <a:solidFill>
                    <a:srgbClr val="FFFF00"/>
                  </a:solidFill>
                </a:rPr>
                <a:t>Open your books, please!</a:t>
              </a:r>
              <a:endParaRPr lang="en-US" sz="2000" dirty="0">
                <a:solidFill>
                  <a:srgbClr val="FFFF00"/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96F4784C-FA2B-4F94-B594-83092AA7F467}"/>
                </a:ext>
              </a:extLst>
            </p:cNvPr>
            <p:cNvSpPr txBox="1"/>
            <p:nvPr/>
          </p:nvSpPr>
          <p:spPr>
            <a:xfrm rot="17938092">
              <a:off x="6277801" y="1618296"/>
              <a:ext cx="27767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>
                  <a:solidFill>
                    <a:srgbClr val="FFFF00"/>
                  </a:solidFill>
                </a:rPr>
                <a:t>Close your books, please!</a:t>
              </a:r>
              <a:endParaRPr lang="en-US" sz="2000" dirty="0">
                <a:solidFill>
                  <a:srgbClr val="FFFF00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1FC846C6-AD38-4B22-A02F-AE47DC30BACD}"/>
                </a:ext>
              </a:extLst>
            </p:cNvPr>
            <p:cNvSpPr txBox="1"/>
            <p:nvPr/>
          </p:nvSpPr>
          <p:spPr>
            <a:xfrm rot="6273230">
              <a:off x="5204374" y="4953968"/>
              <a:ext cx="191629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>
                  <a:solidFill>
                    <a:srgbClr val="FFFF00"/>
                  </a:solidFill>
                </a:rPr>
                <a:t>Hello, class. </a:t>
              </a:r>
            </a:p>
            <a:p>
              <a:r>
                <a:rPr lang="en-GB" sz="2000" dirty="0">
                  <a:solidFill>
                    <a:srgbClr val="FFFF00"/>
                  </a:solidFill>
                </a:rPr>
                <a:t>Sit down, please!</a:t>
              </a:r>
              <a:endParaRPr lang="en-US" sz="2000" dirty="0">
                <a:solidFill>
                  <a:srgbClr val="FFFF00"/>
                </a:solidFill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F40BF61E-B688-4DA9-AC55-2DEA878EE911}"/>
                </a:ext>
              </a:extLst>
            </p:cNvPr>
            <p:cNvSpPr txBox="1"/>
            <p:nvPr/>
          </p:nvSpPr>
          <p:spPr>
            <a:xfrm rot="15457718">
              <a:off x="6068789" y="1148912"/>
              <a:ext cx="570623" cy="5629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/>
                <a:t>10</a:t>
              </a:r>
              <a:endParaRPr lang="en-US" sz="2800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BDBE62EE-BA66-4160-95F0-781CF9AC78D1}"/>
                </a:ext>
              </a:extLst>
            </p:cNvPr>
            <p:cNvSpPr txBox="1"/>
            <p:nvPr/>
          </p:nvSpPr>
          <p:spPr>
            <a:xfrm rot="17794330">
              <a:off x="6943201" y="1107369"/>
              <a:ext cx="570623" cy="5629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/>
                <a:t>20</a:t>
              </a:r>
              <a:endParaRPr lang="en-US" sz="2800" dirty="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D4D6006D-3B7B-4A5D-8656-C9C3E36C2419}"/>
                </a:ext>
              </a:extLst>
            </p:cNvPr>
            <p:cNvSpPr txBox="1"/>
            <p:nvPr/>
          </p:nvSpPr>
          <p:spPr>
            <a:xfrm rot="21077023">
              <a:off x="8724076" y="1898738"/>
              <a:ext cx="591948" cy="5426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/>
                <a:t>30</a:t>
              </a:r>
              <a:endParaRPr lang="en-US" sz="2800" dirty="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8B644CDA-FAAC-4038-A50E-E45D89BF9A6B}"/>
                </a:ext>
              </a:extLst>
            </p:cNvPr>
            <p:cNvSpPr txBox="1"/>
            <p:nvPr/>
          </p:nvSpPr>
          <p:spPr>
            <a:xfrm rot="2548064">
              <a:off x="8968502" y="3771293"/>
              <a:ext cx="591948" cy="5426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/>
                <a:t>40</a:t>
              </a:r>
              <a:endParaRPr lang="en-US" sz="2800" dirty="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345ABE52-3DCD-4C49-8EDD-3068F6297F09}"/>
                </a:ext>
              </a:extLst>
            </p:cNvPr>
            <p:cNvSpPr txBox="1"/>
            <p:nvPr/>
          </p:nvSpPr>
          <p:spPr>
            <a:xfrm rot="6377679">
              <a:off x="4895796" y="5404230"/>
              <a:ext cx="570623" cy="5629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/>
                <a:t>50</a:t>
              </a:r>
              <a:endParaRPr lang="en-US" sz="2800" dirty="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DBA893E6-6AD0-4862-B439-516702496FA5}"/>
                </a:ext>
              </a:extLst>
            </p:cNvPr>
            <p:cNvSpPr txBox="1"/>
            <p:nvPr/>
          </p:nvSpPr>
          <p:spPr>
            <a:xfrm rot="8516394">
              <a:off x="4402587" y="4779358"/>
              <a:ext cx="591948" cy="5426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/>
                <a:t>60</a:t>
              </a:r>
              <a:endParaRPr lang="en-US" sz="2800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1870C95C-E0E6-4DE2-BE19-D68B2EC5B6E3}"/>
                </a:ext>
              </a:extLst>
            </p:cNvPr>
            <p:cNvSpPr txBox="1"/>
            <p:nvPr/>
          </p:nvSpPr>
          <p:spPr>
            <a:xfrm rot="11501875">
              <a:off x="4053551" y="2204941"/>
              <a:ext cx="591948" cy="5426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/>
                <a:t>70</a:t>
              </a:r>
              <a:endParaRPr lang="en-US" sz="2800" dirty="0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xmlns="" id="{45E31E76-911E-4936-AE7F-DCB5C41DE786}"/>
                </a:ext>
              </a:extLst>
            </p:cNvPr>
            <p:cNvSpPr txBox="1"/>
            <p:nvPr/>
          </p:nvSpPr>
          <p:spPr>
            <a:xfrm rot="4106719">
              <a:off x="6291996" y="5302107"/>
              <a:ext cx="261225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>
                  <a:solidFill>
                    <a:srgbClr val="FFFF00"/>
                  </a:solidFill>
                </a:rPr>
                <a:t>Good morning, teacher!</a:t>
              </a:r>
              <a:endParaRPr lang="en-US" sz="2000" dirty="0">
                <a:solidFill>
                  <a:srgbClr val="FFFF00"/>
                </a:solidFill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xmlns="" id="{439DBAF1-48F4-4FCB-B367-FE95AE3FFF43}"/>
                </a:ext>
              </a:extLst>
            </p:cNvPr>
            <p:cNvSpPr txBox="1"/>
            <p:nvPr/>
          </p:nvSpPr>
          <p:spPr>
            <a:xfrm rot="3641825">
              <a:off x="7728407" y="5111007"/>
              <a:ext cx="570623" cy="5629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dirty="0"/>
                <a:t>80</a:t>
              </a:r>
              <a:endParaRPr lang="en-US" sz="2800" dirty="0"/>
            </a:p>
          </p:txBody>
        </p:sp>
      </p:grp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2166EA2A-34DA-46CF-BE27-38CAEDC19DB2}"/>
              </a:ext>
            </a:extLst>
          </p:cNvPr>
          <p:cNvSpPr/>
          <p:nvPr/>
        </p:nvSpPr>
        <p:spPr>
          <a:xfrm>
            <a:off x="5821687" y="3019809"/>
            <a:ext cx="1167449" cy="887422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smtClean="0">
                <a:solidFill>
                  <a:schemeClr val="tx1"/>
                </a:solidFill>
              </a:rPr>
              <a:t>Spin &amp;</a:t>
            </a:r>
            <a:endParaRPr lang="en-GB" sz="2000" b="1" dirty="0">
              <a:solidFill>
                <a:schemeClr val="tx1"/>
              </a:solidFill>
            </a:endParaRPr>
          </a:p>
          <a:p>
            <a:pPr algn="ctr"/>
            <a:r>
              <a:rPr lang="en-GB" sz="2000" b="1" dirty="0">
                <a:solidFill>
                  <a:schemeClr val="tx1"/>
                </a:solidFill>
              </a:rPr>
              <a:t>Stop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32" name="Arrow: Left 31">
            <a:extLst>
              <a:ext uri="{FF2B5EF4-FFF2-40B4-BE49-F238E27FC236}">
                <a16:creationId xmlns:a16="http://schemas.microsoft.com/office/drawing/2014/main" xmlns="" id="{5C871E53-84DC-47CE-880A-6F24F36972BF}"/>
              </a:ext>
            </a:extLst>
          </p:cNvPr>
          <p:cNvSpPr/>
          <p:nvPr/>
        </p:nvSpPr>
        <p:spPr>
          <a:xfrm>
            <a:off x="9927288" y="2961546"/>
            <a:ext cx="1478819" cy="850569"/>
          </a:xfrm>
          <a:prstGeom prst="leftArrow">
            <a:avLst/>
          </a:prstGeom>
          <a:solidFill>
            <a:schemeClr val="accent6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99A8A91A-D1EA-4F38-9C86-9D2344799B72}"/>
              </a:ext>
            </a:extLst>
          </p:cNvPr>
          <p:cNvSpPr/>
          <p:nvPr/>
        </p:nvSpPr>
        <p:spPr>
          <a:xfrm>
            <a:off x="474822" y="3099894"/>
            <a:ext cx="6046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A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D67597C3-5193-4689-9BF7-1356A8D5BDBB}"/>
              </a:ext>
            </a:extLst>
          </p:cNvPr>
          <p:cNvSpPr/>
          <p:nvPr/>
        </p:nvSpPr>
        <p:spPr>
          <a:xfrm>
            <a:off x="463538" y="4185100"/>
            <a:ext cx="5725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B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475BF04-2D4E-472F-81A4-741681B55171}"/>
              </a:ext>
            </a:extLst>
          </p:cNvPr>
          <p:cNvSpPr/>
          <p:nvPr/>
        </p:nvSpPr>
        <p:spPr>
          <a:xfrm>
            <a:off x="463538" y="1079828"/>
            <a:ext cx="282192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</a:rPr>
              <a:t>Look, say</a:t>
            </a:r>
          </a:p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</a:rPr>
              <a:t> and do!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2078" name="TextBox1" r:id="rId2" imgW="990720" imgH="380880"/>
        </mc:Choice>
        <mc:Fallback>
          <p:control name="TextBox1" r:id="rId2" imgW="990720" imgH="380880">
            <p:pic>
              <p:nvPicPr>
                <p:cNvPr id="73" name="TextBox1">
                  <a:extLst>
                    <a:ext uri="{FF2B5EF4-FFF2-40B4-BE49-F238E27FC236}">
                      <a16:creationId xmlns:a16="http://schemas.microsoft.com/office/drawing/2014/main" xmlns="" id="{C902E061-5356-46A9-951D-3C7936663A84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 bwMode="auto">
                <a:xfrm>
                  <a:off x="1226701" y="3463520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79" name="TextBox2" r:id="rId3" imgW="990720" imgH="380880"/>
        </mc:Choice>
        <mc:Fallback>
          <p:control name="TextBox2" r:id="rId3" imgW="990720" imgH="380880">
            <p:pic>
              <p:nvPicPr>
                <p:cNvPr id="74" name="TextBox2">
                  <a:extLst>
                    <a:ext uri="{FF2B5EF4-FFF2-40B4-BE49-F238E27FC236}">
                      <a16:creationId xmlns:a16="http://schemas.microsoft.com/office/drawing/2014/main" xmlns="" id="{C5597D34-A7F0-4858-B65E-2E67400626A6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 bwMode="auto">
                <a:xfrm>
                  <a:off x="1179364" y="4549611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4604918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70" grpId="0" animBg="1"/>
      <p:bldP spid="70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-381000"/>
            <a:ext cx="7467606" cy="7467606"/>
          </a:xfrm>
          <a:prstGeom prst="rect">
            <a:avLst/>
          </a:prstGeom>
          <a:noFill/>
        </p:spPr>
      </p:pic>
      <p:sp>
        <p:nvSpPr>
          <p:cNvPr id="5" name="Bùi Liễu 0968142780"/>
          <p:cNvSpPr txBox="1"/>
          <p:nvPr/>
        </p:nvSpPr>
        <p:spPr>
          <a:xfrm>
            <a:off x="4419600" y="3200401"/>
            <a:ext cx="381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270279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722;p38">
            <a:extLst>
              <a:ext uri="{FF2B5EF4-FFF2-40B4-BE49-F238E27FC236}">
                <a16:creationId xmlns=""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044608" y="522479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Look, complete and read. </a:t>
            </a:r>
            <a:endParaRPr lang="en-US" sz="36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 0968142780">
            <a:extLst>
              <a:ext uri="{FF2B5EF4-FFF2-40B4-BE49-F238E27FC236}">
                <a16:creationId xmlns=""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-685800" y="2607992"/>
            <a:ext cx="7467600" cy="1524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200" b="1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______your book, please!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81" b="20357"/>
          <a:stretch/>
        </p:blipFill>
        <p:spPr>
          <a:xfrm>
            <a:off x="2060651" y="1371600"/>
            <a:ext cx="1974697" cy="1824271"/>
          </a:xfrm>
          <a:prstGeom prst="rect">
            <a:avLst/>
          </a:prstGeom>
        </p:spPr>
      </p:pic>
      <p:sp>
        <p:nvSpPr>
          <p:cNvPr id="15" name="Bùi Liễu 0968142780">
            <a:extLst>
              <a:ext uri="{FF2B5EF4-FFF2-40B4-BE49-F238E27FC236}">
                <a16:creationId xmlns=""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5366883" y="2591629"/>
            <a:ext cx="7467600" cy="1524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200" b="1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______your book, please!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83" t="15379" r="2183" b="10985"/>
          <a:stretch/>
        </p:blipFill>
        <p:spPr>
          <a:xfrm>
            <a:off x="8153400" y="1371599"/>
            <a:ext cx="1894566" cy="1824271"/>
          </a:xfrm>
          <a:prstGeom prst="rect">
            <a:avLst/>
          </a:prstGeom>
        </p:spPr>
      </p:pic>
      <p:sp>
        <p:nvSpPr>
          <p:cNvPr id="17" name="Bùi Liễu 0968142780">
            <a:extLst>
              <a:ext uri="{FF2B5EF4-FFF2-40B4-BE49-F238E27FC236}">
                <a16:creationId xmlns=""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23446" y="5298994"/>
            <a:ext cx="7467600" cy="1524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________, please!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028" y="3641078"/>
            <a:ext cx="3012087" cy="2419916"/>
          </a:xfrm>
          <a:prstGeom prst="rect">
            <a:avLst/>
          </a:prstGeom>
        </p:spPr>
      </p:pic>
      <p:sp>
        <p:nvSpPr>
          <p:cNvPr id="19" name="Bùi Liễu 0968142780">
            <a:extLst>
              <a:ext uri="{FF2B5EF4-FFF2-40B4-BE49-F238E27FC236}">
                <a16:creationId xmlns=""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5366883" y="5298994"/>
            <a:ext cx="7467600" cy="1524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________, please!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547" y="3827585"/>
            <a:ext cx="2592906" cy="1927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706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33"/>
          <a:stretch/>
        </p:blipFill>
        <p:spPr>
          <a:xfrm>
            <a:off x="2362200" y="422630"/>
            <a:ext cx="7228115" cy="5722258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3810000" y="3124200"/>
            <a:ext cx="43325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0">
                <a:solidFill>
                  <a:schemeClr val="accent4"/>
                </a:solidFill>
                <a:latin typeface="Forte" panose="03060902040502070203" pitchFamily="66" charset="0"/>
              </a:rPr>
              <a:t>Warm-up</a:t>
            </a:r>
            <a:r>
              <a:rPr lang="en-US" sz="9600">
                <a:solidFill>
                  <a:schemeClr val="accent4"/>
                </a:solidFill>
                <a:latin typeface="Forte" panose="03060902040502070203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1039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ùi Liễu 0968142780">
            <a:extLst>
              <a:ext uri="{FF2B5EF4-FFF2-40B4-BE49-F238E27FC236}">
                <a16:creationId xmlns=""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2368703" y="4651432"/>
            <a:ext cx="7467600" cy="1524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______your book, please!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="" xmlns:a16="http://schemas.microsoft.com/office/drawing/2014/main" id="{FBCAA334-A5C9-4481-A71E-79C3C07BF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979" y="5026208"/>
            <a:ext cx="1787490" cy="904485"/>
          </a:xfrm>
        </p:spPr>
        <p:txBody>
          <a:bodyPr>
            <a:norm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Google Shape;722;p38">
            <a:extLst>
              <a:ext uri="{FF2B5EF4-FFF2-40B4-BE49-F238E27FC236}">
                <a16:creationId xmlns=""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044608" y="522479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Look, complete and read. </a:t>
            </a:r>
            <a:endParaRPr lang="en-US" sz="36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81" b="20357"/>
          <a:stretch/>
        </p:blipFill>
        <p:spPr>
          <a:xfrm>
            <a:off x="4127806" y="1377667"/>
            <a:ext cx="3949394" cy="364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313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ùi Liễu 0968142780">
            <a:extLst>
              <a:ext uri="{FF2B5EF4-FFF2-40B4-BE49-F238E27FC236}">
                <a16:creationId xmlns=""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2368703" y="4651432"/>
            <a:ext cx="7467600" cy="1524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______your book, please!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="" xmlns:a16="http://schemas.microsoft.com/office/drawing/2014/main" id="{FBCAA334-A5C9-4481-A71E-79C3C07BF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979" y="4961189"/>
            <a:ext cx="1787490" cy="904485"/>
          </a:xfrm>
        </p:spPr>
        <p:txBody>
          <a:bodyPr>
            <a:norm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Close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Google Shape;722;p38">
            <a:extLst>
              <a:ext uri="{FF2B5EF4-FFF2-40B4-BE49-F238E27FC236}">
                <a16:creationId xmlns=""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044608" y="487310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Look, complete and read. </a:t>
            </a:r>
            <a:endParaRPr lang="en-US" sz="36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83" t="15379" r="2183" b="10985"/>
          <a:stretch/>
        </p:blipFill>
        <p:spPr>
          <a:xfrm>
            <a:off x="4128484" y="1326221"/>
            <a:ext cx="3948038" cy="363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10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ùi Liễu 0968142780">
            <a:extLst>
              <a:ext uri="{FF2B5EF4-FFF2-40B4-BE49-F238E27FC236}">
                <a16:creationId xmlns=""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2368703" y="4651432"/>
            <a:ext cx="7467600" cy="1524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________, please!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="" xmlns:a16="http://schemas.microsoft.com/office/drawing/2014/main" id="{FBCAA334-A5C9-4481-A71E-79C3C07BF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4961189"/>
            <a:ext cx="3001585" cy="904485"/>
          </a:xfrm>
        </p:spPr>
        <p:txBody>
          <a:bodyPr>
            <a:norm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 up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Google Shape;722;p38">
            <a:extLst>
              <a:ext uri="{FF2B5EF4-FFF2-40B4-BE49-F238E27FC236}">
                <a16:creationId xmlns=""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914400" y="457928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Look, complete and read. </a:t>
            </a:r>
            <a:endParaRPr lang="en-US" sz="36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993944"/>
            <a:ext cx="5496611" cy="441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631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ùi Liễu 0968142780">
            <a:extLst>
              <a:ext uri="{FF2B5EF4-FFF2-40B4-BE49-F238E27FC236}">
                <a16:creationId xmlns=""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2368703" y="4651432"/>
            <a:ext cx="7467600" cy="1524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600" b="1" smtClean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________, please!</a:t>
            </a:r>
          </a:p>
        </p:txBody>
      </p:sp>
      <p:sp>
        <p:nvSpPr>
          <p:cNvPr id="14" name="Bùi Liễu 0968142780">
            <a:extLst>
              <a:ext uri="{FF2B5EF4-FFF2-40B4-BE49-F238E27FC236}">
                <a16:creationId xmlns="" xmlns:a16="http://schemas.microsoft.com/office/drawing/2014/main" id="{FBCAA334-A5C9-4481-A71E-79C3C07BF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200" y="5026208"/>
            <a:ext cx="2316076" cy="904485"/>
          </a:xfrm>
        </p:spPr>
        <p:txBody>
          <a:bodyPr>
            <a:no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 down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Google Shape;722;p38">
            <a:extLst>
              <a:ext uri="{FF2B5EF4-FFF2-40B4-BE49-F238E27FC236}">
                <a16:creationId xmlns=""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044608" y="522479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Look, complete and read. </a:t>
            </a:r>
            <a:endParaRPr lang="en-US" sz="36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814" y="1333378"/>
            <a:ext cx="4637986" cy="344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41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ùi Liễu 0968142780">
            <a:extLst>
              <a:ext uri="{FF2B5EF4-FFF2-40B4-BE49-F238E27FC236}">
                <a16:creationId xmlns=""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371600" y="275055"/>
            <a:ext cx="33370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Let’s play.</a:t>
            </a:r>
            <a:endParaRPr lang="en-US" sz="36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524000"/>
            <a:ext cx="9296400" cy="481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577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3810000" y="1371600"/>
            <a:ext cx="5922093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smtClean="0">
                <a:solidFill>
                  <a:schemeClr val="accent4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</a:t>
            </a:r>
            <a:r>
              <a:rPr lang="en-US" sz="9600">
                <a:solidFill>
                  <a:schemeClr val="accent4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9600" dirty="0">
              <a:solidFill>
                <a:schemeClr val="accent4"/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44" b="14035"/>
          <a:stretch/>
        </p:blipFill>
        <p:spPr>
          <a:xfrm>
            <a:off x="4343400" y="3429000"/>
            <a:ext cx="3718193" cy="262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279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accent4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accent4"/>
              </a:solidFill>
              <a:cs typeface="Arial" panose="020B0604020202020204" pitchFamily="34" charset="0"/>
            </a:endParaRPr>
          </a:p>
        </p:txBody>
      </p:sp>
      <p:grpSp>
        <p:nvGrpSpPr>
          <p:cNvPr id="33" name="Bùi Liễu"/>
          <p:cNvGrpSpPr/>
          <p:nvPr/>
        </p:nvGrpSpPr>
        <p:grpSpPr>
          <a:xfrm>
            <a:off x="6476999" y="1156157"/>
            <a:ext cx="4114800" cy="2377724"/>
            <a:chOff x="1925737" y="1303584"/>
            <a:chExt cx="3816682" cy="2377724"/>
          </a:xfrm>
        </p:grpSpPr>
        <p:sp>
          <p:nvSpPr>
            <p:cNvPr id="4" name="TextBox 3"/>
            <p:cNvSpPr txBox="1"/>
            <p:nvPr/>
          </p:nvSpPr>
          <p:spPr>
            <a:xfrm>
              <a:off x="2183270" y="3006226"/>
              <a:ext cx="3454284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close your book</a:t>
              </a:r>
            </a:p>
          </p:txBody>
        </p:sp>
        <p:sp>
          <p:nvSpPr>
            <p:cNvPr id="29" name="Flowchart: Alternate Process 28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4" name="Bùi Liễu 0968142780"/>
          <p:cNvGrpSpPr/>
          <p:nvPr/>
        </p:nvGrpSpPr>
        <p:grpSpPr>
          <a:xfrm>
            <a:off x="1752600" y="3804109"/>
            <a:ext cx="3911267" cy="2395596"/>
            <a:chOff x="6392042" y="1289109"/>
            <a:chExt cx="3816682" cy="2395596"/>
          </a:xfrm>
        </p:grpSpPr>
        <p:sp>
          <p:nvSpPr>
            <p:cNvPr id="12" name="TextBox 11"/>
            <p:cNvSpPr txBox="1"/>
            <p:nvPr/>
          </p:nvSpPr>
          <p:spPr>
            <a:xfrm>
              <a:off x="7258973" y="3038374"/>
              <a:ext cx="2057285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stand up</a:t>
              </a:r>
              <a:endParaRPr lang="en-US" sz="3600" dirty="0">
                <a:solidFill>
                  <a:srgbClr val="C00000"/>
                </a:solidFill>
              </a:endParaRPr>
            </a:p>
          </p:txBody>
        </p:sp>
        <p:sp>
          <p:nvSpPr>
            <p:cNvPr id="30" name="Flowchart: Alternate Process 29"/>
            <p:cNvSpPr/>
            <p:nvPr/>
          </p:nvSpPr>
          <p:spPr>
            <a:xfrm>
              <a:off x="6392042" y="1289109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35" name="Bùi Liễu 0968142780"/>
          <p:cNvGrpSpPr/>
          <p:nvPr/>
        </p:nvGrpSpPr>
        <p:grpSpPr>
          <a:xfrm>
            <a:off x="6476999" y="3846466"/>
            <a:ext cx="4114800" cy="2860335"/>
            <a:chOff x="1925737" y="4040342"/>
            <a:chExt cx="3816682" cy="2860335"/>
          </a:xfrm>
        </p:grpSpPr>
        <p:sp>
          <p:nvSpPr>
            <p:cNvPr id="8" name="TextBox 7"/>
            <p:cNvSpPr txBox="1"/>
            <p:nvPr/>
          </p:nvSpPr>
          <p:spPr>
            <a:xfrm>
              <a:off x="2942648" y="5761904"/>
              <a:ext cx="1907946" cy="113877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sit down</a:t>
              </a:r>
            </a:p>
            <a:p>
              <a:r>
                <a:rPr lang="en-US" smtClean="0"/>
                <a:t> 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31" name="Bùi Liễu 0968142780"/>
            <p:cNvSpPr/>
            <p:nvPr/>
          </p:nvSpPr>
          <p:spPr>
            <a:xfrm>
              <a:off x="1925737" y="4040342"/>
              <a:ext cx="3816682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78986" y="1455482"/>
            <a:ext cx="1675416" cy="1524341"/>
          </a:xfrm>
          <a:prstGeom prst="rect">
            <a:avLst/>
          </a:prstGeom>
        </p:spPr>
      </p:pic>
      <p:pic>
        <p:nvPicPr>
          <p:cNvPr id="42" name="Hình ảnh 26">
            <a:extLst>
              <a:ext uri="{FF2B5EF4-FFF2-40B4-BE49-F238E27FC236}">
                <a16:creationId xmlns:a16="http://schemas.microsoft.com/office/drawing/2014/main" xmlns="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54648" y="4125656"/>
            <a:ext cx="3523796" cy="1509188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99158" y="4084142"/>
            <a:ext cx="2786331" cy="1451360"/>
          </a:xfrm>
          <a:prstGeom prst="rect">
            <a:avLst/>
          </a:prstGeom>
        </p:spPr>
      </p:pic>
      <p:grpSp>
        <p:nvGrpSpPr>
          <p:cNvPr id="28" name="Bùi Liễu"/>
          <p:cNvGrpSpPr/>
          <p:nvPr/>
        </p:nvGrpSpPr>
        <p:grpSpPr>
          <a:xfrm>
            <a:off x="1752600" y="1156157"/>
            <a:ext cx="3911267" cy="2377724"/>
            <a:chOff x="695118" y="1303584"/>
            <a:chExt cx="5047301" cy="2377724"/>
          </a:xfrm>
        </p:grpSpPr>
        <p:sp>
          <p:nvSpPr>
            <p:cNvPr id="45" name="TextBox 44"/>
            <p:cNvSpPr txBox="1"/>
            <p:nvPr/>
          </p:nvSpPr>
          <p:spPr>
            <a:xfrm>
              <a:off x="867427" y="3025512"/>
              <a:ext cx="4706473" cy="6463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open your book</a:t>
              </a:r>
            </a:p>
          </p:txBody>
        </p:sp>
        <p:sp>
          <p:nvSpPr>
            <p:cNvPr id="46" name="Bùi Liễu 0968142780"/>
            <p:cNvSpPr/>
            <p:nvPr/>
          </p:nvSpPr>
          <p:spPr>
            <a:xfrm>
              <a:off x="695118" y="1303584"/>
              <a:ext cx="5047301" cy="2377724"/>
            </a:xfrm>
            <a:prstGeom prst="flowChartAlternateProcess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71800" y="1422189"/>
            <a:ext cx="1643533" cy="1557634"/>
          </a:xfrm>
          <a:prstGeom prst="rect">
            <a:avLst/>
          </a:prstGeom>
        </p:spPr>
      </p:pic>
      <p:pic>
        <p:nvPicPr>
          <p:cNvPr id="23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20" end="258.875"/>
                </p14:media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633" y="3211795"/>
            <a:ext cx="457200" cy="457200"/>
          </a:xfrm>
          <a:prstGeom prst="rect">
            <a:avLst/>
          </a:prstGeom>
        </p:spPr>
      </p:pic>
      <p:pic>
        <p:nvPicPr>
          <p:cNvPr id="25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83" end="1826.875"/>
                </p14:media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9192" y="3232974"/>
            <a:ext cx="457200" cy="457200"/>
          </a:xfrm>
          <a:prstGeom prst="rect">
            <a:avLst/>
          </a:prstGeom>
        </p:spPr>
      </p:pic>
      <p:pic>
        <p:nvPicPr>
          <p:cNvPr id="26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325.875"/>
                </p14:media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816" y="5868587"/>
            <a:ext cx="457200" cy="457200"/>
          </a:xfrm>
          <a:prstGeom prst="rect">
            <a:avLst/>
          </a:prstGeom>
        </p:spPr>
      </p:pic>
      <p:pic>
        <p:nvPicPr>
          <p:cNvPr id="27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19" end="3698.875"/>
                </p14:media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9192" y="5908814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61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3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60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38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397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10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10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ùi Liễu"/>
          <p:cNvSpPr txBox="1"/>
          <p:nvPr/>
        </p:nvSpPr>
        <p:spPr>
          <a:xfrm>
            <a:off x="1516819" y="1728347"/>
            <a:ext cx="9356077" cy="525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939"/>
              </a:spcBef>
              <a:spcAft>
                <a:spcPts val="0"/>
              </a:spcAft>
            </a:pPr>
            <a:endParaRPr lang="vi-VN" sz="3600" smtClean="0">
              <a:solidFill>
                <a:srgbClr val="000000"/>
              </a:solidFill>
              <a:cs typeface="Times New Roman"/>
            </a:endParaRPr>
          </a:p>
          <a:p>
            <a:pPr marL="571500" indent="-571500">
              <a:lnSpc>
                <a:spcPts val="1554"/>
              </a:lnSpc>
              <a:spcBef>
                <a:spcPts val="939"/>
              </a:spcBef>
              <a:buFont typeface="Wingdings" panose="05000000000000000000" pitchFamily="2" charset="2"/>
              <a:buChar char="v"/>
            </a:pPr>
            <a:r>
              <a:rPr lang="vi-VN" sz="3600" smtClean="0">
                <a:solidFill>
                  <a:srgbClr val="000000"/>
                </a:solidFill>
                <a:cs typeface="Times New Roman"/>
              </a:rPr>
              <a:t>Câu mệnh lệnh/yêu cầu.</a:t>
            </a:r>
            <a:endParaRPr sz="3600" dirty="0">
              <a:solidFill>
                <a:srgbClr val="000000"/>
              </a:solidFill>
              <a:cs typeface="Times New Roman"/>
            </a:endParaRPr>
          </a:p>
        </p:txBody>
      </p:sp>
      <p:sp>
        <p:nvSpPr>
          <p:cNvPr id="11" name="Bùi Liễu"/>
          <p:cNvSpPr txBox="1"/>
          <p:nvPr/>
        </p:nvSpPr>
        <p:spPr>
          <a:xfrm>
            <a:off x="1955409" y="4576991"/>
            <a:ext cx="3048000" cy="4641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endParaRPr lang="vi-VN" sz="360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>
              <a:lnSpc>
                <a:spcPts val="1554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60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 dụ: </a:t>
            </a:r>
            <a:endParaRPr sz="3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"/>
          <p:cNvSpPr txBox="1"/>
          <p:nvPr/>
        </p:nvSpPr>
        <p:spPr>
          <a:xfrm>
            <a:off x="1934292" y="5252700"/>
            <a:ext cx="7362107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3600" b="1" smtClean="0">
                <a:cs typeface="Times New Roman"/>
              </a:rPr>
              <a:t>Sit down</a:t>
            </a:r>
            <a:r>
              <a:rPr lang="vi-VN" sz="3600" smtClean="0">
                <a:cs typeface="Times New Roman"/>
              </a:rPr>
              <a:t>, please!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3600" b="1" smtClean="0">
                <a:solidFill>
                  <a:srgbClr val="000000"/>
                </a:solidFill>
                <a:cs typeface="Times New Roman"/>
              </a:rPr>
              <a:t>Open your book</a:t>
            </a:r>
            <a:r>
              <a:rPr lang="vi-VN" sz="3600" smtClean="0">
                <a:solidFill>
                  <a:srgbClr val="000000"/>
                </a:solidFill>
                <a:cs typeface="Times New Roman"/>
              </a:rPr>
              <a:t>, please!</a:t>
            </a:r>
            <a:endParaRPr sz="3600" dirty="0">
              <a:solidFill>
                <a:srgbClr val="000000"/>
              </a:solidFill>
              <a:cs typeface="Times New Roman"/>
            </a:endParaRPr>
          </a:p>
        </p:txBody>
      </p:sp>
      <p:sp>
        <p:nvSpPr>
          <p:cNvPr id="2" name="Bùi Liễu"/>
          <p:cNvSpPr/>
          <p:nvPr/>
        </p:nvSpPr>
        <p:spPr>
          <a:xfrm>
            <a:off x="4049695" y="2489884"/>
            <a:ext cx="4865705" cy="1701115"/>
          </a:xfrm>
          <a:prstGeom prst="roundRect">
            <a:avLst/>
          </a:prstGeom>
          <a:noFill/>
          <a:ln w="38100">
            <a:solidFill>
              <a:schemeClr val="accent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smtClean="0">
                <a:solidFill>
                  <a:schemeClr val="tx1"/>
                </a:solidFill>
              </a:rPr>
              <a:t>______, please!</a:t>
            </a:r>
            <a:endParaRPr lang="vi-VN" sz="3600" b="1">
              <a:solidFill>
                <a:schemeClr val="tx1"/>
              </a:solidFill>
            </a:endParaRPr>
          </a:p>
        </p:txBody>
      </p:sp>
      <p:sp>
        <p:nvSpPr>
          <p:cNvPr id="6" name="Bùi Liễu"/>
          <p:cNvSpPr/>
          <p:nvPr/>
        </p:nvSpPr>
        <p:spPr>
          <a:xfrm>
            <a:off x="4191000" y="453595"/>
            <a:ext cx="4724400" cy="1012851"/>
          </a:xfrm>
          <a:prstGeom prst="ribbon2">
            <a:avLst>
              <a:gd name="adj1" fmla="val 16667"/>
              <a:gd name="adj2" fmla="val 70553"/>
            </a:avLst>
          </a:prstGeom>
          <a:solidFill>
            <a:schemeClr val="accent4"/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vi-VN" sz="4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0907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2" grpId="0" animBg="1"/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ùi Liễu 0968142780"/>
          <p:cNvSpPr/>
          <p:nvPr/>
        </p:nvSpPr>
        <p:spPr>
          <a:xfrm>
            <a:off x="4724400" y="990600"/>
            <a:ext cx="3226990" cy="76200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44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2430294" y="2997394"/>
            <a:ext cx="389106" cy="330740"/>
          </a:xfrm>
          <a:prstGeom prst="rightArrow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2430294" y="3744559"/>
            <a:ext cx="389106" cy="330740"/>
          </a:xfrm>
          <a:prstGeom prst="rightArrow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048000" y="2667000"/>
            <a:ext cx="9390530" cy="1651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Learn 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by heart all the new </a:t>
            </a: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words.</a:t>
            </a:r>
          </a:p>
          <a:p>
            <a:pPr>
              <a:lnSpc>
                <a:spcPct val="150000"/>
              </a:lnSpc>
            </a:pP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Read again the dialogue in part 1.</a:t>
            </a:r>
          </a:p>
        </p:txBody>
      </p:sp>
    </p:spTree>
    <p:extLst>
      <p:ext uri="{BB962C8B-B14F-4D97-AF65-F5344CB8AC3E}">
        <p14:creationId xmlns:p14="http://schemas.microsoft.com/office/powerpoint/2010/main" val="283434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834" y="990599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ùi Liễu 0968142780"/>
          <p:cNvSpPr txBox="1"/>
          <p:nvPr/>
        </p:nvSpPr>
        <p:spPr>
          <a:xfrm>
            <a:off x="3352800" y="3200400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chemeClr val="accent4"/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  <p:sp>
        <p:nvSpPr>
          <p:cNvPr id="2" name="Rectangle 1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3699322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3" name="applause.wav"/>
          </p:stSnd>
        </p:sndAc>
      </p:transition>
    </mc:Choice>
    <mc:Fallback xmlns="">
      <p:transition spd="slow">
        <p:fade/>
        <p:sndAc>
          <p:stSnd>
            <p:snd r:embed="rId5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-0.04167 0.0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81 0.05625 L -0.00348 0.067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ùi Liễu 0968142780"/>
          <p:cNvSpPr txBox="1">
            <a:spLocks/>
          </p:cNvSpPr>
          <p:nvPr/>
        </p:nvSpPr>
        <p:spPr>
          <a:xfrm>
            <a:off x="1295400" y="490520"/>
            <a:ext cx="403860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chant. </a:t>
            </a:r>
            <a:endParaRPr lang="en-US" sz="36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Bùi Liễu 0968142780"/>
          <p:cNvSpPr/>
          <p:nvPr/>
        </p:nvSpPr>
        <p:spPr>
          <a:xfrm>
            <a:off x="3988317" y="1501125"/>
            <a:ext cx="23711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smtClean="0">
                <a:solidFill>
                  <a:srgbClr val="000000"/>
                </a:solidFill>
              </a:rPr>
              <a:t>Classroom,</a:t>
            </a:r>
            <a:r>
              <a:rPr lang="vi-VN" sz="3200" dirty="0">
                <a:solidFill>
                  <a:srgbClr val="000000"/>
                </a:solidFill>
              </a:rPr>
              <a:t> </a:t>
            </a:r>
          </a:p>
        </p:txBody>
      </p:sp>
      <p:sp>
        <p:nvSpPr>
          <p:cNvPr id="22" name="Bùi Liễu 0968142780"/>
          <p:cNvSpPr/>
          <p:nvPr/>
        </p:nvSpPr>
        <p:spPr>
          <a:xfrm>
            <a:off x="3949844" y="2096268"/>
            <a:ext cx="45336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</a:rPr>
              <a:t>Is that your classroom? </a:t>
            </a:r>
            <a:endParaRPr lang="en-US" sz="3200" dirty="0"/>
          </a:p>
        </p:txBody>
      </p:sp>
      <p:sp>
        <p:nvSpPr>
          <p:cNvPr id="23" name="Bùi Liễu 0968142780"/>
          <p:cNvSpPr/>
          <p:nvPr/>
        </p:nvSpPr>
        <p:spPr>
          <a:xfrm>
            <a:off x="4005929" y="2650002"/>
            <a:ext cx="36572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</a:rPr>
              <a:t>Yes, it is. Yes, it is.</a:t>
            </a:r>
            <a:r>
              <a:rPr lang="vi-VN" sz="3200" i="1" dirty="0">
                <a:solidFill>
                  <a:srgbClr val="000000"/>
                </a:solidFill>
              </a:rPr>
              <a:t> </a:t>
            </a:r>
            <a:endParaRPr lang="vi-VN" sz="3200" dirty="0">
              <a:solidFill>
                <a:srgbClr val="000000"/>
              </a:solidFill>
            </a:endParaRPr>
          </a:p>
        </p:txBody>
      </p:sp>
      <p:sp>
        <p:nvSpPr>
          <p:cNvPr id="24" name="Bùi Liễu 0968142780"/>
          <p:cNvSpPr/>
          <p:nvPr/>
        </p:nvSpPr>
        <p:spPr>
          <a:xfrm>
            <a:off x="4005929" y="3284918"/>
            <a:ext cx="6096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</a:rPr>
              <a:t>Let’s go to your classroom</a:t>
            </a:r>
            <a:r>
              <a:rPr lang="vi-VN" sz="3200" dirty="0" smtClean="0">
                <a:solidFill>
                  <a:srgbClr val="000000"/>
                </a:solidFill>
              </a:rPr>
              <a:t>.</a:t>
            </a:r>
            <a:endParaRPr lang="vi-VN" sz="3200" dirty="0">
              <a:solidFill>
                <a:srgbClr val="000000"/>
              </a:solidFill>
            </a:endParaRPr>
          </a:p>
        </p:txBody>
      </p:sp>
      <p:sp>
        <p:nvSpPr>
          <p:cNvPr id="25" name="Bùi Liễu 0968142780"/>
          <p:cNvSpPr/>
          <p:nvPr/>
        </p:nvSpPr>
        <p:spPr>
          <a:xfrm>
            <a:off x="3988317" y="4196249"/>
            <a:ext cx="46249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</a:rPr>
              <a:t>Playground, playground.</a:t>
            </a:r>
            <a:endParaRPr lang="en-US" sz="3200" dirty="0"/>
          </a:p>
        </p:txBody>
      </p:sp>
      <p:sp>
        <p:nvSpPr>
          <p:cNvPr id="26" name="Bùi Liễu 0968142780"/>
          <p:cNvSpPr/>
          <p:nvPr/>
        </p:nvSpPr>
        <p:spPr>
          <a:xfrm>
            <a:off x="3988317" y="4697513"/>
            <a:ext cx="43733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</a:rPr>
              <a:t>Is that our playground?</a:t>
            </a:r>
            <a:endParaRPr lang="en-US" sz="3200" dirty="0"/>
          </a:p>
        </p:txBody>
      </p:sp>
      <p:sp>
        <p:nvSpPr>
          <p:cNvPr id="27" name="Bùi Liễu 0968142780"/>
          <p:cNvSpPr/>
          <p:nvPr/>
        </p:nvSpPr>
        <p:spPr>
          <a:xfrm>
            <a:off x="3988317" y="5215184"/>
            <a:ext cx="35434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</a:rPr>
              <a:t>Yes, it is. Yes, it is.</a:t>
            </a:r>
            <a:endParaRPr lang="en-US" sz="3200" dirty="0"/>
          </a:p>
        </p:txBody>
      </p:sp>
      <p:sp>
        <p:nvSpPr>
          <p:cNvPr id="28" name="Bùi Liễu 0968142780"/>
          <p:cNvSpPr/>
          <p:nvPr/>
        </p:nvSpPr>
        <p:spPr>
          <a:xfrm>
            <a:off x="4052434" y="5722360"/>
            <a:ext cx="50263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000000"/>
                </a:solidFill>
              </a:rPr>
              <a:t>Let’s go to our playground.</a:t>
            </a:r>
            <a:endParaRPr lang="en-US" sz="3200" dirty="0"/>
          </a:p>
        </p:txBody>
      </p:sp>
      <p:pic>
        <p:nvPicPr>
          <p:cNvPr id="3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1775083"/>
            <a:ext cx="4197501" cy="2919387"/>
          </a:xfrm>
          <a:prstGeom prst="rect">
            <a:avLst/>
          </a:prstGeom>
        </p:spPr>
      </p:pic>
      <p:pic>
        <p:nvPicPr>
          <p:cNvPr id="4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915" y="2876408"/>
            <a:ext cx="4607001" cy="2242722"/>
          </a:xfrm>
          <a:prstGeom prst="rect">
            <a:avLst/>
          </a:prstGeom>
        </p:spPr>
      </p:pic>
      <p:sp>
        <p:nvSpPr>
          <p:cNvPr id="16" name="Bùi Liễu 0968142780"/>
          <p:cNvSpPr/>
          <p:nvPr/>
        </p:nvSpPr>
        <p:spPr>
          <a:xfrm>
            <a:off x="6116544" y="1504168"/>
            <a:ext cx="22797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smtClean="0">
                <a:solidFill>
                  <a:srgbClr val="000000"/>
                </a:solidFill>
              </a:rPr>
              <a:t>classroom</a:t>
            </a:r>
            <a:r>
              <a:rPr lang="vi-VN" sz="3200" dirty="0">
                <a:solidFill>
                  <a:srgbClr val="000000"/>
                </a:solidFill>
              </a:rPr>
              <a:t>. </a:t>
            </a:r>
          </a:p>
        </p:txBody>
      </p:sp>
      <p:pic>
        <p:nvPicPr>
          <p:cNvPr id="2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2470"/>
                    <p14:bmk name="Bookmark 2" time="4730"/>
                    <p14:bmk name="Bookmark 3" time="6610"/>
                    <p14:bmk name="Bookmark 4" time="11230"/>
                    <p14:bmk name="Bookmark 5" time="15570"/>
                    <p14:bmk name="Bookmark 6" time="22140"/>
                    <p14:bmk name="Bookmark 7" time="26120"/>
                    <p14:bmk name="Bookmark 8" time="30910"/>
                    <p14:bmk name="Bookmark 9" time="35300"/>
                  </p14:bmkLst>
                </p14:media>
              </p:ext>
            </p:ext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787" y="525089"/>
            <a:ext cx="990600" cy="990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88354" y="-1143000"/>
            <a:ext cx="2092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Facebook : Bùi Liễu  </a:t>
            </a:r>
          </a:p>
        </p:txBody>
      </p:sp>
      <p:sp>
        <p:nvSpPr>
          <p:cNvPr id="6" name="Rectangle 5"/>
          <p:cNvSpPr/>
          <p:nvPr/>
        </p:nvSpPr>
        <p:spPr>
          <a:xfrm>
            <a:off x="-3545086" y="4509804"/>
            <a:ext cx="2092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Facebook : Bùi Liễu  </a:t>
            </a:r>
          </a:p>
        </p:txBody>
      </p:sp>
    </p:spTree>
    <p:extLst>
      <p:ext uri="{BB962C8B-B14F-4D97-AF65-F5344CB8AC3E}">
        <p14:creationId xmlns:p14="http://schemas.microsoft.com/office/powerpoint/2010/main" val="3794048351"/>
      </p:ext>
    </p:extLst>
  </p:cSld>
  <p:clrMapOvr>
    <a:masterClrMapping/>
  </p:clrMapOvr>
  <p:transition spd="slow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" dur="45368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100000">
                    <p:cTn id="1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seq concurrent="1" nextAc="seek">
                  <p:cTn id="14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" fill="hold">
                          <p:stCondLst>
                            <p:cond delay="0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8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9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1"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5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6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2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2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3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4" dur="2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3"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9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0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1" dur="2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4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6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7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2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3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4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6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0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1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7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7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8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9" dur="2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8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2" bmkName="Bookmark 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4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5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6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Bookmark 9"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21" grpId="0"/>
          <p:bldP spid="22" grpId="0"/>
          <p:bldP spid="23" grpId="0"/>
          <p:bldP spid="24" grpId="0"/>
          <p:bldP spid="25" grpId="0"/>
          <p:bldP spid="26" grpId="0"/>
          <p:bldP spid="27" grpId="0"/>
          <p:bldP spid="28" grpId="0"/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" dur="45368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100000">
                    <p:cTn id="1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5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719;p38"/>
          <p:cNvSpPr txBox="1">
            <a:spLocks/>
          </p:cNvSpPr>
          <p:nvPr/>
        </p:nvSpPr>
        <p:spPr>
          <a:xfrm>
            <a:off x="1447800" y="365503"/>
            <a:ext cx="64203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  <a:endParaRPr lang="en-US" sz="36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Google Shape;719;p38"/>
          <p:cNvSpPr txBox="1">
            <a:spLocks/>
          </p:cNvSpPr>
          <p:nvPr/>
        </p:nvSpPr>
        <p:spPr>
          <a:xfrm>
            <a:off x="2286000" y="1170446"/>
            <a:ext cx="4419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000" smtClean="0">
                <a:latin typeface="Arial" panose="020B0604020202020204" pitchFamily="34" charset="0"/>
                <a:cs typeface="Arial" panose="020B0604020202020204" pitchFamily="34" charset="0"/>
              </a:rPr>
              <a:t>Slide hội thoại đầu tiên là giới thiệu.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866828"/>
            <a:ext cx="5544377" cy="35437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838253"/>
            <a:ext cx="5858693" cy="3572374"/>
          </a:xfrm>
          <a:prstGeom prst="rect">
            <a:avLst/>
          </a:prstGeom>
        </p:spPr>
      </p:pic>
      <p:sp>
        <p:nvSpPr>
          <p:cNvPr id="7" name="Bùi Liễu 0968142780"/>
          <p:cNvSpPr/>
          <p:nvPr/>
        </p:nvSpPr>
        <p:spPr>
          <a:xfrm>
            <a:off x="4419600" y="5759309"/>
            <a:ext cx="3200399" cy="653753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/>
          <p:cNvSpPr/>
          <p:nvPr/>
        </p:nvSpPr>
        <p:spPr>
          <a:xfrm>
            <a:off x="4214947" y="5759309"/>
            <a:ext cx="3609703" cy="653753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they?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ùi Liễu 0968142780"/>
          <p:cNvSpPr/>
          <p:nvPr/>
        </p:nvSpPr>
        <p:spPr>
          <a:xfrm>
            <a:off x="3639377" y="5759309"/>
            <a:ext cx="4572000" cy="653753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doing?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239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58987"/>
            <a:ext cx="8839200" cy="5281613"/>
          </a:xfrm>
          <a:prstGeom prst="rect">
            <a:avLst/>
          </a:prstGeom>
        </p:spPr>
      </p:pic>
      <p:sp>
        <p:nvSpPr>
          <p:cNvPr id="5" name="Bùi Liễu 0968142780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16" name="Google Shape;719;p38"/>
          <p:cNvSpPr txBox="1">
            <a:spLocks/>
          </p:cNvSpPr>
          <p:nvPr/>
        </p:nvSpPr>
        <p:spPr>
          <a:xfrm>
            <a:off x="1219200" y="385147"/>
            <a:ext cx="69537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  <a:endParaRPr lang="en-US" sz="36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 0968142780"/>
          <p:cNvSpPr/>
          <p:nvPr/>
        </p:nvSpPr>
        <p:spPr>
          <a:xfrm>
            <a:off x="4495800" y="1438850"/>
            <a:ext cx="5562600" cy="730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tx1"/>
                </a:solidFill>
              </a:rPr>
              <a:t>Good morning, Ms Hoa.</a:t>
            </a:r>
            <a:endParaRPr lang="vi-VN" sz="4000" b="1">
              <a:solidFill>
                <a:schemeClr val="tx1"/>
              </a:solidFill>
            </a:endParaRPr>
          </a:p>
        </p:txBody>
      </p:sp>
      <p:sp>
        <p:nvSpPr>
          <p:cNvPr id="20" name="Bùi Liễu 0968142780"/>
          <p:cNvSpPr/>
          <p:nvPr/>
        </p:nvSpPr>
        <p:spPr>
          <a:xfrm>
            <a:off x="4953000" y="5334000"/>
            <a:ext cx="4114800" cy="828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tx1"/>
                </a:solidFill>
              </a:rPr>
              <a:t>Hello, class.</a:t>
            </a:r>
          </a:p>
          <a:p>
            <a:pPr algn="ctr"/>
            <a:r>
              <a:rPr lang="en-US" sz="4000" b="1" smtClean="0">
                <a:solidFill>
                  <a:schemeClr val="tx1"/>
                </a:solidFill>
              </a:rPr>
              <a:t>Sit down, please!</a:t>
            </a:r>
            <a:endParaRPr lang="vi-VN" sz="4000" b="1">
              <a:solidFill>
                <a:schemeClr val="tx1"/>
              </a:solidFill>
            </a:endParaRPr>
          </a:p>
        </p:txBody>
      </p:sp>
      <p:sp>
        <p:nvSpPr>
          <p:cNvPr id="7" name="Google Shape;719;p38"/>
          <p:cNvSpPr txBox="1">
            <a:spLocks/>
          </p:cNvSpPr>
          <p:nvPr/>
        </p:nvSpPr>
        <p:spPr>
          <a:xfrm>
            <a:off x="1905000" y="1017795"/>
            <a:ext cx="4419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000" smtClean="0">
                <a:latin typeface="Arial" panose="020B0604020202020204" pitchFamily="34" charset="0"/>
                <a:cs typeface="Arial" panose="020B0604020202020204" pitchFamily="34" charset="0"/>
              </a:rPr>
              <a:t>Click on the sentences to hear.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9532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7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67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899626"/>
            <a:ext cx="9080790" cy="5593885"/>
          </a:xfrm>
          <a:prstGeom prst="rect">
            <a:avLst/>
          </a:prstGeom>
        </p:spPr>
      </p:pic>
      <p:sp>
        <p:nvSpPr>
          <p:cNvPr id="5" name="Bùi Liễu 0968142780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16" name="Google Shape;719;p38"/>
          <p:cNvSpPr txBox="1">
            <a:spLocks/>
          </p:cNvSpPr>
          <p:nvPr/>
        </p:nvSpPr>
        <p:spPr>
          <a:xfrm>
            <a:off x="1319914" y="336114"/>
            <a:ext cx="650372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  <a:endParaRPr lang="en-US" sz="360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/>
          <p:cNvSpPr/>
          <p:nvPr/>
        </p:nvSpPr>
        <p:spPr>
          <a:xfrm>
            <a:off x="2514600" y="1263010"/>
            <a:ext cx="56107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smtClean="0">
                <a:latin typeface="Calibri" panose="020F0502020204030204" pitchFamily="34" charset="0"/>
                <a:cs typeface="Calibri" panose="020F0502020204030204" pitchFamily="34" charset="0"/>
              </a:rPr>
              <a:t>Open your books, please!</a:t>
            </a:r>
            <a:endParaRPr lang="vi-VN" sz="40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Google Shape;719;p38"/>
          <p:cNvSpPr txBox="1">
            <a:spLocks/>
          </p:cNvSpPr>
          <p:nvPr/>
        </p:nvSpPr>
        <p:spPr>
          <a:xfrm>
            <a:off x="7162800" y="649443"/>
            <a:ext cx="44196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000" smtClean="0">
                <a:latin typeface="Arial" panose="020B0604020202020204" pitchFamily="34" charset="0"/>
                <a:cs typeface="Arial" panose="020B0604020202020204" pitchFamily="34" charset="0"/>
              </a:rPr>
              <a:t>Click on the sentences to hear.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938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67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ùi Liễu"/>
          <p:cNvSpPr/>
          <p:nvPr/>
        </p:nvSpPr>
        <p:spPr>
          <a:xfrm>
            <a:off x="2895600" y="2362200"/>
            <a:ext cx="8229600" cy="1985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1500" smtClean="0">
                <a:solidFill>
                  <a:schemeClr val="accent4"/>
                </a:solidFill>
                <a:latin typeface="Forte" panose="03060902040502070203" pitchFamily="66" charset="0"/>
                <a:ea typeface="Calibri" panose="020F0502020204030204" pitchFamily="34" charset="0"/>
                <a:cs typeface="Arial" panose="020B0604020202020204" pitchFamily="34" charset="0"/>
              </a:rPr>
              <a:t>Vocabulary</a:t>
            </a:r>
            <a:r>
              <a:rPr lang="en-US" sz="11500">
                <a:solidFill>
                  <a:schemeClr val="accent4"/>
                </a:solidFill>
                <a:latin typeface="Forte" panose="03060902040502070203" pitchFamily="66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11500" dirty="0">
              <a:solidFill>
                <a:schemeClr val="accent4"/>
              </a:solidFill>
              <a:latin typeface="Forte" panose="03060902040502070203" pitchFamily="66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4401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ùi Liễu  0968142780"/>
          <p:cNvSpPr txBox="1"/>
          <p:nvPr/>
        </p:nvSpPr>
        <p:spPr>
          <a:xfrm>
            <a:off x="1600200" y="381000"/>
            <a:ext cx="2325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accent4"/>
                </a:solidFill>
                <a:cs typeface="Arial" panose="020B0604020202020204" pitchFamily="34" charset="0"/>
              </a:rPr>
              <a:t>Vocabulary</a:t>
            </a:r>
            <a:endParaRPr lang="en-US" sz="3600" b="1" dirty="0">
              <a:solidFill>
                <a:schemeClr val="accent4"/>
              </a:solidFill>
              <a:cs typeface="Arial" panose="020B0604020202020204" pitchFamily="34" charset="0"/>
            </a:endParaRPr>
          </a:p>
        </p:txBody>
      </p:sp>
      <p:sp>
        <p:nvSpPr>
          <p:cNvPr id="18" name="Bùi Liễu"/>
          <p:cNvSpPr/>
          <p:nvPr/>
        </p:nvSpPr>
        <p:spPr>
          <a:xfrm>
            <a:off x="-3422601" y="1146575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9" name="Bùi Liễu"/>
          <p:cNvSpPr/>
          <p:nvPr/>
        </p:nvSpPr>
        <p:spPr>
          <a:xfrm>
            <a:off x="7315200" y="3507016"/>
            <a:ext cx="3352799" cy="13029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/ˈəʊpən jɔː bʊk/                </a:t>
            </a:r>
          </a:p>
          <a:p>
            <a:pPr algn="ctr">
              <a:spcAft>
                <a:spcPts val="800"/>
              </a:spcAft>
            </a:pPr>
            <a:endParaRPr lang="en-US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"/>
          <p:cNvSpPr/>
          <p:nvPr/>
        </p:nvSpPr>
        <p:spPr>
          <a:xfrm>
            <a:off x="5321923" y="2567211"/>
            <a:ext cx="68078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5400" b="1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open your book</a:t>
            </a:r>
            <a:endParaRPr lang="en-US" sz="5400" b="1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  0968142780"/>
          <p:cNvSpPr/>
          <p:nvPr/>
        </p:nvSpPr>
        <p:spPr>
          <a:xfrm>
            <a:off x="7278993" y="4169822"/>
            <a:ext cx="28937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mở, giở sách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730" y="1905000"/>
            <a:ext cx="2882272" cy="3352800"/>
          </a:xfrm>
          <a:prstGeom prst="rect">
            <a:avLst/>
          </a:prstGeom>
        </p:spPr>
      </p:pic>
      <p:pic>
        <p:nvPicPr>
          <p:cNvPr id="4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20" end="258.875"/>
                </p14:media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59436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15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7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4563</TotalTime>
  <Words>933</Words>
  <Application>Microsoft Office PowerPoint</Application>
  <PresentationFormat>Widescreen</PresentationFormat>
  <Paragraphs>267</Paragraphs>
  <Slides>39</Slides>
  <Notes>24</Notes>
  <HiddenSlides>0</HiddenSlides>
  <MMClips>22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1" baseType="lpstr">
      <vt:lpstr> gothic Century</vt:lpstr>
      <vt:lpstr>Arial</vt:lpstr>
      <vt:lpstr>Berlin Sans FB Demi</vt:lpstr>
      <vt:lpstr>Calibri</vt:lpstr>
      <vt:lpstr>Century Gothic</vt:lpstr>
      <vt:lpstr>Comic Sans MS</vt:lpstr>
      <vt:lpstr>Forte</vt:lpstr>
      <vt:lpstr>Fredoka One</vt:lpstr>
      <vt:lpstr>Sassoon Infant Rg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Open</vt:lpstr>
      <vt:lpstr>Close</vt:lpstr>
      <vt:lpstr>Stand up</vt:lpstr>
      <vt:lpstr>Sit down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289</cp:revision>
  <dcterms:created xsi:type="dcterms:W3CDTF">2006-08-16T00:00:00Z</dcterms:created>
  <dcterms:modified xsi:type="dcterms:W3CDTF">2022-08-04T02:46:17Z</dcterms:modified>
</cp:coreProperties>
</file>