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32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289" r:id="rId48"/>
    <p:sldId id="290" r:id="rId49"/>
    <p:sldId id="291" r:id="rId50"/>
    <p:sldId id="306" r:id="rId51"/>
    <p:sldId id="324" r:id="rId52"/>
    <p:sldId id="308" r:id="rId53"/>
    <p:sldId id="309" r:id="rId54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5" d="100"/>
          <a:sy n="95" d="100"/>
        </p:scale>
        <p:origin x="-666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5449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3057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068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5853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446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0699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6531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5935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9076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4584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4402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19962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64791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1927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124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685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9161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773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103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163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2255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843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255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6" Type="http://schemas.microsoft.com/office/2007/relationships/media" Target="../media/media4.wav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6" Type="http://schemas.microsoft.com/office/2007/relationships/media" Target="../media/media5.wav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audio" Target="../media/audio8.wav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30.jpeg"/><Relationship Id="rId4" Type="http://schemas.openxmlformats.org/officeDocument/2006/relationships/audio" Target="../media/audio5.wav"/><Relationship Id="rId9" Type="http://schemas.microsoft.com/office/2007/relationships/media" Target="../media/media6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41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11" Type="http://schemas.openxmlformats.org/officeDocument/2006/relationships/image" Target="../media/image40.jpeg"/><Relationship Id="rId5" Type="http://schemas.openxmlformats.org/officeDocument/2006/relationships/audio" Target="../media/audio13.wav"/><Relationship Id="rId10" Type="http://schemas.openxmlformats.org/officeDocument/2006/relationships/image" Target="../media/image39.jpeg"/><Relationship Id="rId4" Type="http://schemas.openxmlformats.org/officeDocument/2006/relationships/audio" Target="../media/audio12.wav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audio" Target="../media/audio14.wav"/><Relationship Id="rId7" Type="http://schemas.openxmlformats.org/officeDocument/2006/relationships/audio" Target="../media/audio12.wav"/><Relationship Id="rId12" Type="http://schemas.openxmlformats.org/officeDocument/2006/relationships/image" Target="../media/image47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11" Type="http://schemas.openxmlformats.org/officeDocument/2006/relationships/image" Target="../media/image46.jpeg"/><Relationship Id="rId5" Type="http://schemas.openxmlformats.org/officeDocument/2006/relationships/audio" Target="../media/audio11.wav"/><Relationship Id="rId10" Type="http://schemas.openxmlformats.org/officeDocument/2006/relationships/image" Target="../media/image45.jpeg"/><Relationship Id="rId4" Type="http://schemas.openxmlformats.org/officeDocument/2006/relationships/audio" Target="../media/audio10.wav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7.wav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76.png"/><Relationship Id="rId1" Type="http://schemas.openxmlformats.org/officeDocument/2006/relationships/video" Target="NULL" TargetMode="Externa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5" Type="http://schemas.microsoft.com/office/2007/relationships/media" Target="../media/media8.mp3"/><Relationship Id="rId10" Type="http://schemas.openxmlformats.org/officeDocument/2006/relationships/image" Target="../media/image71.png"/><Relationship Id="rId4" Type="http://schemas.openxmlformats.org/officeDocument/2006/relationships/audio" Target="../media/audio1.wav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5.wav"/><Relationship Id="rId7" Type="http://schemas.openxmlformats.org/officeDocument/2006/relationships/image" Target="../media/image79.pn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audio" Target="../media/audio26.wav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25.wav"/><Relationship Id="rId7" Type="http://schemas.openxmlformats.org/officeDocument/2006/relationships/image" Target="../media/image79.pn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6.png"/><Relationship Id="rId5" Type="http://schemas.openxmlformats.org/officeDocument/2006/relationships/image" Target="../media/image77.png"/><Relationship Id="rId10" Type="http://schemas.openxmlformats.org/officeDocument/2006/relationships/image" Target="../media/image85.png"/><Relationship Id="rId4" Type="http://schemas.openxmlformats.org/officeDocument/2006/relationships/audio" Target="../media/audio26.wav"/><Relationship Id="rId9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25.wav"/><Relationship Id="rId7" Type="http://schemas.openxmlformats.org/officeDocument/2006/relationships/image" Target="../media/image79.pn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9.png"/><Relationship Id="rId5" Type="http://schemas.openxmlformats.org/officeDocument/2006/relationships/image" Target="../media/image77.png"/><Relationship Id="rId10" Type="http://schemas.openxmlformats.org/officeDocument/2006/relationships/image" Target="../media/image88.png"/><Relationship Id="rId4" Type="http://schemas.openxmlformats.org/officeDocument/2006/relationships/audio" Target="../media/audio26.wav"/><Relationship Id="rId9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25.wav"/><Relationship Id="rId7" Type="http://schemas.openxmlformats.org/officeDocument/2006/relationships/image" Target="../media/image79.pn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92.png"/><Relationship Id="rId5" Type="http://schemas.openxmlformats.org/officeDocument/2006/relationships/image" Target="../media/image77.png"/><Relationship Id="rId10" Type="http://schemas.openxmlformats.org/officeDocument/2006/relationships/image" Target="../media/image91.png"/><Relationship Id="rId4" Type="http://schemas.openxmlformats.org/officeDocument/2006/relationships/audio" Target="../media/audio26.wav"/><Relationship Id="rId9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6" Type="http://schemas.microsoft.com/office/2007/relationships/media" Target="../media/media1.wav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94.png"/><Relationship Id="rId12" Type="http://schemas.openxmlformats.org/officeDocument/2006/relationships/image" Target="../media/image78.png"/><Relationship Id="rId17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16" Type="http://schemas.microsoft.com/office/2007/relationships/media" Target="../media/media9.wav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audio" Target="../media/audio26.wav"/><Relationship Id="rId15" Type="http://schemas.openxmlformats.org/officeDocument/2006/relationships/image" Target="../media/image98.png"/><Relationship Id="rId10" Type="http://schemas.openxmlformats.org/officeDocument/2006/relationships/image" Target="../media/image97.jpeg"/><Relationship Id="rId4" Type="http://schemas.openxmlformats.org/officeDocument/2006/relationships/audio" Target="../media/audio25.wav"/><Relationship Id="rId9" Type="http://schemas.openxmlformats.org/officeDocument/2006/relationships/image" Target="../media/image96.jpeg"/><Relationship Id="rId1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4.png"/><Relationship Id="rId12" Type="http://schemas.openxmlformats.org/officeDocument/2006/relationships/image" Target="../media/image78.png"/><Relationship Id="rId17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16" Type="http://schemas.microsoft.com/office/2007/relationships/media" Target="../media/media10.wav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audio" Target="../media/audio26.wav"/><Relationship Id="rId15" Type="http://schemas.openxmlformats.org/officeDocument/2006/relationships/image" Target="../media/image98.png"/><Relationship Id="rId10" Type="http://schemas.openxmlformats.org/officeDocument/2006/relationships/image" Target="../media/image102.jpeg"/><Relationship Id="rId4" Type="http://schemas.openxmlformats.org/officeDocument/2006/relationships/audio" Target="../media/audio25.wav"/><Relationship Id="rId9" Type="http://schemas.openxmlformats.org/officeDocument/2006/relationships/image" Target="../media/image101.jpeg"/><Relationship Id="rId1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4.png"/><Relationship Id="rId12" Type="http://schemas.openxmlformats.org/officeDocument/2006/relationships/image" Target="../media/image78.png"/><Relationship Id="rId17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16" Type="http://schemas.microsoft.com/office/2007/relationships/media" Target="../media/media11.wav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audio" Target="../media/audio26.wav"/><Relationship Id="rId15" Type="http://schemas.openxmlformats.org/officeDocument/2006/relationships/image" Target="../media/image98.png"/><Relationship Id="rId10" Type="http://schemas.openxmlformats.org/officeDocument/2006/relationships/image" Target="../media/image105.jpeg"/><Relationship Id="rId4" Type="http://schemas.openxmlformats.org/officeDocument/2006/relationships/audio" Target="../media/audio25.wav"/><Relationship Id="rId9" Type="http://schemas.openxmlformats.org/officeDocument/2006/relationships/image" Target="../media/image104.jpeg"/><Relationship Id="rId1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7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4.png"/><Relationship Id="rId12" Type="http://schemas.openxmlformats.org/officeDocument/2006/relationships/image" Target="../media/image78.png"/><Relationship Id="rId17" Type="http://schemas.openxmlformats.org/officeDocument/2006/relationships/image" Target="../media/image99.jpeg"/><Relationship Id="rId2" Type="http://schemas.openxmlformats.org/officeDocument/2006/relationships/slideLayout" Target="../slideLayouts/slideLayout1.xml"/><Relationship Id="rId16" Type="http://schemas.microsoft.com/office/2007/relationships/media" Target="../media/media12.wav"/><Relationship Id="rId1" Type="http://schemas.openxmlformats.org/officeDocument/2006/relationships/video" Target="NULL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audio" Target="../media/audio26.wav"/><Relationship Id="rId15" Type="http://schemas.openxmlformats.org/officeDocument/2006/relationships/image" Target="../media/image98.png"/><Relationship Id="rId10" Type="http://schemas.openxmlformats.org/officeDocument/2006/relationships/image" Target="../media/image108.jpeg"/><Relationship Id="rId4" Type="http://schemas.openxmlformats.org/officeDocument/2006/relationships/audio" Target="../media/audio25.wav"/><Relationship Id="rId9" Type="http://schemas.openxmlformats.org/officeDocument/2006/relationships/image" Target="../media/image107.jpeg"/><Relationship Id="rId1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25.wav"/><Relationship Id="rId7" Type="http://schemas.openxmlformats.org/officeDocument/2006/relationships/image" Target="../media/image79.pn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98.png"/><Relationship Id="rId4" Type="http://schemas.openxmlformats.org/officeDocument/2006/relationships/audio" Target="../media/audio26.wav"/><Relationship Id="rId9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11.jpeg"/><Relationship Id="rId3" Type="http://schemas.openxmlformats.org/officeDocument/2006/relationships/audio" Target="../media/audio25.wav"/><Relationship Id="rId7" Type="http://schemas.openxmlformats.org/officeDocument/2006/relationships/image" Target="../media/image79.pn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98.png"/><Relationship Id="rId4" Type="http://schemas.openxmlformats.org/officeDocument/2006/relationships/audio" Target="../media/audio26.wav"/><Relationship Id="rId9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112.png"/><Relationship Id="rId5" Type="http://schemas.openxmlformats.org/officeDocument/2006/relationships/image" Target="../media/image77.png"/><Relationship Id="rId10" Type="http://schemas.openxmlformats.org/officeDocument/2006/relationships/image" Target="../media/image114.png"/><Relationship Id="rId4" Type="http://schemas.openxmlformats.org/officeDocument/2006/relationships/audio" Target="../media/audio2.wav"/><Relationship Id="rId9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media" Target="../media/media13.wav"/><Relationship Id="rId13" Type="http://schemas.openxmlformats.org/officeDocument/2006/relationships/image" Target="../media/image123.png"/><Relationship Id="rId3" Type="http://schemas.openxmlformats.org/officeDocument/2006/relationships/audio" Target="../media/audio27.wav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jpeg"/><Relationship Id="rId14" Type="http://schemas.openxmlformats.org/officeDocument/2006/relationships/image" Target="../media/image12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6" Type="http://schemas.microsoft.com/office/2007/relationships/media" Target="../media/media2.wav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6" Type="http://schemas.microsoft.com/office/2007/relationships/media" Target="../media/media3.wav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6" Type="http://schemas.microsoft.com/office/2007/relationships/media" Target="../media/media3.wav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</a:t>
            </a:r>
            <a:r>
              <a:rPr lang="en-US" sz="3200" dirty="0" smtClean="0">
                <a:latin typeface="Berlin Sans FB" panose="020E0602020502020306" pitchFamily="34" charset="0"/>
              </a:rPr>
              <a:t>November</a:t>
            </a:r>
            <a:r>
              <a:rPr lang="en-US" sz="3200" dirty="0" smtClean="0">
                <a:latin typeface="Berlin Sans FB" panose="020E0602020502020306" pitchFamily="34" charset="0"/>
              </a:rPr>
              <a:t> 13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th</a:t>
            </a:r>
            <a:r>
              <a:rPr lang="en-US" sz="3200" dirty="0" smtClean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7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967038" y="2027023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</a:t>
            </a: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Our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timetables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13" b="18013"/>
          <a:stretch/>
        </p:blipFill>
        <p:spPr>
          <a:xfrm>
            <a:off x="3068470" y="2727215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701058" y="348308"/>
            <a:ext cx="4095354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subjects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do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today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___________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35695" y="375954"/>
            <a:ext cx="3265123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Vietnamese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235694" y="1345474"/>
            <a:ext cx="3265123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science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3" name="Track 68a">
            <a:hlinkClick r:id="" action="ppaction://media"/>
            <a:extLst>
              <a:ext uri="{FF2B5EF4-FFF2-40B4-BE49-F238E27FC236}">
                <a16:creationId xmlns:a16="http://schemas.microsoft.com/office/drawing/2014/main" xmlns="" id="{67EC96C8-4ECC-45FA-95F9-888D789394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79320" y="1672878"/>
            <a:ext cx="338829" cy="2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79626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485209" y="454497"/>
            <a:ext cx="3981450" cy="158550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______ do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have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today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686300" y="375954"/>
            <a:ext cx="38290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subjects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86300" y="1345474"/>
            <a:ext cx="382905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subject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3" name="Track 68c">
            <a:hlinkClick r:id="" action="ppaction://media"/>
            <a:extLst>
              <a:ext uri="{FF2B5EF4-FFF2-40B4-BE49-F238E27FC236}">
                <a16:creationId xmlns:a16="http://schemas.microsoft.com/office/drawing/2014/main" xmlns="" id="{BA0D2ECC-363E-4635-AC57-B2D50C25F6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>
                  <p14:trim end="2373.6326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249825" y="1517945"/>
            <a:ext cx="373370" cy="3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51065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/>
          <a:srcRect l="12895" t="3263" r="16733" b="12892"/>
          <a:stretch/>
        </p:blipFill>
        <p:spPr>
          <a:xfrm>
            <a:off x="3225577" y="1269164"/>
            <a:ext cx="2687877" cy="3457587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400" y="4445548"/>
            <a:ext cx="1298561" cy="562405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19296" y="1390177"/>
            <a:ext cx="4118769" cy="321556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66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xmlns="" val="4184814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10385" y="317918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7DC80E23-CE36-4A87-9E53-E6126A78766C}"/>
              </a:ext>
            </a:extLst>
          </p:cNvPr>
          <p:cNvGrpSpPr/>
          <p:nvPr/>
        </p:nvGrpSpPr>
        <p:grpSpPr>
          <a:xfrm>
            <a:off x="2611382" y="3448920"/>
            <a:ext cx="4689869" cy="514972"/>
            <a:chOff x="2766792" y="3566127"/>
            <a:chExt cx="4689869" cy="514972"/>
          </a:xfrm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xmlns="" id="{95397544-6093-44D6-80DD-83A61BE1B1C3}"/>
                </a:ext>
              </a:extLst>
            </p:cNvPr>
            <p:cNvSpPr txBox="1">
              <a:spLocks/>
            </p:cNvSpPr>
            <p:nvPr/>
          </p:nvSpPr>
          <p:spPr>
            <a:xfrm>
              <a:off x="3594870" y="3613076"/>
              <a:ext cx="3861791" cy="43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5" name="Picture 4" descr="A rainbow and stars on a cloud&#10;&#10;Description automatically generated with low confidence">
              <a:extLst>
                <a:ext uri="{FF2B5EF4-FFF2-40B4-BE49-F238E27FC236}">
                  <a16:creationId xmlns:a16="http://schemas.microsoft.com/office/drawing/2014/main" xmlns="" id="{26A922BC-D1D3-4868-9859-AA38208E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766792" y="3566127"/>
              <a:ext cx="718304" cy="514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EF19FB8-BF94-4370-8402-8D1C93F9C189}"/>
              </a:ext>
            </a:extLst>
          </p:cNvPr>
          <p:cNvGrpSpPr/>
          <p:nvPr/>
        </p:nvGrpSpPr>
        <p:grpSpPr>
          <a:xfrm>
            <a:off x="1905000" y="4035017"/>
            <a:ext cx="4709238" cy="514655"/>
            <a:chOff x="1933632" y="4189262"/>
            <a:chExt cx="4709238" cy="514655"/>
          </a:xfrm>
        </p:grpSpPr>
        <p:sp>
          <p:nvSpPr>
            <p:cNvPr id="14" name="Bùi Liễu">
              <a:extLst>
                <a:ext uri="{FF2B5EF4-FFF2-40B4-BE49-F238E27FC236}">
                  <a16:creationId xmlns:a16="http://schemas.microsoft.com/office/drawing/2014/main" xmlns="" id="{95397544-6093-44D6-80DD-83A61BE1B1C3}"/>
                </a:ext>
              </a:extLst>
            </p:cNvPr>
            <p:cNvSpPr txBox="1">
              <a:spLocks/>
            </p:cNvSpPr>
            <p:nvPr/>
          </p:nvSpPr>
          <p:spPr>
            <a:xfrm>
              <a:off x="2781079" y="4189262"/>
              <a:ext cx="3861791" cy="50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575D7D0-0AF0-4ED0-9B26-A9CC39A7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933632" y="4189262"/>
              <a:ext cx="718304" cy="51465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26D52C4-187C-42F3-B03A-CC56FA983B74}"/>
              </a:ext>
            </a:extLst>
          </p:cNvPr>
          <p:cNvGrpSpPr/>
          <p:nvPr/>
        </p:nvGrpSpPr>
        <p:grpSpPr>
          <a:xfrm>
            <a:off x="2611382" y="1660984"/>
            <a:ext cx="4902651" cy="504523"/>
            <a:chOff x="2659072" y="1782950"/>
            <a:chExt cx="4902651" cy="504523"/>
          </a:xfrm>
        </p:grpSpPr>
        <p:sp>
          <p:nvSpPr>
            <p:cNvPr id="20" name="Bùi Liễu"/>
            <p:cNvSpPr txBox="1">
              <a:spLocks/>
            </p:cNvSpPr>
            <p:nvPr/>
          </p:nvSpPr>
          <p:spPr>
            <a:xfrm>
              <a:off x="3502689" y="1787394"/>
              <a:ext cx="4059034" cy="43335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61524AD-A0AE-4BC0-BFFB-1241E6E91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659072" y="1782950"/>
              <a:ext cx="680188" cy="5045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183EC9E-1981-43AA-82D7-848CA6ACFFAB}"/>
              </a:ext>
            </a:extLst>
          </p:cNvPr>
          <p:cNvGrpSpPr/>
          <p:nvPr/>
        </p:nvGrpSpPr>
        <p:grpSpPr>
          <a:xfrm>
            <a:off x="1905000" y="1067687"/>
            <a:ext cx="4573011" cy="514972"/>
            <a:chOff x="1952690" y="1189653"/>
            <a:chExt cx="4573011" cy="514972"/>
          </a:xfrm>
        </p:grpSpPr>
        <p:sp>
          <p:nvSpPr>
            <p:cNvPr id="21" name="Bùi Liễu"/>
            <p:cNvSpPr txBox="1">
              <a:spLocks/>
            </p:cNvSpPr>
            <p:nvPr/>
          </p:nvSpPr>
          <p:spPr>
            <a:xfrm>
              <a:off x="2819400" y="1200150"/>
              <a:ext cx="3706301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C4E29B6-0F4E-4132-B763-9065566FC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952690" y="1189653"/>
              <a:ext cx="680188" cy="514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56FF471F-9391-49FB-9E7A-7B4DB6F7031C}"/>
              </a:ext>
            </a:extLst>
          </p:cNvPr>
          <p:cNvGrpSpPr/>
          <p:nvPr/>
        </p:nvGrpSpPr>
        <p:grpSpPr>
          <a:xfrm>
            <a:off x="3260137" y="2864751"/>
            <a:ext cx="4253896" cy="479334"/>
            <a:chOff x="3336402" y="3000365"/>
            <a:chExt cx="4253896" cy="479334"/>
          </a:xfrm>
        </p:grpSpPr>
        <p:sp>
          <p:nvSpPr>
            <p:cNvPr id="13" name="Bùi Liễu"/>
            <p:cNvSpPr txBox="1">
              <a:spLocks/>
            </p:cNvSpPr>
            <p:nvPr/>
          </p:nvSpPr>
          <p:spPr>
            <a:xfrm>
              <a:off x="4132160" y="3000365"/>
              <a:ext cx="3458138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tick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or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cross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CA358624-764E-4365-A8A7-9F55F350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336402" y="3000365"/>
              <a:ext cx="678631" cy="47933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79224F1D-ACF9-4AF0-9F63-8F73FE81F69B}"/>
              </a:ext>
            </a:extLst>
          </p:cNvPr>
          <p:cNvGrpSpPr/>
          <p:nvPr/>
        </p:nvGrpSpPr>
        <p:grpSpPr>
          <a:xfrm>
            <a:off x="3291570" y="2209646"/>
            <a:ext cx="2584372" cy="514972"/>
            <a:chOff x="3339260" y="2331612"/>
            <a:chExt cx="2584372" cy="514972"/>
          </a:xfrm>
        </p:grpSpPr>
        <p:sp>
          <p:nvSpPr>
            <p:cNvPr id="22" name="Bùi Liễu"/>
            <p:cNvSpPr txBox="1">
              <a:spLocks/>
            </p:cNvSpPr>
            <p:nvPr/>
          </p:nvSpPr>
          <p:spPr>
            <a:xfrm>
              <a:off x="4141373" y="2397502"/>
              <a:ext cx="1782259" cy="410437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CAC8325A-E554-4BBE-95C0-30C1009F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339260" y="2331612"/>
              <a:ext cx="682771" cy="51497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438047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7CCB413-0F03-4F2D-9C77-CE2D09E80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97" r="6997"/>
          <a:stretch/>
        </p:blipFill>
        <p:spPr>
          <a:xfrm>
            <a:off x="338817" y="834353"/>
            <a:ext cx="8466366" cy="3002891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934877" y="887087"/>
            <a:ext cx="2980953" cy="6624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6400800" y="887087"/>
            <a:ext cx="2270475" cy="750528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5424896" y="3435059"/>
            <a:ext cx="3185645" cy="415719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1" name="Bùi Liễu 0968142780"/>
          <p:cNvSpPr/>
          <p:nvPr/>
        </p:nvSpPr>
        <p:spPr>
          <a:xfrm>
            <a:off x="1979461" y="2931798"/>
            <a:ext cx="1906739" cy="4550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425973" y="4173141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39152" y="417314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438400" y="4173140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838401" y="804290"/>
            <a:ext cx="3199997" cy="828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Minh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328302" y="914633"/>
            <a:ext cx="2514600" cy="670678"/>
          </a:xfrm>
          <a:prstGeom prst="roundRect">
            <a:avLst>
              <a:gd name="adj" fmla="val 301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subjects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1967555" y="2854476"/>
            <a:ext cx="2006282" cy="609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eight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Mum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323772" y="3397760"/>
            <a:ext cx="3481411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F3EFC74A-3A40-45DB-A971-F127D8732DA1}"/>
              </a:ext>
            </a:extLst>
          </p:cNvPr>
          <p:cNvSpPr/>
          <p:nvPr/>
        </p:nvSpPr>
        <p:spPr>
          <a:xfrm>
            <a:off x="4771679" y="1262351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EE0CB126-DB5B-4FDE-931A-36D4B9F17EA9}"/>
              </a:ext>
            </a:extLst>
          </p:cNvPr>
          <p:cNvSpPr/>
          <p:nvPr/>
        </p:nvSpPr>
        <p:spPr>
          <a:xfrm>
            <a:off x="378167" y="1051407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" name="Track 67 Bùi Liễu">
            <a:hlinkClick r:id="" action="ppaction://media"/>
            <a:extLst>
              <a:ext uri="{FF2B5EF4-FFF2-40B4-BE49-F238E27FC236}">
                <a16:creationId xmlns="" xmlns:a16="http://schemas.microsoft.com/office/drawing/2014/main" id="{B26FB6B4-C144-4FC4-A945-80B3C0EE12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21770" y="298197"/>
            <a:ext cx="391164" cy="3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8331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7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7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7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7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18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F0000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xmlns="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acebook: Bùi Liễu"/>
          <p:cNvSpPr/>
          <p:nvPr/>
        </p:nvSpPr>
        <p:spPr>
          <a:xfrm>
            <a:off x="4831997" y="241252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taɪmˌteɪbə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l/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4114800" y="1507467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timetable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5049374" y="3102142"/>
            <a:ext cx="305756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A67595-67F9-43F5-939D-9E4A40BA5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3337" y="1507467"/>
            <a:ext cx="3429218" cy="2286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8747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02" b="6002"/>
          <a:stretch/>
        </p:blipFill>
        <p:spPr>
          <a:xfrm>
            <a:off x="1131368" y="1576689"/>
            <a:ext cx="2743200" cy="2172421"/>
          </a:xfrm>
          <a:prstGeom prst="round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4572000" y="235127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sʌb.dʒ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ekts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3874568" y="1512585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subjects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922418" y="3022938"/>
            <a:ext cx="2754600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454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3678" y="971550"/>
            <a:ext cx="2248722" cy="3153834"/>
          </a:xfrm>
          <a:prstGeom prst="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4773899" y="239126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viːetnəˈmiːz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3962400" y="1552575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12" name="Bùi Liễu  0968142780"/>
          <p:cNvSpPr/>
          <p:nvPr/>
        </p:nvSpPr>
        <p:spPr>
          <a:xfrm>
            <a:off x="4833435" y="3062928"/>
            <a:ext cx="333636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327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879719"/>
            <a:ext cx="3116777" cy="3116777"/>
          </a:xfrm>
          <a:prstGeom prst="roundRect">
            <a:avLst/>
          </a:prstGeom>
          <a:ln>
            <a:noFill/>
          </a:ln>
        </p:spPr>
      </p:pic>
      <p:sp>
        <p:nvSpPr>
          <p:cNvPr id="9" name="Facebook: Bùi Liễu"/>
          <p:cNvSpPr/>
          <p:nvPr/>
        </p:nvSpPr>
        <p:spPr>
          <a:xfrm>
            <a:off x="5155407" y="2190524"/>
            <a:ext cx="27431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cs typeface="Arial" panose="020B0604020202020204" pitchFamily="34" charset="0"/>
              </a:rPr>
              <a:t>/</a:t>
            </a:r>
            <a:r>
              <a:rPr lang="en-US" sz="3600" dirty="0" err="1">
                <a:cs typeface="Arial" panose="020B0604020202020204" pitchFamily="34" charset="0"/>
              </a:rPr>
              <a:t>mæθs</a:t>
            </a:r>
            <a:r>
              <a:rPr lang="en-US" sz="3600" dirty="0">
                <a:cs typeface="Arial" panose="020B0604020202020204" pitchFamily="34" charset="0"/>
              </a:rPr>
              <a:t>/ 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648200" y="1361358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maths</a:t>
            </a:r>
            <a:endParaRPr lang="en-US" sz="50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4335977" y="2834259"/>
            <a:ext cx="4310924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cs typeface="Arial" panose="020B0604020202020204" pitchFamily="34" charset="0"/>
              </a:rPr>
              <a:t>môn </a:t>
            </a:r>
            <a:r>
              <a:rPr lang="vi-VN" sz="3600" dirty="0" err="1">
                <a:cs typeface="Arial" panose="020B0604020202020204" pitchFamily="34" charset="0"/>
              </a:rPr>
              <a:t>Toán</a:t>
            </a:r>
            <a:r>
              <a:rPr lang="vi-VN" sz="3600" dirty="0">
                <a:cs typeface="Arial" panose="020B0604020202020204" pitchFamily="34" charset="0"/>
              </a:rPr>
              <a:t>, </a:t>
            </a:r>
            <a:r>
              <a:rPr lang="vi-VN" sz="3600" dirty="0" err="1">
                <a:cs typeface="Arial" panose="020B0604020202020204" pitchFamily="34" charset="0"/>
              </a:rPr>
              <a:t>toán</a:t>
            </a:r>
            <a:r>
              <a:rPr lang="vi-VN" sz="3600" dirty="0">
                <a:cs typeface="Arial" panose="020B0604020202020204" pitchFamily="34" charset="0"/>
              </a:rPr>
              <a:t> </a:t>
            </a:r>
            <a:r>
              <a:rPr lang="vi-VN" sz="3600" dirty="0" err="1">
                <a:cs typeface="Arial" panose="020B0604020202020204" pitchFamily="34" charset="0"/>
              </a:rPr>
              <a:t>học</a:t>
            </a:r>
            <a:r>
              <a:rPr lang="vi-VN" sz="3600" dirty="0">
                <a:cs typeface="Arial" panose="020B0604020202020204" pitchFamily="34" charset="0"/>
              </a:rPr>
              <a:t> </a:t>
            </a:r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691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22548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025206" y="2329696"/>
            <a:ext cx="2190343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saɪəns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419600" y="1504950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593771" y="3040929"/>
            <a:ext cx="311367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Khoa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1" y="1254053"/>
            <a:ext cx="2819400" cy="2774533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46475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09600" y="294606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1497" y="1200150"/>
            <a:ext cx="2844494" cy="2768294"/>
          </a:xfrm>
          <a:prstGeom prst="round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5566038" y="2347303"/>
            <a:ext cx="192354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ɪŋɡlɪʃ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4737109" y="1508612"/>
            <a:ext cx="35814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English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855370" y="3007950"/>
            <a:ext cx="3344890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Anh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6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389" y="2883267"/>
            <a:ext cx="1512908" cy="1512908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6940" y="2865511"/>
            <a:ext cx="1512907" cy="1512907"/>
          </a:xfrm>
          <a:prstGeom prst="roundRect">
            <a:avLst/>
          </a:prstGeom>
          <a:ln>
            <a:noFill/>
          </a:ln>
        </p:spPr>
      </p:pic>
      <p:sp>
        <p:nvSpPr>
          <p:cNvPr id="2" name="Bùi Liễu  0968142780"/>
          <p:cNvSpPr txBox="1"/>
          <p:nvPr/>
        </p:nvSpPr>
        <p:spPr>
          <a:xfrm>
            <a:off x="3852593" y="182759"/>
            <a:ext cx="1528303" cy="6232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Review</a:t>
            </a:r>
          </a:p>
        </p:txBody>
      </p:sp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032" y="776987"/>
            <a:ext cx="1078722" cy="1512908"/>
          </a:xfrm>
          <a:prstGeom prst="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6109876" y="2323257"/>
            <a:ext cx="261140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Vietnamese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9201" y="2889324"/>
            <a:ext cx="1521792" cy="1521792"/>
          </a:xfrm>
          <a:prstGeom prst="roundRect">
            <a:avLst/>
          </a:prstGeom>
          <a:ln>
            <a:noFill/>
          </a:ln>
        </p:spPr>
      </p:pic>
      <p:sp>
        <p:nvSpPr>
          <p:cNvPr id="27" name="Facebook: Bùi Liễu"/>
          <p:cNvSpPr/>
          <p:nvPr/>
        </p:nvSpPr>
        <p:spPr>
          <a:xfrm>
            <a:off x="963420" y="4399798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Facebook: Bùi Liễu"/>
          <p:cNvSpPr/>
          <p:nvPr/>
        </p:nvSpPr>
        <p:spPr>
          <a:xfrm>
            <a:off x="3647187" y="4396175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science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Facebook: Bùi Liễu"/>
          <p:cNvSpPr/>
          <p:nvPr/>
        </p:nvSpPr>
        <p:spPr>
          <a:xfrm>
            <a:off x="6430824" y="4400296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English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xmlns="" id="{59C71E3D-F814-4692-B8D7-705031FBF7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9" r="6889"/>
          <a:stretch/>
        </p:blipFill>
        <p:spPr>
          <a:xfrm>
            <a:off x="879165" y="805337"/>
            <a:ext cx="2115045" cy="1512908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xmlns="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01" b="4701"/>
          <a:stretch/>
        </p:blipFill>
        <p:spPr>
          <a:xfrm>
            <a:off x="3393748" y="756170"/>
            <a:ext cx="2132890" cy="1533725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xmlns="" id="{373BD0C2-2F41-417A-8294-0554F345CF32}"/>
              </a:ext>
            </a:extLst>
          </p:cNvPr>
          <p:cNvSpPr/>
          <p:nvPr/>
        </p:nvSpPr>
        <p:spPr>
          <a:xfrm>
            <a:off x="3536399" y="2335015"/>
            <a:ext cx="1973131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subjects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xmlns="" id="{FB15459F-9099-41A6-8B7E-D5073EDCD8EA}"/>
              </a:ext>
            </a:extLst>
          </p:cNvPr>
          <p:cNvSpPr/>
          <p:nvPr/>
        </p:nvSpPr>
        <p:spPr>
          <a:xfrm>
            <a:off x="904565" y="2352780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timetable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004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  <p:bldP spid="28" grpId="1"/>
      <p:bldP spid="31" grpId="0"/>
      <p:bldP spid="31" grpId="1"/>
      <p:bldP spid="13" grpId="0"/>
      <p:bldP spid="13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endCxn id="53" idx="7"/>
          </p:cNvCxnSpPr>
          <p:nvPr/>
        </p:nvCxnSpPr>
        <p:spPr>
          <a:xfrm>
            <a:off x="1124665" y="2800350"/>
            <a:ext cx="2199461" cy="996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endCxn id="51" idx="9"/>
          </p:cNvCxnSpPr>
          <p:nvPr/>
        </p:nvCxnSpPr>
        <p:spPr>
          <a:xfrm flipH="1">
            <a:off x="1124665" y="2724150"/>
            <a:ext cx="1304991" cy="101083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Facebook: Bùi Liễu"/>
          <p:cNvCxnSpPr>
            <a:cxnSpLocks/>
            <a:endCxn id="52" idx="0"/>
          </p:cNvCxnSpPr>
          <p:nvPr/>
        </p:nvCxnSpPr>
        <p:spPr>
          <a:xfrm flipH="1">
            <a:off x="2366096" y="2724150"/>
            <a:ext cx="4192846" cy="10785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Facebook: Bùi Liễu"/>
          <p:cNvCxnSpPr>
            <a:cxnSpLocks/>
            <a:endCxn id="57" idx="0"/>
          </p:cNvCxnSpPr>
          <p:nvPr/>
        </p:nvCxnSpPr>
        <p:spPr>
          <a:xfrm flipH="1">
            <a:off x="5003977" y="2724150"/>
            <a:ext cx="2993028" cy="10708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883124" y="2537756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2313862" y="2518667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4" name="Decagon 53"/>
          <p:cNvSpPr/>
          <p:nvPr/>
        </p:nvSpPr>
        <p:spPr>
          <a:xfrm>
            <a:off x="6509576" y="2493352"/>
            <a:ext cx="311286" cy="27129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5</a:t>
            </a:r>
            <a:endParaRPr lang="en-US" b="1" dirty="0"/>
          </a:p>
        </p:txBody>
      </p:sp>
      <p:sp>
        <p:nvSpPr>
          <p:cNvPr id="56" name="Decagon 55"/>
          <p:cNvSpPr/>
          <p:nvPr/>
        </p:nvSpPr>
        <p:spPr>
          <a:xfrm>
            <a:off x="7940314" y="2504683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6</a:t>
            </a:r>
            <a:endParaRPr lang="en-US" b="1" dirty="0"/>
          </a:p>
        </p:txBody>
      </p:sp>
      <p:sp>
        <p:nvSpPr>
          <p:cNvPr id="60" name="Bùi Liễu"/>
          <p:cNvSpPr/>
          <p:nvPr/>
        </p:nvSpPr>
        <p:spPr>
          <a:xfrm>
            <a:off x="3889064" y="354277"/>
            <a:ext cx="1997387" cy="727890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57059" y="4116326"/>
            <a:ext cx="1716287" cy="417135"/>
          </a:xfrm>
          <a:prstGeom prst="round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Vietnamese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55435" y="4109631"/>
            <a:ext cx="988519" cy="417135"/>
          </a:xfrm>
          <a:prstGeom prst="round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maths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8386" y="4109630"/>
            <a:ext cx="1114557" cy="417135"/>
          </a:xfrm>
          <a:prstGeom prst="round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science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96048" y="4109629"/>
            <a:ext cx="1123535" cy="417135"/>
          </a:xfrm>
          <a:prstGeom prst="round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English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936617" y="3734985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Decagon 51"/>
          <p:cNvSpPr/>
          <p:nvPr/>
        </p:nvSpPr>
        <p:spPr>
          <a:xfrm>
            <a:off x="2106220" y="3750702"/>
            <a:ext cx="287312" cy="272223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3" name="Decagon 52"/>
          <p:cNvSpPr/>
          <p:nvPr/>
        </p:nvSpPr>
        <p:spPr>
          <a:xfrm>
            <a:off x="3294484" y="3745695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7" name="Decagon 56"/>
          <p:cNvSpPr/>
          <p:nvPr/>
        </p:nvSpPr>
        <p:spPr>
          <a:xfrm>
            <a:off x="4744101" y="3745695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pic>
        <p:nvPicPr>
          <p:cNvPr id="23" name="Facebook: 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14" b="8314"/>
          <a:stretch/>
        </p:blipFill>
        <p:spPr>
          <a:xfrm>
            <a:off x="4620350" y="1416599"/>
            <a:ext cx="1331338" cy="998956"/>
          </a:xfrm>
          <a:prstGeom prst="rect">
            <a:avLst/>
          </a:prstGeom>
          <a:ln>
            <a:noFill/>
          </a:ln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85" r="11385"/>
          <a:stretch/>
        </p:blipFill>
        <p:spPr>
          <a:xfrm>
            <a:off x="3115170" y="1434221"/>
            <a:ext cx="1334826" cy="998955"/>
          </a:xfrm>
          <a:prstGeom prst="rect">
            <a:avLst/>
          </a:prstGeom>
          <a:ln>
            <a:noFill/>
          </a:ln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45903" y="1179304"/>
            <a:ext cx="1238631" cy="1236251"/>
          </a:xfrm>
          <a:prstGeom prst="rect">
            <a:avLst/>
          </a:prstGeom>
          <a:ln>
            <a:noFill/>
          </a:ln>
        </p:spPr>
      </p:pic>
      <p:pic>
        <p:nvPicPr>
          <p:cNvPr id="26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7255" y="1224443"/>
            <a:ext cx="853430" cy="1234016"/>
          </a:xfrm>
          <a:prstGeom prst="rect">
            <a:avLst/>
          </a:prstGeom>
          <a:ln>
            <a:noFill/>
          </a:ln>
        </p:spPr>
      </p:pic>
      <p:pic>
        <p:nvPicPr>
          <p:cNvPr id="31" name="Facebook: Bùi Liễu">
            <a:extLst>
              <a:ext uri="{FF2B5EF4-FFF2-40B4-BE49-F238E27FC236}">
                <a16:creationId xmlns:a16="http://schemas.microsoft.com/office/drawing/2014/main" xmlns="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480" y="1196925"/>
            <a:ext cx="1274351" cy="1274351"/>
          </a:xfrm>
          <a:prstGeom prst="rect">
            <a:avLst/>
          </a:prstGeom>
          <a:ln>
            <a:noFill/>
          </a:ln>
        </p:spPr>
      </p:pic>
      <p:pic>
        <p:nvPicPr>
          <p:cNvPr id="32" name="Bùi Liễu">
            <a:extLst>
              <a:ext uri="{FF2B5EF4-FFF2-40B4-BE49-F238E27FC236}">
                <a16:creationId xmlns:a16="http://schemas.microsoft.com/office/drawing/2014/main" xmlns="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034" y="1156133"/>
            <a:ext cx="1313259" cy="1313259"/>
          </a:xfrm>
          <a:prstGeom prst="rect">
            <a:avLst/>
          </a:prstGeom>
          <a:ln>
            <a:noFill/>
          </a:ln>
        </p:spPr>
      </p:pic>
      <p:sp>
        <p:nvSpPr>
          <p:cNvPr id="36" name="Decagon 35">
            <a:extLst>
              <a:ext uri="{FF2B5EF4-FFF2-40B4-BE49-F238E27FC236}">
                <a16:creationId xmlns:a16="http://schemas.microsoft.com/office/drawing/2014/main" xmlns="" id="{420190AD-172C-48FF-96BA-395D50B30FCE}"/>
              </a:ext>
            </a:extLst>
          </p:cNvPr>
          <p:cNvSpPr/>
          <p:nvPr/>
        </p:nvSpPr>
        <p:spPr>
          <a:xfrm>
            <a:off x="3672353" y="2525615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3</a:t>
            </a:r>
            <a:endParaRPr lang="en-US" b="1" dirty="0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xmlns="" id="{7FDC64EC-BE93-4745-8806-DF2E2F34BBDD}"/>
              </a:ext>
            </a:extLst>
          </p:cNvPr>
          <p:cNvSpPr/>
          <p:nvPr/>
        </p:nvSpPr>
        <p:spPr>
          <a:xfrm>
            <a:off x="5103091" y="2506526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4</a:t>
            </a:r>
            <a:endParaRPr lang="en-US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71F6AA2-5B03-4086-AEF6-5887307600B4}"/>
              </a:ext>
            </a:extLst>
          </p:cNvPr>
          <p:cNvSpPr txBox="1"/>
          <p:nvPr/>
        </p:nvSpPr>
        <p:spPr>
          <a:xfrm>
            <a:off x="7310346" y="4113709"/>
            <a:ext cx="1331339" cy="417135"/>
          </a:xfrm>
          <a:prstGeom prst="round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timetable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B827DB5-C439-400F-B04E-074087F0DB0F}"/>
              </a:ext>
            </a:extLst>
          </p:cNvPr>
          <p:cNvSpPr txBox="1"/>
          <p:nvPr/>
        </p:nvSpPr>
        <p:spPr>
          <a:xfrm>
            <a:off x="5886451" y="4113709"/>
            <a:ext cx="1231360" cy="417135"/>
          </a:xfrm>
          <a:prstGeom prst="roundRect">
            <a:avLst/>
          </a:prstGeom>
          <a:noFill/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subjects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Decagon 49">
            <a:extLst>
              <a:ext uri="{FF2B5EF4-FFF2-40B4-BE49-F238E27FC236}">
                <a16:creationId xmlns:a16="http://schemas.microsoft.com/office/drawing/2014/main" xmlns="" id="{A4894664-960B-4B2B-990F-3A8A01BDB7F2}"/>
              </a:ext>
            </a:extLst>
          </p:cNvPr>
          <p:cNvSpPr/>
          <p:nvPr/>
        </p:nvSpPr>
        <p:spPr>
          <a:xfrm>
            <a:off x="6403732" y="3718439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Decagon 54">
            <a:extLst>
              <a:ext uri="{FF2B5EF4-FFF2-40B4-BE49-F238E27FC236}">
                <a16:creationId xmlns:a16="http://schemas.microsoft.com/office/drawing/2014/main" xmlns="" id="{95C2788F-361C-4CE7-8C7B-1CE2B699C03F}"/>
              </a:ext>
            </a:extLst>
          </p:cNvPr>
          <p:cNvSpPr/>
          <p:nvPr/>
        </p:nvSpPr>
        <p:spPr>
          <a:xfrm>
            <a:off x="7853349" y="3718439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0968142780">
            <a:extLst>
              <a:ext uri="{FF2B5EF4-FFF2-40B4-BE49-F238E27FC236}">
                <a16:creationId xmlns:a16="http://schemas.microsoft.com/office/drawing/2014/main" xmlns="" id="{F7DDCE68-4504-4A8E-8EE4-D4D6A2E24A67}"/>
              </a:ext>
            </a:extLst>
          </p:cNvPr>
          <p:cNvCxnSpPr>
            <a:cxnSpLocks/>
            <a:endCxn id="55" idx="7"/>
          </p:cNvCxnSpPr>
          <p:nvPr/>
        </p:nvCxnSpPr>
        <p:spPr>
          <a:xfrm>
            <a:off x="3788147" y="2800350"/>
            <a:ext cx="4092638" cy="9673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Facebook: Bùi Liễu">
            <a:extLst>
              <a:ext uri="{FF2B5EF4-FFF2-40B4-BE49-F238E27FC236}">
                <a16:creationId xmlns:a16="http://schemas.microsoft.com/office/drawing/2014/main" xmlns="" id="{48F887D5-D86E-46FE-9CD4-D8CBE6DB21C4}"/>
              </a:ext>
            </a:extLst>
          </p:cNvPr>
          <p:cNvCxnSpPr>
            <a:cxnSpLocks/>
            <a:endCxn id="50" idx="7"/>
          </p:cNvCxnSpPr>
          <p:nvPr/>
        </p:nvCxnSpPr>
        <p:spPr>
          <a:xfrm>
            <a:off x="5335105" y="2724150"/>
            <a:ext cx="1098269" cy="104578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1651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bj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xmlns="" id="{E7B76590-DEB0-4536-8864-AD8B31C6478E}"/>
              </a:ext>
            </a:extLst>
          </p:cNvPr>
          <p:cNvSpPr/>
          <p:nvPr/>
        </p:nvSpPr>
        <p:spPr>
          <a:xfrm>
            <a:off x="1465370" y="1539069"/>
            <a:ext cx="1828799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subjects</a:t>
            </a: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xmlns="" id="{3F951182-144A-4B89-A901-C3FA8176034D}"/>
              </a:ext>
            </a:extLst>
          </p:cNvPr>
          <p:cNvSpPr/>
          <p:nvPr/>
        </p:nvSpPr>
        <p:spPr>
          <a:xfrm>
            <a:off x="1449704" y="1023544"/>
            <a:ext cx="187695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timetable</a:t>
            </a: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xmlns="" id="{E5E1E631-09F0-48F5-8836-2F352B62807B}"/>
              </a:ext>
            </a:extLst>
          </p:cNvPr>
          <p:cNvSpPr/>
          <p:nvPr/>
        </p:nvSpPr>
        <p:spPr>
          <a:xfrm>
            <a:off x="1459028" y="2134507"/>
            <a:ext cx="2202440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Vietnamese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xmlns="" id="{F35C10F4-7129-4604-B3C6-F61A01494DB0}"/>
              </a:ext>
            </a:extLst>
          </p:cNvPr>
          <p:cNvSpPr/>
          <p:nvPr/>
        </p:nvSpPr>
        <p:spPr>
          <a:xfrm>
            <a:off x="1465370" y="2765436"/>
            <a:ext cx="1507172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endParaRPr lang="en-US" sz="2800" b="1" dirty="0">
              <a:solidFill>
                <a:srgbClr val="FF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xmlns="" id="{739E2A05-B24D-4130-BC06-DCE83968CE3E}"/>
              </a:ext>
            </a:extLst>
          </p:cNvPr>
          <p:cNvSpPr/>
          <p:nvPr/>
        </p:nvSpPr>
        <p:spPr>
          <a:xfrm>
            <a:off x="1449704" y="3380405"/>
            <a:ext cx="1743199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science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xmlns="" id="{50B61114-C906-4639-99C9-43BE4D58BF08}"/>
              </a:ext>
            </a:extLst>
          </p:cNvPr>
          <p:cNvSpPr/>
          <p:nvPr/>
        </p:nvSpPr>
        <p:spPr>
          <a:xfrm>
            <a:off x="1454051" y="4011736"/>
            <a:ext cx="1507172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English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xmlns="" id="{06C44C6A-44F9-46B4-9CAD-3735091E6363}"/>
              </a:ext>
            </a:extLst>
          </p:cNvPr>
          <p:cNvSpPr/>
          <p:nvPr/>
        </p:nvSpPr>
        <p:spPr>
          <a:xfrm>
            <a:off x="5236581" y="2761196"/>
            <a:ext cx="1599156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xmlns="" id="{7E01829E-A156-400D-982D-0529C9967C96}"/>
              </a:ext>
            </a:extLst>
          </p:cNvPr>
          <p:cNvSpPr/>
          <p:nvPr/>
        </p:nvSpPr>
        <p:spPr>
          <a:xfrm>
            <a:off x="5236581" y="2129865"/>
            <a:ext cx="2384307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xmlns="" id="{7C9D1395-AB9E-4DC9-BA33-C9709078F43E}"/>
              </a:ext>
            </a:extLst>
          </p:cNvPr>
          <p:cNvSpPr/>
          <p:nvPr/>
        </p:nvSpPr>
        <p:spPr>
          <a:xfrm>
            <a:off x="5236581" y="3380405"/>
            <a:ext cx="2292935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Khoa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xmlns="" id="{07A10AA7-E13C-4A65-A032-48430D1F9C97}"/>
              </a:ext>
            </a:extLst>
          </p:cNvPr>
          <p:cNvSpPr/>
          <p:nvPr/>
        </p:nvSpPr>
        <p:spPr>
          <a:xfrm>
            <a:off x="5236581" y="4011736"/>
            <a:ext cx="2366738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Anh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xmlns="" id="{F2D0B20C-CF69-488F-BCBB-37714A93A337}"/>
              </a:ext>
            </a:extLst>
          </p:cNvPr>
          <p:cNvSpPr/>
          <p:nvPr/>
        </p:nvSpPr>
        <p:spPr>
          <a:xfrm>
            <a:off x="5257419" y="1023543"/>
            <a:ext cx="2251257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xmlns="" id="{D5387810-D823-44BE-95A8-EC1F8585DDAE}"/>
              </a:ext>
            </a:extLst>
          </p:cNvPr>
          <p:cNvSpPr/>
          <p:nvPr/>
        </p:nvSpPr>
        <p:spPr>
          <a:xfrm>
            <a:off x="5236581" y="1554457"/>
            <a:ext cx="3054426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584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12" grpId="0"/>
      <p:bldP spid="13" grpId="0"/>
      <p:bldP spid="14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27886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xmlns="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1341593" y="2095325"/>
            <a:ext cx="6254431" cy="114485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subjects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533400" y="1276350"/>
            <a:ext cx="7315200" cy="496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hôm nay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môn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”: </a:t>
            </a:r>
            <a:endParaRPr lang="vi-VN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286000" y="3562350"/>
            <a:ext cx="4365619" cy="9078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môn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______.)</a:t>
            </a:r>
          </a:p>
        </p:txBody>
      </p:sp>
      <p:sp>
        <p:nvSpPr>
          <p:cNvPr id="7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2971800" y="340197"/>
            <a:ext cx="3312319" cy="759638"/>
          </a:xfrm>
          <a:prstGeom prst="ribbon2">
            <a:avLst>
              <a:gd name="adj1" fmla="val 16667"/>
              <a:gd name="adj2" fmla="val 75000"/>
            </a:avLst>
          </a:prstGeom>
          <a:solidFill>
            <a:schemeClr val="accent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2295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73916" y="3830155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Vietnamese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748163" y="410205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English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46714" y="4097438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science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6060" y="3830155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maths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1771746" y="851475"/>
            <a:ext cx="512678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F7C8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09991" y="1699881"/>
            <a:ext cx="2939994" cy="8718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11841" y="1699881"/>
            <a:ext cx="838144" cy="1093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66" idx="0"/>
          </p:cNvCxnSpPr>
          <p:nvPr/>
        </p:nvCxnSpPr>
        <p:spPr>
          <a:xfrm>
            <a:off x="4349985" y="1699881"/>
            <a:ext cx="1288414" cy="1093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  <a:endCxn id="67" idx="0"/>
          </p:cNvCxnSpPr>
          <p:nvPr/>
        </p:nvCxnSpPr>
        <p:spPr>
          <a:xfrm>
            <a:off x="4349985" y="1699881"/>
            <a:ext cx="3333240" cy="836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1036" y="2793231"/>
            <a:ext cx="1314725" cy="131472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6298" y="2536303"/>
            <a:ext cx="1293852" cy="129385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755" y="2571750"/>
            <a:ext cx="904470" cy="1268520"/>
          </a:xfrm>
          <a:prstGeom prst="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4914" y="2793231"/>
            <a:ext cx="1293852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775177" y="1291258"/>
            <a:ext cx="3149616" cy="408623"/>
          </a:xfrm>
          <a:prstGeom prst="wedgeRoundRectCallout">
            <a:avLst>
              <a:gd name="adj1" fmla="val 58446"/>
              <a:gd name="adj2" fmla="val -15096"/>
              <a:gd name="adj3" fmla="val 16667"/>
            </a:avLst>
          </a:prstGeom>
          <a:solidFill>
            <a:srgbClr val="FF7C8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.1</a:t>
            </a:r>
          </a:p>
        </p:txBody>
      </p:sp>
    </p:spTree>
    <p:extLst>
      <p:ext uri="{BB962C8B-B14F-4D97-AF65-F5344CB8AC3E}">
        <p14:creationId xmlns:p14="http://schemas.microsoft.com/office/powerpoint/2010/main" xmlns="" val="41830794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92DDC3B3-82F9-41AE-ABFA-49A4654F26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034215" y="374061"/>
            <a:ext cx="331903" cy="266070"/>
          </a:xfrm>
          <a:prstGeom prst="rect">
            <a:avLst/>
          </a:prstGeom>
        </p:spPr>
      </p:pic>
      <p:sp>
        <p:nvSpPr>
          <p:cNvPr id="9" name="Bùi Liễu">
            <a:extLst>
              <a:ext uri="{FF2B5EF4-FFF2-40B4-BE49-F238E27FC236}">
                <a16:creationId xmlns:a16="http://schemas.microsoft.com/office/drawing/2014/main" xmlns="" id="{EF0D6FD5-BAE9-41A2-A039-ECAB4097996D}"/>
              </a:ext>
            </a:extLst>
          </p:cNvPr>
          <p:cNvSpPr txBox="1"/>
          <p:nvPr/>
        </p:nvSpPr>
        <p:spPr>
          <a:xfrm>
            <a:off x="507210" y="1636427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xmlns="" id="{5C2EE695-3F0C-4FF9-A7C2-626E9F6B4865}"/>
              </a:ext>
            </a:extLst>
          </p:cNvPr>
          <p:cNvSpPr txBox="1"/>
          <p:nvPr/>
        </p:nvSpPr>
        <p:spPr>
          <a:xfrm>
            <a:off x="762000" y="2738049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5D6917B-F951-4852-B5A4-62A858770715}"/>
              </a:ext>
            </a:extLst>
          </p:cNvPr>
          <p:cNvGrpSpPr/>
          <p:nvPr/>
        </p:nvGrpSpPr>
        <p:grpSpPr>
          <a:xfrm>
            <a:off x="3733800" y="971550"/>
            <a:ext cx="5007548" cy="3539598"/>
            <a:chOff x="4475118" y="1080863"/>
            <a:chExt cx="7071318" cy="51661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50FA20A-28A9-4724-8EE6-D00A02C35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6" b="66"/>
            <a:stretch/>
          </p:blipFill>
          <p:spPr>
            <a:xfrm>
              <a:off x="4575769" y="1194881"/>
              <a:ext cx="3395351" cy="2205271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61BCAFFE-4815-43CD-8F34-BC722BE17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69" b="69"/>
            <a:stretch/>
          </p:blipFill>
          <p:spPr>
            <a:xfrm>
              <a:off x="4575769" y="3803345"/>
              <a:ext cx="3391082" cy="2205271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66718162-072E-448F-B120-27FEEF7B1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" b="3"/>
            <a:stretch/>
          </p:blipFill>
          <p:spPr>
            <a:xfrm>
              <a:off x="8155353" y="1194881"/>
              <a:ext cx="3391083" cy="2205272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EC9215BC-DEC2-47C1-88D4-283B044A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1" b="131"/>
            <a:stretch/>
          </p:blipFill>
          <p:spPr>
            <a:xfrm>
              <a:off x="8151085" y="3803346"/>
              <a:ext cx="3395351" cy="2205270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17B26EA2-295D-4F09-8908-BF36870D9C58}"/>
                </a:ext>
              </a:extLst>
            </p:cNvPr>
            <p:cNvSpPr/>
            <p:nvPr/>
          </p:nvSpPr>
          <p:spPr>
            <a:xfrm>
              <a:off x="5289878" y="3139947"/>
              <a:ext cx="2029020" cy="50214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Vietnamese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04405133-8AA7-4CD5-B24B-37189EB13E46}"/>
                </a:ext>
              </a:extLst>
            </p:cNvPr>
            <p:cNvSpPr/>
            <p:nvPr/>
          </p:nvSpPr>
          <p:spPr>
            <a:xfrm>
              <a:off x="9208232" y="3139947"/>
              <a:ext cx="1365097" cy="50214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2B7D997-B230-413E-A702-0104CFFB14F0}"/>
                </a:ext>
              </a:extLst>
            </p:cNvPr>
            <p:cNvSpPr/>
            <p:nvPr/>
          </p:nvSpPr>
          <p:spPr>
            <a:xfrm>
              <a:off x="5658843" y="5770253"/>
              <a:ext cx="1291091" cy="47672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ECC42964-F5D5-414C-A50F-A072F09D3BF8}"/>
                </a:ext>
              </a:extLst>
            </p:cNvPr>
            <p:cNvSpPr/>
            <p:nvPr/>
          </p:nvSpPr>
          <p:spPr>
            <a:xfrm>
              <a:off x="9166212" y="5770253"/>
              <a:ext cx="1449138" cy="47672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64A17F9A-173A-47B4-85F3-F5D43D133975}"/>
                </a:ext>
              </a:extLst>
            </p:cNvPr>
            <p:cNvSpPr/>
            <p:nvPr/>
          </p:nvSpPr>
          <p:spPr>
            <a:xfrm>
              <a:off x="4475118" y="1080863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068B0B45-D4B4-4CC5-A868-7E68CAF15713}"/>
                </a:ext>
              </a:extLst>
            </p:cNvPr>
            <p:cNvSpPr/>
            <p:nvPr/>
          </p:nvSpPr>
          <p:spPr>
            <a:xfrm>
              <a:off x="8127212" y="1080864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84873A0-B2C4-4258-993D-09F0E9E204EB}"/>
                </a:ext>
              </a:extLst>
            </p:cNvPr>
            <p:cNvSpPr/>
            <p:nvPr/>
          </p:nvSpPr>
          <p:spPr>
            <a:xfrm>
              <a:off x="4475118" y="3693290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198BA6C8-EF09-4732-96EF-DD95782C031B}"/>
                </a:ext>
              </a:extLst>
            </p:cNvPr>
            <p:cNvSpPr/>
            <p:nvPr/>
          </p:nvSpPr>
          <p:spPr>
            <a:xfrm>
              <a:off x="8090222" y="3698623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333775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524000" y="3338923"/>
            <a:ext cx="62865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874423" y="4059833"/>
            <a:ext cx="3395153" cy="536553"/>
          </a:xfrm>
          <a:prstGeom prst="wedgeRoundRectCallout">
            <a:avLst>
              <a:gd name="adj1" fmla="val 58397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Vietnamese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93" t="11869" r="16234" b="10439"/>
          <a:stretch/>
        </p:blipFill>
        <p:spPr>
          <a:xfrm>
            <a:off x="3219450" y="813332"/>
            <a:ext cx="2895600" cy="2139131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47E3B6E-D305-4AA8-AB50-5634FC28E8D9}"/>
              </a:ext>
            </a:extLst>
          </p:cNvPr>
          <p:cNvSpPr/>
          <p:nvPr/>
        </p:nvSpPr>
        <p:spPr>
          <a:xfrm>
            <a:off x="3667136" y="2746127"/>
            <a:ext cx="2000227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257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78872" y="405983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6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793" y="2330571"/>
            <a:ext cx="1611906" cy="22790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25614" y="2244802"/>
            <a:ext cx="1722629" cy="2364184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946" y="2894248"/>
            <a:ext cx="1382054" cy="207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2626070" y="2255798"/>
            <a:ext cx="1716351" cy="2345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/>
          <a:srcRect t="-4677" b="50993"/>
          <a:stretch/>
        </p:blipFill>
        <p:spPr>
          <a:xfrm>
            <a:off x="1488391" y="398781"/>
            <a:ext cx="6167219" cy="2599258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5288" y="4077653"/>
            <a:ext cx="1298561" cy="566978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7457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600200" y="3333750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098732" y="4061218"/>
            <a:ext cx="2679836" cy="536553"/>
          </a:xfrm>
          <a:prstGeom prst="wedgeRoundRectCallout">
            <a:avLst>
              <a:gd name="adj1" fmla="val 64120"/>
              <a:gd name="adj2" fmla="val 310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521095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74EECB-93BE-474D-AB7D-5563E2DE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53" t="12174" r="14715" b="3179"/>
          <a:stretch/>
        </p:blipFill>
        <p:spPr>
          <a:xfrm>
            <a:off x="3098732" y="891795"/>
            <a:ext cx="2819400" cy="2078705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4F74F9E-60FE-4714-B763-AFD3AD926ADB}"/>
              </a:ext>
            </a:extLst>
          </p:cNvPr>
          <p:cNvSpPr/>
          <p:nvPr/>
        </p:nvSpPr>
        <p:spPr>
          <a:xfrm>
            <a:off x="3894539" y="2800350"/>
            <a:ext cx="1354921" cy="419919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257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78872" y="405983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43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600200" y="3333750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289233" y="4076355"/>
            <a:ext cx="2425768" cy="536553"/>
          </a:xfrm>
          <a:prstGeom prst="wedgeRoundRectCallout">
            <a:avLst>
              <a:gd name="adj1" fmla="val 65590"/>
              <a:gd name="adj2" fmla="val 283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49949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74EECB-93BE-474D-AB7D-5563E2DE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13" t="8106" r="20388" b="10025"/>
          <a:stretch/>
        </p:blipFill>
        <p:spPr>
          <a:xfrm>
            <a:off x="3200400" y="907411"/>
            <a:ext cx="2514601" cy="2042712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4F74F9E-60FE-4714-B763-AFD3AD926ADB}"/>
              </a:ext>
            </a:extLst>
          </p:cNvPr>
          <p:cNvSpPr/>
          <p:nvPr/>
        </p:nvSpPr>
        <p:spPr>
          <a:xfrm>
            <a:off x="3824656" y="2754040"/>
            <a:ext cx="1354921" cy="402136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180866" y="432524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762000" y="3333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91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600200" y="3333750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206714" y="4095750"/>
            <a:ext cx="2730568" cy="536553"/>
          </a:xfrm>
          <a:prstGeom prst="wedgeRoundRectCallout">
            <a:avLst>
              <a:gd name="adj1" fmla="val 61404"/>
              <a:gd name="adj2" fmla="val 283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xmlns="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536966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674EECB-93BE-474D-AB7D-5563E2DE2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19" r="11219"/>
          <a:stretch/>
        </p:blipFill>
        <p:spPr>
          <a:xfrm>
            <a:off x="3314699" y="900267"/>
            <a:ext cx="2514601" cy="2042712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4F74F9E-60FE-4714-B763-AFD3AD926ADB}"/>
              </a:ext>
            </a:extLst>
          </p:cNvPr>
          <p:cNvSpPr/>
          <p:nvPr/>
        </p:nvSpPr>
        <p:spPr>
          <a:xfrm>
            <a:off x="3970739" y="2737198"/>
            <a:ext cx="1354921" cy="411562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xmlns="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180866" y="432524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xmlns="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flipH="1">
            <a:off x="762000" y="3333750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849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C5470FA-6AF0-4EDA-954E-E6C2DC4E54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28600" y="971550"/>
            <a:ext cx="8761180" cy="3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2391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28850" y="1600201"/>
            <a:ext cx="148589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xmlns="" val="3982482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xmlns="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85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060572" y="2374274"/>
            <a:ext cx="754762" cy="794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1491" y="1972944"/>
            <a:ext cx="1314398" cy="1803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6494" y="1573029"/>
            <a:ext cx="614091" cy="472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6040" y="610045"/>
            <a:ext cx="1005692" cy="774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2878" y="3135853"/>
            <a:ext cx="338042" cy="463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1930" y="3258576"/>
            <a:ext cx="674068" cy="709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68712" y="3505227"/>
            <a:ext cx="715479" cy="64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0959" y="1749105"/>
            <a:ext cx="517958" cy="46400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3954195" y="3529014"/>
            <a:ext cx="1419506" cy="7215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617423" y="438594"/>
            <a:ext cx="34290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64B78B2-039D-454E-9BCD-999AF51E8030}"/>
              </a:ext>
            </a:extLst>
          </p:cNvPr>
          <p:cNvSpPr txBox="1"/>
          <p:nvPr/>
        </p:nvSpPr>
        <p:spPr>
          <a:xfrm>
            <a:off x="2628901" y="1156296"/>
            <a:ext cx="4305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Find Pikachu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114550" y="1657351"/>
            <a:ext cx="1543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xmlns="" val="3543148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1321" numSld="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82" y="0"/>
            <a:ext cx="9144000" cy="52038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28" name="MsPham"/>
          <p:cNvSpPr/>
          <p:nvPr/>
        </p:nvSpPr>
        <p:spPr>
          <a:xfrm>
            <a:off x="1792437" y="780834"/>
            <a:ext cx="5664292" cy="78194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569601" y="3485742"/>
            <a:ext cx="2905409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science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692" y="429944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86692" y="4242755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536256" y="2655293"/>
            <a:ext cx="292047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Vietnamese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553726" y="1836233"/>
            <a:ext cx="2905409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English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52135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501" y="3439229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8243" y="2648793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27515" y="1469043"/>
            <a:ext cx="1118410" cy="10019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872197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5843" y="-895972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8349" y="-89597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7806" y="-89597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7264" y="-89597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6720" y="-895972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6178" y="-895972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5635" y="-895972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35093" y="-895972"/>
            <a:ext cx="483292" cy="6632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8622" y="2343608"/>
            <a:ext cx="1407478" cy="1407478"/>
          </a:xfrm>
          <a:prstGeom prst="round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1961376" y="1928477"/>
            <a:ext cx="1543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xmlns="" val="118623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601222" y="991409"/>
            <a:ext cx="5906484" cy="730411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457654" y="1947363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science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2210" y="443365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02210" y="437696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0999" y="1058568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492726" y="2778471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465277" y="3620953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Vietnamese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222" y="1880205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8660" y="1844851"/>
            <a:ext cx="726428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3758" y="2741316"/>
            <a:ext cx="726428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96903" y="3245323"/>
            <a:ext cx="1391646" cy="1043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73724" y="1058568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1361" y="-761758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3867" y="-761758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3324" y="-761758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2782" y="-761758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2238" y="-761758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1696" y="-76175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1153" y="-76175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0611" y="-761758"/>
            <a:ext cx="483292" cy="6632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3990" y="2214672"/>
            <a:ext cx="1257590" cy="1763770"/>
          </a:xfrm>
          <a:prstGeom prst="rect">
            <a:avLst/>
          </a:prstGeom>
          <a:ln>
            <a:noFill/>
          </a:ln>
        </p:spPr>
      </p:pic>
      <p:sp>
        <p:nvSpPr>
          <p:cNvPr id="29" name="Rectangle 28"/>
          <p:cNvSpPr/>
          <p:nvPr/>
        </p:nvSpPr>
        <p:spPr>
          <a:xfrm>
            <a:off x="-2045858" y="2062691"/>
            <a:ext cx="1543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xmlns="" val="96968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275131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624341" y="782916"/>
            <a:ext cx="586224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</a:t>
            </a:r>
          </a:p>
        </p:txBody>
      </p:sp>
      <p:sp>
        <p:nvSpPr>
          <p:cNvPr id="2" name="Sai1MsPham"/>
          <p:cNvSpPr/>
          <p:nvPr/>
        </p:nvSpPr>
        <p:spPr>
          <a:xfrm>
            <a:off x="4343003" y="1542466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4113" y="779732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358169" y="3200294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English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365792" y="2373963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science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255" y="1452667"/>
            <a:ext cx="2529268" cy="2490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73748" y="1457116"/>
            <a:ext cx="733040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1865" y="3209691"/>
            <a:ext cx="733040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31391" y="1932294"/>
            <a:ext cx="1404311" cy="10431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838" y="795834"/>
            <a:ext cx="483292" cy="663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340" y="795957"/>
            <a:ext cx="483292" cy="6632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4632" y="-1167098"/>
            <a:ext cx="483292" cy="6632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4090" y="-1167098"/>
            <a:ext cx="483292" cy="663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9350" y="1809750"/>
            <a:ext cx="1763601" cy="17636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6963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832" y="-38714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565406" y="835386"/>
            <a:ext cx="592215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    </a:t>
            </a:r>
          </a:p>
        </p:txBody>
      </p:sp>
      <p:sp>
        <p:nvSpPr>
          <p:cNvPr id="2" name="Sai1MsPham"/>
          <p:cNvSpPr/>
          <p:nvPr/>
        </p:nvSpPr>
        <p:spPr>
          <a:xfrm>
            <a:off x="4489202" y="1623041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vi-VN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timetables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0101" y="790362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462123" y="3275166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science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484625" y="2424796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subjects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406" y="1568613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4767" y="1540608"/>
            <a:ext cx="73522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3628" y="3173244"/>
            <a:ext cx="73522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09566" y="2046529"/>
            <a:ext cx="1393749" cy="10322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4839" y="805442"/>
            <a:ext cx="483292" cy="663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6075" y="814265"/>
            <a:ext cx="483292" cy="6632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9480" y="808994"/>
            <a:ext cx="483292" cy="6632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4090" y="-1167098"/>
            <a:ext cx="483292" cy="663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8" r="5018"/>
          <a:stretch/>
        </p:blipFill>
        <p:spPr>
          <a:xfrm>
            <a:off x="2005453" y="1967986"/>
            <a:ext cx="1701272" cy="1701272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-2114550" y="1657351"/>
            <a:ext cx="1543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xmlns="" val="645455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685800" y="382472"/>
            <a:ext cx="4149102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_____ are there at your school?</a:t>
            </a:r>
          </a:p>
          <a:p>
            <a:pPr algn="ctr">
              <a:lnSpc>
                <a:spcPct val="150000"/>
              </a:lnSpc>
            </a:pPr>
            <a:endParaRPr lang="en-US" sz="20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playgrounds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gardens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How many playgrounds are there at your school (wav)">
            <a:hlinkClick r:id="" action="ppaction://media"/>
            <a:extLst>
              <a:ext uri="{FF2B5EF4-FFF2-40B4-BE49-F238E27FC236}">
                <a16:creationId xmlns:a16="http://schemas.microsoft.com/office/drawing/2014/main" xmlns="" id="{57546DC7-44D3-452E-B6B7-52E48B59ADF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22226" y="1647595"/>
            <a:ext cx="361977" cy="3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7455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8" grpId="0" animBg="1"/>
      <p:bldP spid="28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06" y="-31670"/>
            <a:ext cx="9144000" cy="5200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34716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12229" y="1598301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49412" y="1622988"/>
            <a:ext cx="1610806" cy="15861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3719" y="1765343"/>
            <a:ext cx="1048585" cy="1048585"/>
          </a:xfrm>
          <a:prstGeom prst="round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13" r="3113"/>
          <a:stretch/>
        </p:blipFill>
        <p:spPr>
          <a:xfrm>
            <a:off x="1994342" y="1805400"/>
            <a:ext cx="1295163" cy="1166729"/>
          </a:xfrm>
          <a:prstGeom prst="roundRect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0780" y="1772015"/>
            <a:ext cx="1016159" cy="1016159"/>
          </a:xfrm>
          <a:prstGeom prst="roundRect">
            <a:avLst/>
          </a:prstGeom>
          <a:ln>
            <a:noFill/>
          </a:ln>
        </p:spPr>
      </p:pic>
      <p:sp>
        <p:nvSpPr>
          <p:cNvPr id="28" name="Sai2MsPham"/>
          <p:cNvSpPr/>
          <p:nvPr/>
        </p:nvSpPr>
        <p:spPr>
          <a:xfrm>
            <a:off x="1754113" y="784372"/>
            <a:ext cx="5468922" cy="68922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2901865" y="3324596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624" y="779732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7122" y="779732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00130" y="77973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3422" y="771415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6714" y="756108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9243" y="4028314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19243" y="3971629"/>
            <a:ext cx="899328" cy="513071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713333" y="1674989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5680227" y="1681249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1941438" y="1582426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8275" y="1964432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7356" y="1995956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445025" y="2166370"/>
            <a:ext cx="1164490" cy="1043189"/>
          </a:xfrm>
          <a:prstGeom prst="rect">
            <a:avLst/>
          </a:prstGeom>
        </p:spPr>
      </p:pic>
      <p:sp>
        <p:nvSpPr>
          <p:cNvPr id="2" name="Decagon 1"/>
          <p:cNvSpPr/>
          <p:nvPr/>
        </p:nvSpPr>
        <p:spPr>
          <a:xfrm>
            <a:off x="2458832" y="2926412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4" name="Decagon 43"/>
          <p:cNvSpPr/>
          <p:nvPr/>
        </p:nvSpPr>
        <p:spPr>
          <a:xfrm>
            <a:off x="6310591" y="2903151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440055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sp>
        <p:nvSpPr>
          <p:cNvPr id="46" name="Rectangle 45"/>
          <p:cNvSpPr/>
          <p:nvPr/>
        </p:nvSpPr>
        <p:spPr>
          <a:xfrm>
            <a:off x="-2114550" y="1657351"/>
            <a:ext cx="1543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  <p:pic>
        <p:nvPicPr>
          <p:cNvPr id="4" name="timetable">
            <a:hlinkClick r:id="" action="ppaction://media"/>
            <a:extLst>
              <a:ext uri="{FF2B5EF4-FFF2-40B4-BE49-F238E27FC236}">
                <a16:creationId xmlns:a16="http://schemas.microsoft.com/office/drawing/2014/main" xmlns="" id="{E1556ED4-7F91-46C0-97AD-66A510A187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72233" y="3423260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5560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3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94917" y="1646065"/>
            <a:ext cx="1610806" cy="1586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12535" y="1582689"/>
            <a:ext cx="1610806" cy="15861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5824" y="1763839"/>
            <a:ext cx="798152" cy="111940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4493" y="1763839"/>
            <a:ext cx="986888" cy="1130384"/>
          </a:xfrm>
          <a:prstGeom prst="roundRect">
            <a:avLst/>
          </a:prstGeom>
          <a:noFill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2384" y="1812949"/>
            <a:ext cx="1081274" cy="1081274"/>
          </a:xfrm>
          <a:prstGeom prst="round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894916" y="798255"/>
            <a:ext cx="553635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004187" y="3571908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93532" y="753231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6257" y="769333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4594" y="76736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4051" y="76736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3509" y="76736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2965" y="760105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5472" y="4331302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75472" y="4256901"/>
            <a:ext cx="899328" cy="5130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3125" y="2113163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9093" y="2151253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66951" y="2213646"/>
            <a:ext cx="1164490" cy="1043189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834269" y="1677698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5899764" y="1652664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894916" y="1728974"/>
            <a:ext cx="1603628" cy="1420374"/>
          </a:xfrm>
          <a:prstGeom prst="roundRect">
            <a:avLst>
              <a:gd name="adj" fmla="val 0"/>
            </a:avLst>
          </a:prstGeom>
          <a:noFill/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4" name="Decagon 43"/>
          <p:cNvSpPr/>
          <p:nvPr/>
        </p:nvSpPr>
        <p:spPr>
          <a:xfrm>
            <a:off x="2587691" y="2972030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6583609" y="2924267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4506920" y="2917769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sp>
        <p:nvSpPr>
          <p:cNvPr id="47" name="Rectangle 46"/>
          <p:cNvSpPr/>
          <p:nvPr/>
        </p:nvSpPr>
        <p:spPr>
          <a:xfrm>
            <a:off x="-2114550" y="1657351"/>
            <a:ext cx="1543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  <p:pic>
        <p:nvPicPr>
          <p:cNvPr id="2" name="english">
            <a:hlinkClick r:id="" action="ppaction://media"/>
            <a:extLst>
              <a:ext uri="{FF2B5EF4-FFF2-40B4-BE49-F238E27FC236}">
                <a16:creationId xmlns:a16="http://schemas.microsoft.com/office/drawing/2014/main" xmlns="" id="{736334C3-A714-4932-ABAD-C63F6249211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50572" y="3696417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650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94917" y="1646065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76019" y="1586879"/>
            <a:ext cx="1610806" cy="15861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9564" y="1762075"/>
            <a:ext cx="1063235" cy="1135159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9790" y="1780113"/>
            <a:ext cx="1038542" cy="1038542"/>
          </a:xfrm>
          <a:prstGeom prst="round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6585" y="1738938"/>
            <a:ext cx="790030" cy="1108018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894916" y="798255"/>
            <a:ext cx="553635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2976408" y="3509212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1867" y="780721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4592" y="796823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12929" y="79485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2386" y="79485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844" y="79485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1300" y="787595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0758" y="787592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842" y="4234368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47693" y="4194205"/>
            <a:ext cx="899328" cy="513071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773380" y="1586879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902095" y="1805520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9165" y="2066194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0029" y="2095367"/>
            <a:ext cx="607855" cy="650405"/>
          </a:xfrm>
          <a:prstGeom prst="rect">
            <a:avLst/>
          </a:prstGeom>
        </p:spPr>
      </p:pic>
      <p:sp>
        <p:nvSpPr>
          <p:cNvPr id="40" name="DungMsPham"/>
          <p:cNvSpPr/>
          <p:nvPr/>
        </p:nvSpPr>
        <p:spPr>
          <a:xfrm>
            <a:off x="5800746" y="1646065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3" name="PiMsPham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74260" y="2129884"/>
            <a:ext cx="1164490" cy="1043189"/>
          </a:xfrm>
          <a:prstGeom prst="rect">
            <a:avLst/>
          </a:prstGeom>
        </p:spPr>
      </p:pic>
      <p:sp>
        <p:nvSpPr>
          <p:cNvPr id="45" name="Decagon 44"/>
          <p:cNvSpPr/>
          <p:nvPr/>
        </p:nvSpPr>
        <p:spPr>
          <a:xfrm>
            <a:off x="2513669" y="2943736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640997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7" name="Decagon 46"/>
          <p:cNvSpPr/>
          <p:nvPr/>
        </p:nvSpPr>
        <p:spPr>
          <a:xfrm>
            <a:off x="440055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2" name="maths">
            <a:hlinkClick r:id="" action="ppaction://media"/>
            <a:extLst>
              <a:ext uri="{FF2B5EF4-FFF2-40B4-BE49-F238E27FC236}">
                <a16:creationId xmlns:a16="http://schemas.microsoft.com/office/drawing/2014/main" xmlns="" id="{8CD5B57B-D9B3-4085-814A-8554C58D88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50943" y="3617363"/>
            <a:ext cx="478258" cy="38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3558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74" y="-1814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0181" y="1614096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73621" y="1598301"/>
            <a:ext cx="1610806" cy="15861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8729" y="1792937"/>
            <a:ext cx="1066692" cy="1066692"/>
          </a:xfrm>
          <a:prstGeom prst="round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0461" y="1780241"/>
            <a:ext cx="1077666" cy="1077666"/>
          </a:xfrm>
          <a:prstGeom prst="round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1998" y="1777092"/>
            <a:ext cx="736983" cy="1033619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693034" y="714899"/>
            <a:ext cx="5754872" cy="69818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004667" y="3615353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2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0507" y="769982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3232" y="786084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1569" y="784113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1026" y="784113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0484" y="784113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940" y="776856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9398" y="776853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8855" y="793446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5952" y="4357030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75952" y="4300346"/>
            <a:ext cx="899328" cy="5130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5433" y="2095327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74260" y="2129884"/>
            <a:ext cx="1164490" cy="10431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1688" y="2129884"/>
            <a:ext cx="607855" cy="650405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869032" y="1643913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878264" y="1672068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5695155" y="1643913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4" name="Decagon 43"/>
          <p:cNvSpPr/>
          <p:nvPr/>
        </p:nvSpPr>
        <p:spPr>
          <a:xfrm>
            <a:off x="2537911" y="2926412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6447237" y="290126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4517795" y="2890178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sp>
        <p:nvSpPr>
          <p:cNvPr id="47" name="Rectangle 46"/>
          <p:cNvSpPr/>
          <p:nvPr/>
        </p:nvSpPr>
        <p:spPr>
          <a:xfrm>
            <a:off x="-2114550" y="1657351"/>
            <a:ext cx="15430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  <p:pic>
        <p:nvPicPr>
          <p:cNvPr id="2" name="vietnamese">
            <a:hlinkClick r:id="" action="ppaction://media"/>
            <a:extLst>
              <a:ext uri="{FF2B5EF4-FFF2-40B4-BE49-F238E27FC236}">
                <a16:creationId xmlns:a16="http://schemas.microsoft.com/office/drawing/2014/main" xmlns="" id="{0CDEBBD5-AC95-4F5C-BD3A-E835868C2E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579991" y="3730974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372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295400" y="798255"/>
            <a:ext cx="6353798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563286" y="1548917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I have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592484" y="2360938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I have English. </a:t>
            </a:r>
          </a:p>
        </p:txBody>
      </p:sp>
      <p:sp>
        <p:nvSpPr>
          <p:cNvPr id="24" name="DungMsPham"/>
          <p:cNvSpPr/>
          <p:nvPr/>
        </p:nvSpPr>
        <p:spPr>
          <a:xfrm>
            <a:off x="4592484" y="3256136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C. I have science.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1481009"/>
            <a:ext cx="3020196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493" y="1491064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7493" y="2292020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314387" y="2842468"/>
            <a:ext cx="1164490" cy="10431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394" y="773379"/>
            <a:ext cx="483292" cy="6632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6119" y="789481"/>
            <a:ext cx="483292" cy="6632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4456" y="787510"/>
            <a:ext cx="483292" cy="6632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3913" y="787510"/>
            <a:ext cx="483292" cy="6632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3371" y="787510"/>
            <a:ext cx="483292" cy="6632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2827" y="780253"/>
            <a:ext cx="483292" cy="6632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2285" y="780250"/>
            <a:ext cx="483292" cy="6632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1742" y="796843"/>
            <a:ext cx="483292" cy="6632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0" y="796843"/>
            <a:ext cx="483292" cy="66325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29210" y="1548917"/>
            <a:ext cx="3196526" cy="11012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subjects do you have today?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0253" y="2495551"/>
            <a:ext cx="1370272" cy="13702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7497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6526" y="2357"/>
            <a:ext cx="9188978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143000" y="477839"/>
            <a:ext cx="661891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163884" y="3438925"/>
            <a:ext cx="3601282" cy="853317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English and science.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7098" y="438649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905316" y="4323008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123133" y="2455347"/>
            <a:ext cx="3638781" cy="832863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science and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24" name="DungMsPham"/>
          <p:cNvSpPr/>
          <p:nvPr/>
        </p:nvSpPr>
        <p:spPr>
          <a:xfrm>
            <a:off x="4123489" y="1428095"/>
            <a:ext cx="3638781" cy="83286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and English.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53" y="1614483"/>
            <a:ext cx="3291292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0865" y="3361849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824" y="2287624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88299" y="1007005"/>
            <a:ext cx="1164490" cy="1043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5898" y="468014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3099" y="482781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45605" y="482781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5062" y="482781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4520" y="482781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3976" y="482781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4" y="482781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2891" y="482781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2349" y="482781"/>
            <a:ext cx="483292" cy="6632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7268" y="475418"/>
            <a:ext cx="483292" cy="6632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2245" y="1703625"/>
            <a:ext cx="3429000" cy="11140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subjects do you have today?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68E1AF80-1B7D-4E00-94D2-EF446E89D1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1286" y="2729094"/>
            <a:ext cx="1219879" cy="1219879"/>
          </a:xfrm>
          <a:prstGeom prst="round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6019D9B-F4E5-4BDE-ACCD-E7C714CE47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8883" y="2729093"/>
            <a:ext cx="1219879" cy="12198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565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51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529453" y="-843402"/>
            <a:ext cx="1929873" cy="1486340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41227" y="-705446"/>
            <a:ext cx="342900" cy="3429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5990165" y="3968868"/>
            <a:ext cx="1078577" cy="548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7027" y="2346658"/>
            <a:ext cx="3981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xmlns="" val="4282106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4A9DFD-195D-4A4C-9795-C2E9840B71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377" y="1323146"/>
            <a:ext cx="2031684" cy="2072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832AAC-578E-4EA7-86F9-2771C450F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23976" y="1323145"/>
            <a:ext cx="1991674" cy="20053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8870C6B-76C0-42F0-83FD-7DE3DDB25C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88208" y="1323146"/>
            <a:ext cx="2032691" cy="2005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68C54FC-51FB-497E-9C7F-A3A5E1045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743480" y="1323147"/>
            <a:ext cx="2014398" cy="2005344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492350" y="285750"/>
            <a:ext cx="484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tick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or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cross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8E0123BC-05F3-4896-8EA4-9DD1A1F2BF3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571978" y="436714"/>
            <a:ext cx="319922" cy="256466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21805B4D-9EA3-4CC5-9E2E-B6A7FC9197B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st="12624" end="30888.297"/>
                </p14:media>
              </p:ext>
            </p:ext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226231" y="3942743"/>
            <a:ext cx="335570" cy="366736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DF10716E-7935-4B0C-B2D9-8CFD8A742A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st="22673" end="22046.297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276600" y="3933731"/>
            <a:ext cx="267013" cy="366736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CBB56D48-54E5-4657-A1DB-29C604D873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st="31670" end="11920.297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72413" y="3942743"/>
            <a:ext cx="359526" cy="361609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xmlns="" id="{4B506BEE-7239-4787-8DAA-9A1AD57842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>
                  <p14:trim st="40475" end="3682.297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266034" y="3933731"/>
            <a:ext cx="402391" cy="3667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C017707D-59B6-4EBC-8161-6374C33384EF}"/>
              </a:ext>
            </a:extLst>
          </p:cNvPr>
          <p:cNvSpPr/>
          <p:nvPr/>
        </p:nvSpPr>
        <p:spPr>
          <a:xfrm>
            <a:off x="2154333" y="2982866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FFCE656-798D-4B03-AED6-53FEA4D471F1}"/>
              </a:ext>
            </a:extLst>
          </p:cNvPr>
          <p:cNvSpPr/>
          <p:nvPr/>
        </p:nvSpPr>
        <p:spPr>
          <a:xfrm>
            <a:off x="6350887" y="2982868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BC9F0A1-01AD-4751-A675-83C77266F60F}"/>
              </a:ext>
            </a:extLst>
          </p:cNvPr>
          <p:cNvSpPr/>
          <p:nvPr/>
        </p:nvSpPr>
        <p:spPr>
          <a:xfrm>
            <a:off x="8407931" y="3001241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966E6EA-0AA5-49EA-80AB-9E3FD1644456}"/>
              </a:ext>
            </a:extLst>
          </p:cNvPr>
          <p:cNvSpPr/>
          <p:nvPr/>
        </p:nvSpPr>
        <p:spPr>
          <a:xfrm>
            <a:off x="4250261" y="2982867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F16505EE-2A12-4EA7-B490-842A8E8262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2089" y="2950849"/>
            <a:ext cx="348696" cy="348696"/>
          </a:xfrm>
          <a:prstGeom prst="rect">
            <a:avLst/>
          </a:prstGeom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xmlns="" id="{8DD4F5AE-0912-4505-9DA3-4F42E1C2F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9481" y="3031475"/>
            <a:ext cx="232402" cy="232402"/>
          </a:xfrm>
          <a:prstGeom prst="rect">
            <a:avLst/>
          </a:prstGeom>
        </p:spPr>
      </p:pic>
      <p:pic>
        <p:nvPicPr>
          <p:cNvPr id="18" name="Bùi Liễu 096814278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xmlns="" id="{8DE82A91-EEBE-48FB-815A-8EDFE276EB4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8478" y="2969431"/>
            <a:ext cx="348696" cy="348696"/>
          </a:xfrm>
          <a:prstGeom prst="rect">
            <a:avLst/>
          </a:prstGeom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xmlns="" id="{CE4898BC-9FAA-475B-8CD8-58CC041DE8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0373" y="3043379"/>
            <a:ext cx="232402" cy="23240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D865750-370D-4925-B70B-EC22D7722C80}"/>
              </a:ext>
            </a:extLst>
          </p:cNvPr>
          <p:cNvSpPr txBox="1"/>
          <p:nvPr/>
        </p:nvSpPr>
        <p:spPr>
          <a:xfrm>
            <a:off x="380704" y="1047750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E55DAD-ACAD-49D8-8F11-2F7C92AD66DD}"/>
              </a:ext>
            </a:extLst>
          </p:cNvPr>
          <p:cNvSpPr txBox="1"/>
          <p:nvPr/>
        </p:nvSpPr>
        <p:spPr>
          <a:xfrm>
            <a:off x="2479465" y="1042492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AC6D440-7E5A-4275-AE35-08ED04C33053}"/>
              </a:ext>
            </a:extLst>
          </p:cNvPr>
          <p:cNvSpPr txBox="1"/>
          <p:nvPr/>
        </p:nvSpPr>
        <p:spPr>
          <a:xfrm>
            <a:off x="4433211" y="1047750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8309B0-DF25-4A50-BB25-503BD631307F}"/>
              </a:ext>
            </a:extLst>
          </p:cNvPr>
          <p:cNvSpPr txBox="1"/>
          <p:nvPr/>
        </p:nvSpPr>
        <p:spPr>
          <a:xfrm>
            <a:off x="6532826" y="1047750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xmlns="" val="2593684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2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6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1215" y="233600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257D7E4-D67A-43B9-9CE6-3355A7700FE1}"/>
              </a:ext>
            </a:extLst>
          </p:cNvPr>
          <p:cNvGrpSpPr/>
          <p:nvPr/>
        </p:nvGrpSpPr>
        <p:grpSpPr>
          <a:xfrm>
            <a:off x="762000" y="712996"/>
            <a:ext cx="4876800" cy="1427635"/>
            <a:chOff x="641215" y="966138"/>
            <a:chExt cx="4432129" cy="142763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59CF33D7-52CD-4865-B462-E4905A46E56F}"/>
                </a:ext>
              </a:extLst>
            </p:cNvPr>
            <p:cNvSpPr txBox="1"/>
            <p:nvPr/>
          </p:nvSpPr>
          <p:spPr>
            <a:xfrm>
              <a:off x="910621" y="966138"/>
              <a:ext cx="4162723" cy="1427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err="1"/>
                <a:t>What</a:t>
              </a:r>
              <a:r>
                <a:rPr lang="vi-VN" sz="2000" dirty="0"/>
                <a:t> </a:t>
              </a:r>
              <a:r>
                <a:rPr lang="vi-VN" sz="2000" dirty="0" err="1"/>
                <a:t>subjects</a:t>
              </a:r>
              <a:r>
                <a:rPr lang="vi-VN" sz="2000" dirty="0"/>
                <a:t> do </a:t>
              </a:r>
              <a:r>
                <a:rPr lang="vi-VN" sz="2000" dirty="0" err="1"/>
                <a:t>you</a:t>
              </a:r>
              <a:r>
                <a:rPr lang="vi-VN" sz="2000" dirty="0"/>
                <a:t> </a:t>
              </a:r>
              <a:r>
                <a:rPr lang="vi-VN" sz="2000" dirty="0" err="1"/>
                <a:t>have</a:t>
              </a:r>
              <a:r>
                <a:rPr lang="vi-VN" sz="2000" dirty="0"/>
                <a:t> </a:t>
              </a:r>
              <a:r>
                <a:rPr lang="vi-VN" sz="2000" dirty="0" err="1"/>
                <a:t>today</a:t>
              </a:r>
              <a:r>
                <a:rPr lang="vi-VN" sz="2000" dirty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/>
                <a:t>I </a:t>
              </a:r>
              <a:r>
                <a:rPr lang="vi-VN" sz="2000" dirty="0" err="1"/>
                <a:t>have</a:t>
              </a:r>
              <a:r>
                <a:rPr lang="vi-VN" sz="2000" dirty="0"/>
                <a:t> ___________.</a:t>
              </a:r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DF8D782-FF26-4F13-8F2C-2C42F0C6CD5D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1.</a:t>
              </a:r>
              <a:endParaRPr lang="en-US" sz="20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469198A-3CDC-407F-9F9D-7434DDB26910}"/>
              </a:ext>
            </a:extLst>
          </p:cNvPr>
          <p:cNvGrpSpPr/>
          <p:nvPr/>
        </p:nvGrpSpPr>
        <p:grpSpPr>
          <a:xfrm>
            <a:off x="747713" y="1758951"/>
            <a:ext cx="4978662" cy="1427635"/>
            <a:chOff x="641215" y="966138"/>
            <a:chExt cx="4524703" cy="142763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4820422-4AC0-42C2-BA12-B918573D6E98}"/>
                </a:ext>
              </a:extLst>
            </p:cNvPr>
            <p:cNvSpPr txBox="1"/>
            <p:nvPr/>
          </p:nvSpPr>
          <p:spPr>
            <a:xfrm>
              <a:off x="910621" y="966138"/>
              <a:ext cx="4255297" cy="1427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err="1"/>
                <a:t>What</a:t>
              </a:r>
              <a:r>
                <a:rPr lang="vi-VN" sz="2000" dirty="0"/>
                <a:t> </a:t>
              </a:r>
              <a:r>
                <a:rPr lang="vi-VN" sz="2000" dirty="0" err="1"/>
                <a:t>subjects</a:t>
              </a:r>
              <a:r>
                <a:rPr lang="vi-VN" sz="2000" dirty="0"/>
                <a:t> do </a:t>
              </a:r>
              <a:r>
                <a:rPr lang="vi-VN" sz="2000" dirty="0" err="1"/>
                <a:t>you</a:t>
              </a:r>
              <a:r>
                <a:rPr lang="vi-VN" sz="2000" dirty="0"/>
                <a:t> </a:t>
              </a:r>
              <a:r>
                <a:rPr lang="vi-VN" sz="2000" dirty="0" err="1"/>
                <a:t>have</a:t>
              </a:r>
              <a:r>
                <a:rPr lang="vi-VN" sz="2000" dirty="0"/>
                <a:t> </a:t>
              </a:r>
              <a:r>
                <a:rPr lang="vi-VN" sz="2000" dirty="0" err="1"/>
                <a:t>today</a:t>
              </a:r>
              <a:r>
                <a:rPr lang="vi-VN" sz="2000" dirty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/>
                <a:t>I ________________.</a:t>
              </a:r>
              <a:endParaRPr lang="en-US" sz="2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15B5C6E-CD97-45CA-9752-19DBFB235694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2.</a:t>
              </a:r>
              <a:endParaRPr lang="en-US" sz="2000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69BC291-153C-4FE0-BDD6-6B0CE5E749D3}"/>
              </a:ext>
            </a:extLst>
          </p:cNvPr>
          <p:cNvGrpSpPr/>
          <p:nvPr/>
        </p:nvGrpSpPr>
        <p:grpSpPr>
          <a:xfrm>
            <a:off x="762000" y="2754931"/>
            <a:ext cx="5445636" cy="965970"/>
            <a:chOff x="641215" y="966138"/>
            <a:chExt cx="4949098" cy="96597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4E9BECC-03A8-4482-8BE2-BBBA65E205D0}"/>
                </a:ext>
              </a:extLst>
            </p:cNvPr>
            <p:cNvSpPr txBox="1"/>
            <p:nvPr/>
          </p:nvSpPr>
          <p:spPr>
            <a:xfrm>
              <a:off x="910621" y="966138"/>
              <a:ext cx="4679692" cy="96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/>
                <a:t>______ </a:t>
              </a:r>
              <a:r>
                <a:rPr lang="vi-VN" sz="2000" dirty="0" err="1"/>
                <a:t>subjects</a:t>
              </a:r>
              <a:r>
                <a:rPr lang="vi-VN" sz="2000" dirty="0"/>
                <a:t> do </a:t>
              </a:r>
              <a:r>
                <a:rPr lang="vi-VN" sz="2000" dirty="0" err="1"/>
                <a:t>you</a:t>
              </a:r>
              <a:r>
                <a:rPr lang="vi-VN" sz="2000" dirty="0"/>
                <a:t> </a:t>
              </a:r>
              <a:r>
                <a:rPr lang="vi-VN" sz="2000" dirty="0" err="1"/>
                <a:t>have</a:t>
              </a:r>
              <a:r>
                <a:rPr lang="vi-VN" sz="2000" dirty="0"/>
                <a:t> </a:t>
              </a:r>
              <a:r>
                <a:rPr lang="vi-VN" sz="2000" dirty="0" err="1"/>
                <a:t>today</a:t>
              </a:r>
              <a:r>
                <a:rPr lang="vi-VN" sz="2000" dirty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/>
                <a:t>I </a:t>
              </a:r>
              <a:r>
                <a:rPr lang="vi-VN" sz="2000" dirty="0" err="1"/>
                <a:t>have</a:t>
              </a:r>
              <a:r>
                <a:rPr lang="vi-VN" sz="2000" dirty="0"/>
                <a:t> </a:t>
              </a:r>
              <a:r>
                <a:rPr lang="vi-VN" sz="2000" dirty="0" err="1"/>
                <a:t>English</a:t>
              </a:r>
              <a:r>
                <a:rPr lang="vi-VN" sz="2000" dirty="0"/>
                <a:t> </a:t>
              </a:r>
              <a:r>
                <a:rPr lang="vi-VN" sz="2000" dirty="0" err="1"/>
                <a:t>and</a:t>
              </a:r>
              <a:r>
                <a:rPr lang="vi-VN" sz="2000" dirty="0"/>
                <a:t> _________.</a:t>
              </a:r>
              <a:endParaRPr lang="en-US" sz="2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D12132C1-F3DC-400B-AB16-9B9F4DA6CB21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3.</a:t>
              </a:r>
              <a:endParaRPr lang="en-US"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5E79D6A-D06E-4390-A844-56A8073DA485}"/>
              </a:ext>
            </a:extLst>
          </p:cNvPr>
          <p:cNvGrpSpPr/>
          <p:nvPr/>
        </p:nvGrpSpPr>
        <p:grpSpPr>
          <a:xfrm>
            <a:off x="764381" y="3850227"/>
            <a:ext cx="5445636" cy="965970"/>
            <a:chOff x="641215" y="958120"/>
            <a:chExt cx="4949098" cy="9659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D152633-EC65-40B6-8C8F-9159AF258258}"/>
                </a:ext>
              </a:extLst>
            </p:cNvPr>
            <p:cNvSpPr txBox="1"/>
            <p:nvPr/>
          </p:nvSpPr>
          <p:spPr>
            <a:xfrm>
              <a:off x="910621" y="958120"/>
              <a:ext cx="4679692" cy="96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err="1"/>
                <a:t>What</a:t>
              </a:r>
              <a:r>
                <a:rPr lang="vi-VN" sz="2000" dirty="0"/>
                <a:t> </a:t>
              </a:r>
              <a:r>
                <a:rPr lang="vi-VN" sz="2000" dirty="0" err="1"/>
                <a:t>subjects</a:t>
              </a:r>
              <a:r>
                <a:rPr lang="vi-VN" sz="2000" dirty="0"/>
                <a:t> ___________ </a:t>
              </a:r>
              <a:r>
                <a:rPr lang="vi-VN" sz="2000" dirty="0" err="1"/>
                <a:t>today</a:t>
              </a:r>
              <a:r>
                <a:rPr lang="vi-VN" sz="2000" dirty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/>
                <a:t>I </a:t>
              </a:r>
              <a:r>
                <a:rPr lang="vi-VN" sz="2000" dirty="0" err="1"/>
                <a:t>have</a:t>
              </a:r>
              <a:r>
                <a:rPr lang="vi-VN" sz="2000" dirty="0"/>
                <a:t> ________</a:t>
              </a:r>
              <a:r>
                <a:rPr lang="vi-VN" sz="2000" dirty="0" err="1"/>
                <a:t>and</a:t>
              </a:r>
              <a:r>
                <a:rPr lang="vi-VN" sz="2000" dirty="0"/>
                <a:t> ________.</a:t>
              </a:r>
              <a:endParaRPr lang="en-US" sz="2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D98BA6F-4BEA-42EF-9044-06BE170CDBE5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4.</a:t>
              </a:r>
              <a:endParaRPr lang="en-US" sz="2000" b="1" dirty="0"/>
            </a:p>
          </p:txBody>
        </p:sp>
      </p:grp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72F1919-E091-4856-99C0-701482A00E86}"/>
              </a:ext>
            </a:extLst>
          </p:cNvPr>
          <p:cNvSpPr txBox="1"/>
          <p:nvPr/>
        </p:nvSpPr>
        <p:spPr>
          <a:xfrm>
            <a:off x="1819689" y="1251746"/>
            <a:ext cx="234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xmlns="" id="{FEA6843E-9720-40C2-8418-16EBC0B584CA}"/>
              </a:ext>
            </a:extLst>
          </p:cNvPr>
          <p:cNvSpPr txBox="1"/>
          <p:nvPr/>
        </p:nvSpPr>
        <p:spPr>
          <a:xfrm>
            <a:off x="1720985" y="2298694"/>
            <a:ext cx="1830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xmlns="" id="{879B63CF-E800-476A-BC51-BB5C8679E789}"/>
              </a:ext>
            </a:extLst>
          </p:cNvPr>
          <p:cNvSpPr txBox="1"/>
          <p:nvPr/>
        </p:nvSpPr>
        <p:spPr>
          <a:xfrm>
            <a:off x="1232913" y="2856867"/>
            <a:ext cx="1254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xmlns="" id="{B4301D30-25DE-4BF3-8C09-8CA6305BF34C}"/>
              </a:ext>
            </a:extLst>
          </p:cNvPr>
          <p:cNvSpPr txBox="1"/>
          <p:nvPr/>
        </p:nvSpPr>
        <p:spPr>
          <a:xfrm>
            <a:off x="3550360" y="3294674"/>
            <a:ext cx="1344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xmlns="" id="{35BFC607-656F-4375-BC36-020AF59D4F92}"/>
              </a:ext>
            </a:extLst>
          </p:cNvPr>
          <p:cNvSpPr txBox="1"/>
          <p:nvPr/>
        </p:nvSpPr>
        <p:spPr>
          <a:xfrm>
            <a:off x="3086330" y="3962440"/>
            <a:ext cx="163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5F976D57-B39B-4A4F-A131-819A4AEBC7D8}"/>
              </a:ext>
            </a:extLst>
          </p:cNvPr>
          <p:cNvSpPr txBox="1"/>
          <p:nvPr/>
        </p:nvSpPr>
        <p:spPr>
          <a:xfrm>
            <a:off x="2053378" y="4423053"/>
            <a:ext cx="1383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xmlns="" id="{41D8BC14-5043-4997-B4EB-14260137F808}"/>
              </a:ext>
            </a:extLst>
          </p:cNvPr>
          <p:cNvSpPr txBox="1"/>
          <p:nvPr/>
        </p:nvSpPr>
        <p:spPr>
          <a:xfrm>
            <a:off x="3566711" y="4420772"/>
            <a:ext cx="1522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6163F22-142C-4D8E-8973-E0F6115F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83" r="11053" b="7491"/>
          <a:stretch/>
        </p:blipFill>
        <p:spPr>
          <a:xfrm>
            <a:off x="6018433" y="580063"/>
            <a:ext cx="1939891" cy="996208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5D9E7F7-F7DB-46AA-9C6D-178594910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3" t="-1" r="5343" b="7268"/>
          <a:stretch/>
        </p:blipFill>
        <p:spPr>
          <a:xfrm>
            <a:off x="6018432" y="1680312"/>
            <a:ext cx="1939891" cy="941913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474A325-59C6-48C9-AE3C-F579D267D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02" r="4902" b="9040"/>
          <a:stretch/>
        </p:blipFill>
        <p:spPr>
          <a:xfrm>
            <a:off x="5998129" y="2698804"/>
            <a:ext cx="1939891" cy="1015946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E534FC1-C235-4AF4-ADE9-F0BB7606D5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27" r="6627" b="11740"/>
          <a:stretch/>
        </p:blipFill>
        <p:spPr>
          <a:xfrm>
            <a:off x="5998128" y="3834928"/>
            <a:ext cx="1939891" cy="957457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xmlns="" val="3142649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97027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E132FC-5E49-4B88-BBED-0A514F4275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550152"/>
            <a:ext cx="8229600" cy="4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3859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770634" y="375954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 many garden are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at your school?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37595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8227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xmlns="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73916" y="3830155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Vietnamese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748163" y="410205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English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46714" y="4097438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science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6060" y="3830155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maths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1771746" y="851475"/>
            <a:ext cx="512678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F7C8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09991" y="1699881"/>
            <a:ext cx="2939994" cy="8718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11841" y="1699881"/>
            <a:ext cx="838144" cy="1093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66" idx="0"/>
          </p:cNvCxnSpPr>
          <p:nvPr/>
        </p:nvCxnSpPr>
        <p:spPr>
          <a:xfrm>
            <a:off x="4349985" y="1699881"/>
            <a:ext cx="1288414" cy="1093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  <a:endCxn id="67" idx="0"/>
          </p:cNvCxnSpPr>
          <p:nvPr/>
        </p:nvCxnSpPr>
        <p:spPr>
          <a:xfrm>
            <a:off x="4349985" y="1699881"/>
            <a:ext cx="3333240" cy="836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1036" y="2793231"/>
            <a:ext cx="1314725" cy="131472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xmlns="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6298" y="2536303"/>
            <a:ext cx="1293852" cy="129385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755" y="2571750"/>
            <a:ext cx="904470" cy="1268520"/>
          </a:xfrm>
          <a:prstGeom prst="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4914" y="2793231"/>
            <a:ext cx="1293852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775177" y="1291258"/>
            <a:ext cx="3149616" cy="408623"/>
          </a:xfrm>
          <a:prstGeom prst="wedgeRoundRectCallout">
            <a:avLst>
              <a:gd name="adj1" fmla="val 58446"/>
              <a:gd name="adj2" fmla="val -15096"/>
              <a:gd name="adj3" fmla="val 16667"/>
            </a:avLst>
          </a:prstGeom>
          <a:solidFill>
            <a:srgbClr val="FF7C8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.1</a:t>
            </a:r>
          </a:p>
        </p:txBody>
      </p:sp>
    </p:spTree>
    <p:extLst>
      <p:ext uri="{BB962C8B-B14F-4D97-AF65-F5344CB8AC3E}">
        <p14:creationId xmlns:p14="http://schemas.microsoft.com/office/powerpoint/2010/main" xmlns="" val="706622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xmlns="" val="2729238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4010026" y="2368560"/>
            <a:ext cx="148589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xmlns="" val="288361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4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677726" y="276931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many ____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at your school?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755209" y="1345474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755209" y="362075"/>
            <a:ext cx="246888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6270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228600" y="348308"/>
            <a:ext cx="4133363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4572000" y="1345474"/>
            <a:ext cx="4343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computer rooms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are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at your school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572000" y="362075"/>
            <a:ext cx="4343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buildings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at your school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How many computer rooms... (wav)">
            <a:hlinkClick r:id="" action="ppaction://media"/>
            <a:extLst>
              <a:ext uri="{FF2B5EF4-FFF2-40B4-BE49-F238E27FC236}">
                <a16:creationId xmlns:a16="http://schemas.microsoft.com/office/drawing/2014/main" xmlns="" id="{19E9E04E-B0E7-45E4-A073-CC091D4B19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066713" y="1184111"/>
            <a:ext cx="374547" cy="3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0866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846555" y="390841"/>
            <a:ext cx="4716045" cy="1737779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Our school is near two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944734" y="1381406"/>
            <a:ext cx="248080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villages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944734" y="390841"/>
            <a:ext cx="248080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village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2EE71C66-EADB-44D3-8EDB-420692FE06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>
                  <p14:trim st="12986" end="12204.9297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691029" y="1581151"/>
            <a:ext cx="353743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4883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8" grpId="0" animBg="1"/>
      <p:bldP spid="2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22598" y="383812"/>
            <a:ext cx="4887602" cy="175154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are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two </a:t>
            </a:r>
            <a:r>
              <a:rPr lang="vi-VN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 </a:t>
            </a:r>
            <a:r>
              <a:rPr lang="vi-VN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not far from </a:t>
            </a:r>
            <a:r>
              <a:rPr lang="vi-VN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my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</a:t>
            </a:r>
            <a:r>
              <a:rPr lang="vi-VN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vi-VN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638800" y="1345474"/>
            <a:ext cx="2585289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</a:t>
            </a:r>
            <a:r>
              <a:rPr lang="vi-VN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own</a:t>
            </a:r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 - school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638800" y="362075"/>
            <a:ext cx="2585289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town- house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6" name="Track 65">
            <a:hlinkClick r:id="" action="ppaction://media"/>
            <a:extLst>
              <a:ext uri="{FF2B5EF4-FFF2-40B4-BE49-F238E27FC236}">
                <a16:creationId xmlns:a16="http://schemas.microsoft.com/office/drawing/2014/main" xmlns="" id="{2E73B83A-0179-476C-A3C1-58EFA063A8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>
                  <p14:trim st="19515" end="3987.9297"/>
                </p14:media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742384" y="1672301"/>
            <a:ext cx="324511" cy="27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092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  <p:bldLst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833</Words>
  <Application>Microsoft Office PowerPoint</Application>
  <PresentationFormat>On-screen Show (16:9)</PresentationFormat>
  <Paragraphs>287</Paragraphs>
  <Slides>53</Slides>
  <Notes>22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NGUYEN TRAN Computer</cp:lastModifiedBy>
  <cp:revision>13</cp:revision>
  <dcterms:created xsi:type="dcterms:W3CDTF">2006-08-16T00:00:00Z</dcterms:created>
  <dcterms:modified xsi:type="dcterms:W3CDTF">2023-11-12T01:12:37Z</dcterms:modified>
</cp:coreProperties>
</file>