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 id="2147483704" r:id="rId4"/>
  </p:sldMasterIdLst>
  <p:notesMasterIdLst>
    <p:notesMasterId r:id="rId44"/>
  </p:notesMasterIdLst>
  <p:sldIdLst>
    <p:sldId id="257" r:id="rId5"/>
    <p:sldId id="258" r:id="rId6"/>
    <p:sldId id="259" r:id="rId7"/>
    <p:sldId id="260" r:id="rId8"/>
    <p:sldId id="261" r:id="rId9"/>
    <p:sldId id="262" r:id="rId10"/>
    <p:sldId id="263" r:id="rId11"/>
    <p:sldId id="264" r:id="rId12"/>
    <p:sldId id="265" r:id="rId13"/>
    <p:sldId id="282" r:id="rId14"/>
    <p:sldId id="283" r:id="rId15"/>
    <p:sldId id="266" r:id="rId16"/>
    <p:sldId id="284" r:id="rId17"/>
    <p:sldId id="291" r:id="rId18"/>
    <p:sldId id="292" r:id="rId19"/>
    <p:sldId id="293" r:id="rId20"/>
    <p:sldId id="294" r:id="rId21"/>
    <p:sldId id="295" r:id="rId22"/>
    <p:sldId id="285" r:id="rId23"/>
    <p:sldId id="286" r:id="rId24"/>
    <p:sldId id="287" r:id="rId25"/>
    <p:sldId id="288" r:id="rId26"/>
    <p:sldId id="289" r:id="rId27"/>
    <p:sldId id="290" r:id="rId28"/>
    <p:sldId id="272" r:id="rId29"/>
    <p:sldId id="273" r:id="rId30"/>
    <p:sldId id="275" r:id="rId31"/>
    <p:sldId id="296" r:id="rId32"/>
    <p:sldId id="297" r:id="rId33"/>
    <p:sldId id="298" r:id="rId34"/>
    <p:sldId id="299" r:id="rId35"/>
    <p:sldId id="276" r:id="rId36"/>
    <p:sldId id="277" r:id="rId37"/>
    <p:sldId id="300" r:id="rId38"/>
    <p:sldId id="301" r:id="rId39"/>
    <p:sldId id="302" r:id="rId40"/>
    <p:sldId id="361" r:id="rId41"/>
    <p:sldId id="279"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65" d="100"/>
          <a:sy n="65"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8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795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7365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9170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6613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140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3195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68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3732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6481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75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51316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91975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3092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4859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30492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5793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0841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4282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5426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8454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9119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5.jpe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F970243C-F511-AFAD-248B-FAEEC2271BB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xmlns="" id="{2FCE0D24-A927-C382-FEAD-259EF7B248E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11/27/2023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xmlns=""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xmlns=""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xmlns=""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953129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5732837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49.jpeg"/><Relationship Id="rId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7.wmf"/><Relationship Id="rId5" Type="http://schemas.openxmlformats.org/officeDocument/2006/relationships/image" Target="../media/image5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0.wmf"/><Relationship Id="rId5" Type="http://schemas.openxmlformats.org/officeDocument/2006/relationships/image" Target="../media/image5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7.wmf"/><Relationship Id="rId5" Type="http://schemas.openxmlformats.org/officeDocument/2006/relationships/image" Target="../media/image58.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1.wmf"/><Relationship Id="rId3" Type="http://schemas.openxmlformats.org/officeDocument/2006/relationships/control" Target="../activeX/activeX6.xml"/><Relationship Id="rId7" Type="http://schemas.openxmlformats.org/officeDocument/2006/relationships/notesSlide" Target="../notesSlides/notesSlide33.xml"/><Relationship Id="rId12" Type="http://schemas.openxmlformats.org/officeDocument/2006/relationships/image" Target="../media/image89.png"/><Relationship Id="rId2" Type="http://schemas.openxmlformats.org/officeDocument/2006/relationships/control" Target="../activeX/activeX5.xml"/><Relationship Id="rId16" Type="http://schemas.openxmlformats.org/officeDocument/2006/relationships/image" Target="../media/image84.wmf"/><Relationship Id="rId1" Type="http://schemas.openxmlformats.org/officeDocument/2006/relationships/vmlDrawing" Target="../drawings/vmlDrawing5.vml"/><Relationship Id="rId6" Type="http://schemas.openxmlformats.org/officeDocument/2006/relationships/slideLayout" Target="../slideLayouts/slideLayout32.xml"/><Relationship Id="rId11" Type="http://schemas.openxmlformats.org/officeDocument/2006/relationships/image" Target="../media/image88.png"/><Relationship Id="rId5" Type="http://schemas.openxmlformats.org/officeDocument/2006/relationships/control" Target="../activeX/activeX8.xml"/><Relationship Id="rId15" Type="http://schemas.openxmlformats.org/officeDocument/2006/relationships/image" Target="../media/image83.wmf"/><Relationship Id="rId10" Type="http://schemas.openxmlformats.org/officeDocument/2006/relationships/image" Target="../media/image87.png"/><Relationship Id="rId4" Type="http://schemas.openxmlformats.org/officeDocument/2006/relationships/control" Target="../activeX/activeX7.xml"/><Relationship Id="rId9" Type="http://schemas.openxmlformats.org/officeDocument/2006/relationships/image" Target="../media/image86.png"/><Relationship Id="rId14" Type="http://schemas.openxmlformats.org/officeDocument/2006/relationships/image" Target="../media/image82.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2.png"/><Relationship Id="rId1" Type="http://schemas.openxmlformats.org/officeDocument/2006/relationships/slideLayout" Target="../slideLayouts/slideLayout38.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6.jp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7.jp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xmlns=""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xmlns=""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xmlns=""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xmlns="" id="{16D88AD4-7C9D-F5B2-CF65-9956520CD8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xmlns=""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xmlns=""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xmlns=""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xmlns=""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xmlns=""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xmlns=""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xmlns=""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xmlns=""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xmlns=""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xmlns=""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xmlns=""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xmlns=""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xmlns=""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xmlns=""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xmlns=""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xmlns=""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xmlns=""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xmlns=""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xmlns=""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xmlns=""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xmlns=""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xmlns=""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xmlns=""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xmlns=""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xmlns=""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xmlns=""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xmlns=""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xmlns=""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a:t>
            </a:r>
            <a:r>
              <a:rPr lang="vi-VN" altLang="zh-CN" sz="4400" b="1" dirty="0" smtClean="0">
                <a:solidFill>
                  <a:srgbClr val="4C7E7B"/>
                </a:solidFill>
                <a:ea typeface="微软雅黑" pitchFamily="34" charset="-122"/>
                <a:cs typeface="Arial" panose="020B0604020202020204" pitchFamily="34" charset="0"/>
              </a:rPr>
              <a:t>Đa-nuý</a:t>
            </a:r>
            <a:r>
              <a:rPr lang="en-US" altLang="zh-CN" sz="4400" b="1" dirty="0" smtClean="0">
                <a:solidFill>
                  <a:srgbClr val="4C7E7B"/>
                </a:solidFill>
                <a:ea typeface="微软雅黑" pitchFamily="34" charset="-122"/>
                <a:cs typeface="Arial" panose="020B0604020202020204" pitchFamily="34" charset="0"/>
              </a:rPr>
              <a:t>p</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xmlns=""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xmlns=""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xmlns=""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xmlns=""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xmlns=""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xmlns=""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xmlns=""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xmlns=""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xmlns=""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xmlns=""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xmlns=""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xmlns=""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smtClean="0">
                  <a:solidFill>
                    <a:srgbClr val="7663A3"/>
                  </a:solidFill>
                  <a:latin typeface="Arial" panose="020B0604020202020204" pitchFamily="34" charset="0"/>
                  <a:ea typeface="微软雅黑" pitchFamily="34" charset="-122"/>
                  <a:cs typeface="Arial" panose="020B0604020202020204" pitchFamily="34" charset="0"/>
                </a:rPr>
                <a:t>Đa-nuý</a:t>
              </a:r>
              <a:r>
                <a:rPr lang="en-US" altLang="zh-CN" sz="4400" b="1" dirty="0" smtClean="0">
                  <a:solidFill>
                    <a:srgbClr val="7663A3"/>
                  </a:solidFill>
                  <a:latin typeface="Arial" panose="020B0604020202020204" pitchFamily="34" charset="0"/>
                  <a:ea typeface="微软雅黑" pitchFamily="34" charset="-122"/>
                  <a:cs typeface="Arial" panose="020B0604020202020204" pitchFamily="34" charset="0"/>
                </a:rPr>
                <a:t>p</a:t>
              </a:r>
              <a:endParaRPr lang="vi-VN" altLang="zh-CN" sz="4400" b="1" dirty="0">
                <a:solidFill>
                  <a:srgbClr val="7663A3"/>
                </a:solidFill>
                <a:latin typeface="Arial" panose="020B0604020202020204" pitchFamily="34" charset="0"/>
                <a:ea typeface="微软雅黑" pitchFamily="34" charset="-122"/>
                <a:cs typeface="Arial" panose="020B0604020202020204" pitchFamily="34" charset="0"/>
              </a:endParaRPr>
            </a:p>
          </p:txBody>
        </p:sp>
      </p:grpSp>
      <p:sp>
        <p:nvSpPr>
          <p:cNvPr id="25" name="TextBox 24">
            <a:extLst>
              <a:ext uri="{FF2B5EF4-FFF2-40B4-BE49-F238E27FC236}">
                <a16:creationId xmlns:a16="http://schemas.microsoft.com/office/drawing/2014/main" xmlns=""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xmlns=""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xmlns=""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xmlns=""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xmlns=""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xmlns=""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xmlns=""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xmlns=""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xmlns=""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xmlns="" id="{82795136-2621-F608-6988-4D90730074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xmlns=""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xmlns=""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xmlns=""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xmlns=""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xmlns=""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xmlns=""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xmlns=""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xmlns=""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xmlns=""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4099" name="TextBox1" r:id="rId2" imgW="5286240" imgH="1790640"/>
        </mc:Choice>
        <mc:Fallback>
          <p:control name="TextBox1" r:id="rId2" imgW="5286240" imgH="1790640">
            <p:pic>
              <p:nvPicPr>
                <p:cNvPr id="13" name="TextBox1">
                  <a:extLst>
                    <a:ext uri="{FF2B5EF4-FFF2-40B4-BE49-F238E27FC236}">
                      <a16:creationId xmlns:a16="http://schemas.microsoft.com/office/drawing/2014/main" xmlns=""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xmlns=""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xmlns=""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xmlns=""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xmlns=""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xmlns=""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xmlns=""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xmlns=""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xmlns=""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xmlns=""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xmlns=""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xmlns=""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xmlns=""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xmlns=""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xmlns=""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xmlns=""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xmlns=""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xmlns=""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xmlns=""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xmlns=""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xmlns="" id="{813394A6-87D2-DFCF-2630-D752AA912F3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xmlns=""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xmlns=""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xmlns=""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xmlns=""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xmlns=""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xmlns=""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xmlns=""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xmlns=""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xmlns=""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xmlns=""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xmlns=""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xmlns=""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xmlns=""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xmlns=""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xmlns=""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xmlns=""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xmlns=""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xmlns=""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xmlns=""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xmlns=""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xmlns=""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xmlns=""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xmlns=""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xmlns=""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xmlns=""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xmlns=""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xmlns=""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xmlns=""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xmlns=""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xmlns=""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xmlns=""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xmlns=""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xmlns=""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xmlns=""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xmlns=""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xmlns=""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xmlns=""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xmlns=""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xmlns=""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xmlns=""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xmlns=""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xmlns=""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xmlns=""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xmlns=""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xmlns=""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xmlns=""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xmlns="" id="{75C67A92-1AE2-6BBA-DC76-6B24AEADF2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xmlns=""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xmlns=""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xmlns=""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5126" name="TextBox1" r:id="rId2" imgW="2095560" imgH="1514520"/>
        </mc:Choice>
        <mc:Fallback>
          <p:control name="TextBox1" r:id="rId2" imgW="2095560" imgH="1514520">
            <p:pic>
              <p:nvPicPr>
                <p:cNvPr id="27" name="TextBox1">
                  <a:extLst>
                    <a:ext uri="{FF2B5EF4-FFF2-40B4-BE49-F238E27FC236}">
                      <a16:creationId xmlns:a16="http://schemas.microsoft.com/office/drawing/2014/main" xmlns=""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5127" name="TextBox2" r:id="rId3" imgW="2095560" imgH="1390680"/>
        </mc:Choice>
        <mc:Fallback>
          <p:control name="TextBox2" r:id="rId3" imgW="2095560" imgH="1390680">
            <p:pic>
              <p:nvPicPr>
                <p:cNvPr id="28" name="TextBox2">
                  <a:extLst>
                    <a:ext uri="{FF2B5EF4-FFF2-40B4-BE49-F238E27FC236}">
                      <a16:creationId xmlns:a16="http://schemas.microsoft.com/office/drawing/2014/main" xmlns=""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5128" name="TextBox3" r:id="rId4" imgW="2114640" imgH="1390680"/>
        </mc:Choice>
        <mc:Fallback>
          <p:control name="TextBox3" r:id="rId4" imgW="2114640" imgH="1390680">
            <p:pic>
              <p:nvPicPr>
                <p:cNvPr id="29" name="TextBox3">
                  <a:extLst>
                    <a:ext uri="{FF2B5EF4-FFF2-40B4-BE49-F238E27FC236}">
                      <a16:creationId xmlns:a16="http://schemas.microsoft.com/office/drawing/2014/main" xmlns=""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5129" name="TextBox4" r:id="rId5" imgW="2238480" imgH="1514520"/>
        </mc:Choice>
        <mc:Fallback>
          <p:control name="TextBox4" r:id="rId5" imgW="2238480" imgH="1514520">
            <p:pic>
              <p:nvPicPr>
                <p:cNvPr id="30" name="TextBox4">
                  <a:extLst>
                    <a:ext uri="{FF2B5EF4-FFF2-40B4-BE49-F238E27FC236}">
                      <a16:creationId xmlns:a16="http://schemas.microsoft.com/office/drawing/2014/main" xmlns=""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xmlns=""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xmlns=""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xmlns=""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xmlns=""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2203</Words>
  <Application>Microsoft Office PowerPoint</Application>
  <PresentationFormat>Widescreen</PresentationFormat>
  <Paragraphs>106</Paragraphs>
  <Slides>39</Slides>
  <Notes>34</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39</vt:i4>
      </vt:variant>
    </vt:vector>
  </HeadingPairs>
  <TitlesOfParts>
    <vt:vector size="60" baseType="lpstr">
      <vt:lpstr>微软雅黑</vt:lpstr>
      <vt:lpstr>#9Slide07 HoneyCream</vt:lpstr>
      <vt:lpstr>Arial</vt:lpstr>
      <vt:lpstr>Arial-Rounded</vt:lpstr>
      <vt:lpstr>Calibri</vt:lpstr>
      <vt:lpstr>Calibri Light</vt:lpstr>
      <vt:lpstr>Cambria</vt:lpstr>
      <vt:lpstr>Englebert</vt:lpstr>
      <vt:lpstr>Fira Sans Extra Condensed Medium</vt:lpstr>
      <vt:lpstr>inpin heiti</vt:lpstr>
      <vt:lpstr>Livvic</vt:lpstr>
      <vt:lpstr>Oswald Regular</vt:lpstr>
      <vt:lpstr>Roboto Condensed Light</vt:lpstr>
      <vt:lpstr>SVN-Newton</vt:lpstr>
      <vt:lpstr>Times New Roman</vt:lpstr>
      <vt:lpstr>UTM Mabella</vt:lpstr>
      <vt:lpstr>Zilla Slab Light</vt:lpstr>
      <vt:lpstr>Back to School Social Media XL by Slidesgo</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Thao Tran</dc:creator>
  <cp:lastModifiedBy>user</cp:lastModifiedBy>
  <cp:revision>71</cp:revision>
  <dcterms:created xsi:type="dcterms:W3CDTF">2023-09-25T01:32:15Z</dcterms:created>
  <dcterms:modified xsi:type="dcterms:W3CDTF">2023-11-27T01:35:53Z</dcterms:modified>
</cp:coreProperties>
</file>