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26"/>
  </p:notesMasterIdLst>
  <p:sldIdLst>
    <p:sldId id="285" r:id="rId2"/>
    <p:sldId id="291" r:id="rId3"/>
    <p:sldId id="299" r:id="rId4"/>
    <p:sldId id="480" r:id="rId5"/>
    <p:sldId id="419" r:id="rId6"/>
    <p:sldId id="420" r:id="rId7"/>
    <p:sldId id="442" r:id="rId8"/>
    <p:sldId id="490" r:id="rId9"/>
    <p:sldId id="491" r:id="rId10"/>
    <p:sldId id="492" r:id="rId11"/>
    <p:sldId id="493" r:id="rId12"/>
    <p:sldId id="345" r:id="rId13"/>
    <p:sldId id="446" r:id="rId14"/>
    <p:sldId id="447" r:id="rId15"/>
    <p:sldId id="448" r:id="rId16"/>
    <p:sldId id="449" r:id="rId17"/>
    <p:sldId id="450" r:id="rId18"/>
    <p:sldId id="451" r:id="rId19"/>
    <p:sldId id="488" r:id="rId20"/>
    <p:sldId id="489" r:id="rId21"/>
    <p:sldId id="497" r:id="rId22"/>
    <p:sldId id="494" r:id="rId23"/>
    <p:sldId id="495" r:id="rId24"/>
    <p:sldId id="496" r:id="rId25"/>
  </p:sldIdLst>
  <p:sldSz cx="10972800" cy="6858000"/>
  <p:notesSz cx="6858000" cy="9144000"/>
  <p:defaultTextStyle>
    <a:defPPr>
      <a:defRPr lang="en-US"/>
    </a:defPPr>
    <a:lvl1pPr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569913" indent="-1127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1141413" indent="-2270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712913" indent="-3413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2284413" indent="-455613" algn="ctr"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3CB"/>
    <a:srgbClr val="CCFFFF"/>
    <a:srgbClr val="FFFF00"/>
    <a:srgbClr val="FF0000"/>
    <a:srgbClr val="66FF66"/>
    <a:srgbClr val="FFFFCC"/>
    <a:srgbClr val="FBF4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4" autoAdjust="0"/>
    <p:restoredTop sz="94660"/>
  </p:normalViewPr>
  <p:slideViewPr>
    <p:cSldViewPr>
      <p:cViewPr>
        <p:scale>
          <a:sx n="66" d="100"/>
          <a:sy n="66" d="100"/>
        </p:scale>
        <p:origin x="-126" y="-162"/>
      </p:cViewPr>
      <p:guideLst>
        <p:guide orient="horz" pos="2160"/>
        <p:guide pos="3456"/>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p>
        </p:txBody>
      </p:sp>
      <p:sp>
        <p:nvSpPr>
          <p:cNvPr id="23556" name="Rectangle 4"/>
          <p:cNvSpPr>
            <a:spLocks noGrp="1" noRot="1" noChangeAspect="1" noChangeArrowheads="1" noTextEdit="1"/>
          </p:cNvSpPr>
          <p:nvPr>
            <p:ph type="sldImg" idx="2"/>
          </p:nvPr>
        </p:nvSpPr>
        <p:spPr bwMode="auto">
          <a:xfrm>
            <a:off x="685800" y="685800"/>
            <a:ext cx="54864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fld id="{520B4E3E-2166-4609-92F7-68013244CFAD}" type="slidenum">
              <a:rPr lang="en-US" altLang="en-US"/>
              <a:pPr/>
              <a:t>‹#›</a:t>
            </a:fld>
            <a:endParaRPr lang="en-US" altLang="en-US"/>
          </a:p>
        </p:txBody>
      </p:sp>
    </p:spTree>
    <p:extLst>
      <p:ext uri="{BB962C8B-B14F-4D97-AF65-F5344CB8AC3E}">
        <p14:creationId xmlns:p14="http://schemas.microsoft.com/office/powerpoint/2010/main" val="9718292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69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2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271" algn="l" defTabSz="1142909" rtl="0" eaLnBrk="1" latinLnBrk="0" hangingPunct="1">
      <a:defRPr sz="1500" kern="1200">
        <a:solidFill>
          <a:schemeClr val="tx1"/>
        </a:solidFill>
        <a:latin typeface="+mn-lt"/>
        <a:ea typeface="+mn-ea"/>
        <a:cs typeface="+mn-cs"/>
      </a:defRPr>
    </a:lvl6pPr>
    <a:lvl7pPr marL="3428726" algn="l" defTabSz="1142909" rtl="0" eaLnBrk="1" latinLnBrk="0" hangingPunct="1">
      <a:defRPr sz="1500" kern="1200">
        <a:solidFill>
          <a:schemeClr val="tx1"/>
        </a:solidFill>
        <a:latin typeface="+mn-lt"/>
        <a:ea typeface="+mn-ea"/>
        <a:cs typeface="+mn-cs"/>
      </a:defRPr>
    </a:lvl7pPr>
    <a:lvl8pPr marL="4000180" algn="l" defTabSz="1142909" rtl="0" eaLnBrk="1" latinLnBrk="0" hangingPunct="1">
      <a:defRPr sz="1500" kern="1200">
        <a:solidFill>
          <a:schemeClr val="tx1"/>
        </a:solidFill>
        <a:latin typeface="+mn-lt"/>
        <a:ea typeface="+mn-ea"/>
        <a:cs typeface="+mn-cs"/>
      </a:defRPr>
    </a:lvl8pPr>
    <a:lvl9pPr marL="4571634" algn="l" defTabSz="1142909" rtl="0" eaLnBrk="1" latinLnBrk="0" hangingPunct="1">
      <a:defRPr sz="15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122363"/>
            <a:ext cx="8229600" cy="2387599"/>
          </a:xfrm>
        </p:spPr>
        <p:txBody>
          <a:bodyPr anchor="b"/>
          <a:lstStyle>
            <a:lvl1pPr algn="ctr">
              <a:defRPr sz="7500"/>
            </a:lvl1pPr>
          </a:lstStyle>
          <a:p>
            <a:r>
              <a:rPr lang="en-US"/>
              <a:t>Click to edit Master title style</a:t>
            </a:r>
          </a:p>
        </p:txBody>
      </p:sp>
      <p:sp>
        <p:nvSpPr>
          <p:cNvPr id="3" name="Subtitle 2"/>
          <p:cNvSpPr>
            <a:spLocks noGrp="1"/>
          </p:cNvSpPr>
          <p:nvPr>
            <p:ph type="subTitle" idx="1"/>
          </p:nvPr>
        </p:nvSpPr>
        <p:spPr>
          <a:xfrm>
            <a:off x="1371600" y="3602037"/>
            <a:ext cx="8229600" cy="1655763"/>
          </a:xfrm>
        </p:spPr>
        <p:txBody>
          <a:bodyPr/>
          <a:lstStyle>
            <a:lvl1pPr marL="0" indent="0" algn="ctr">
              <a:buNone/>
              <a:defRPr sz="3000"/>
            </a:lvl1pPr>
            <a:lvl2pPr marL="571454" indent="0" algn="ctr">
              <a:buNone/>
              <a:defRPr sz="2500"/>
            </a:lvl2pPr>
            <a:lvl3pPr marL="1142909" indent="0" algn="ctr">
              <a:buNone/>
              <a:defRPr sz="2200"/>
            </a:lvl3pPr>
            <a:lvl4pPr marL="1714363" indent="0" algn="ctr">
              <a:buNone/>
              <a:defRPr sz="2000"/>
            </a:lvl4pPr>
            <a:lvl5pPr marL="2285817" indent="0" algn="ctr">
              <a:buNone/>
              <a:defRPr sz="2000"/>
            </a:lvl5pPr>
            <a:lvl6pPr marL="2857271" indent="0" algn="ctr">
              <a:buNone/>
              <a:defRPr sz="2000"/>
            </a:lvl6pPr>
            <a:lvl7pPr marL="3428726" indent="0" algn="ctr">
              <a:buNone/>
              <a:defRPr sz="2000"/>
            </a:lvl7pPr>
            <a:lvl8pPr marL="4000180" indent="0" algn="ctr">
              <a:buNone/>
              <a:defRPr sz="2000"/>
            </a:lvl8pPr>
            <a:lvl9pPr marL="4571634" indent="0" algn="ctr">
              <a:buNone/>
              <a:defRPr sz="20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F970BA3-E4C3-48A1-9C04-F0A06D6CF52A}" type="slidenum">
              <a:rPr lang="en-US" altLang="en-US"/>
              <a:pPr/>
              <a:t>‹#›</a:t>
            </a:fld>
            <a:endParaRPr lang="en-US" altLang="en-US"/>
          </a:p>
        </p:txBody>
      </p:sp>
    </p:spTree>
    <p:extLst>
      <p:ext uri="{BB962C8B-B14F-4D97-AF65-F5344CB8AC3E}">
        <p14:creationId xmlns:p14="http://schemas.microsoft.com/office/powerpoint/2010/main" val="2947878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620C51C-9CD1-49EA-A254-2148595386C4}" type="slidenum">
              <a:rPr lang="en-US" altLang="en-US"/>
              <a:pPr/>
              <a:t>‹#›</a:t>
            </a:fld>
            <a:endParaRPr lang="en-US" altLang="en-US"/>
          </a:p>
        </p:txBody>
      </p:sp>
    </p:spTree>
    <p:extLst>
      <p:ext uri="{BB962C8B-B14F-4D97-AF65-F5344CB8AC3E}">
        <p14:creationId xmlns:p14="http://schemas.microsoft.com/office/powerpoint/2010/main" val="2546564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55281" y="274639"/>
            <a:ext cx="246888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8640" y="274639"/>
            <a:ext cx="722376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A3B27C4-B40E-4411-9690-F5C5B7B506FA}" type="slidenum">
              <a:rPr lang="en-US" altLang="en-US"/>
              <a:pPr/>
              <a:t>‹#›</a:t>
            </a:fld>
            <a:endParaRPr lang="en-US" altLang="en-US"/>
          </a:p>
        </p:txBody>
      </p:sp>
    </p:spTree>
    <p:extLst>
      <p:ext uri="{BB962C8B-B14F-4D97-AF65-F5344CB8AC3E}">
        <p14:creationId xmlns:p14="http://schemas.microsoft.com/office/powerpoint/2010/main" val="2019778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48640" y="274639"/>
            <a:ext cx="9875520" cy="58515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3159F579-F7FE-4DB9-B238-64BBFC8ABDB9}" type="slidenum">
              <a:rPr lang="en-US" altLang="en-US"/>
              <a:pPr/>
              <a:t>‹#›</a:t>
            </a:fld>
            <a:endParaRPr lang="en-US" altLang="en-US"/>
          </a:p>
        </p:txBody>
      </p:sp>
    </p:spTree>
    <p:extLst>
      <p:ext uri="{BB962C8B-B14F-4D97-AF65-F5344CB8AC3E}">
        <p14:creationId xmlns:p14="http://schemas.microsoft.com/office/powerpoint/2010/main" val="720314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274637"/>
            <a:ext cx="9875520" cy="1143000"/>
          </a:xfrm>
        </p:spPr>
        <p:txBody>
          <a:bodyPr/>
          <a:lstStyle/>
          <a:p>
            <a:r>
              <a:rPr lang="en-US"/>
              <a:t>Click to edit Master title style</a:t>
            </a:r>
          </a:p>
        </p:txBody>
      </p:sp>
      <p:sp>
        <p:nvSpPr>
          <p:cNvPr id="3" name="Content Placeholder 2"/>
          <p:cNvSpPr>
            <a:spLocks noGrp="1"/>
          </p:cNvSpPr>
          <p:nvPr>
            <p:ph sz="half" idx="1"/>
          </p:nvPr>
        </p:nvSpPr>
        <p:spPr>
          <a:xfrm>
            <a:off x="5486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577840" y="1600203"/>
            <a:ext cx="484632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577840" y="3938588"/>
            <a:ext cx="484632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CB5E7315-043F-4392-8190-E3D3D83648EE}" type="slidenum">
              <a:rPr lang="en-US" altLang="en-US"/>
              <a:pPr/>
              <a:t>‹#›</a:t>
            </a:fld>
            <a:endParaRPr lang="en-US" altLang="en-US"/>
          </a:p>
        </p:txBody>
      </p:sp>
    </p:spTree>
    <p:extLst>
      <p:ext uri="{BB962C8B-B14F-4D97-AF65-F5344CB8AC3E}">
        <p14:creationId xmlns:p14="http://schemas.microsoft.com/office/powerpoint/2010/main" val="1774715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00E2FC4-244B-4CC5-8D53-B3BF3338762D}" type="slidenum">
              <a:rPr lang="en-US" altLang="en-US"/>
              <a:pPr/>
              <a:t>‹#›</a:t>
            </a:fld>
            <a:endParaRPr lang="en-US" altLang="en-US"/>
          </a:p>
        </p:txBody>
      </p:sp>
    </p:spTree>
    <p:extLst>
      <p:ext uri="{BB962C8B-B14F-4D97-AF65-F5344CB8AC3E}">
        <p14:creationId xmlns:p14="http://schemas.microsoft.com/office/powerpoint/2010/main" val="891414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7" y="1709739"/>
            <a:ext cx="9464040" cy="2852737"/>
          </a:xfrm>
        </p:spPr>
        <p:txBody>
          <a:bodyPr anchor="b"/>
          <a:lstStyle>
            <a:lvl1pPr>
              <a:defRPr sz="7500"/>
            </a:lvl1pPr>
          </a:lstStyle>
          <a:p>
            <a:r>
              <a:rPr lang="en-US"/>
              <a:t>Click to edit Master title style</a:t>
            </a:r>
          </a:p>
        </p:txBody>
      </p:sp>
      <p:sp>
        <p:nvSpPr>
          <p:cNvPr id="3" name="Text Placeholder 2"/>
          <p:cNvSpPr>
            <a:spLocks noGrp="1"/>
          </p:cNvSpPr>
          <p:nvPr>
            <p:ph type="body" idx="1"/>
          </p:nvPr>
        </p:nvSpPr>
        <p:spPr>
          <a:xfrm>
            <a:off x="748667" y="4589466"/>
            <a:ext cx="9464040" cy="1500188"/>
          </a:xfrm>
        </p:spPr>
        <p:txBody>
          <a:bodyPr/>
          <a:lstStyle>
            <a:lvl1pPr marL="0" indent="0">
              <a:buNone/>
              <a:defRPr sz="3000"/>
            </a:lvl1pPr>
            <a:lvl2pPr marL="571454" indent="0">
              <a:buNone/>
              <a:defRPr sz="2500"/>
            </a:lvl2pPr>
            <a:lvl3pPr marL="1142909" indent="0">
              <a:buNone/>
              <a:defRPr sz="2200"/>
            </a:lvl3pPr>
            <a:lvl4pPr marL="1714363" indent="0">
              <a:buNone/>
              <a:defRPr sz="2000"/>
            </a:lvl4pPr>
            <a:lvl5pPr marL="2285817" indent="0">
              <a:buNone/>
              <a:defRPr sz="2000"/>
            </a:lvl5pPr>
            <a:lvl6pPr marL="2857271" indent="0">
              <a:buNone/>
              <a:defRPr sz="2000"/>
            </a:lvl6pPr>
            <a:lvl7pPr marL="3428726" indent="0">
              <a:buNone/>
              <a:defRPr sz="2000"/>
            </a:lvl7pPr>
            <a:lvl8pPr marL="4000180" indent="0">
              <a:buNone/>
              <a:defRPr sz="2000"/>
            </a:lvl8pPr>
            <a:lvl9pPr marL="4571634" indent="0">
              <a:buNone/>
              <a:defRPr sz="20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84E3D66-EDAC-4826-B806-DD84407B1331}" type="slidenum">
              <a:rPr lang="en-US" altLang="en-US"/>
              <a:pPr/>
              <a:t>‹#›</a:t>
            </a:fld>
            <a:endParaRPr lang="en-US" altLang="en-US"/>
          </a:p>
        </p:txBody>
      </p:sp>
    </p:spTree>
    <p:extLst>
      <p:ext uri="{BB962C8B-B14F-4D97-AF65-F5344CB8AC3E}">
        <p14:creationId xmlns:p14="http://schemas.microsoft.com/office/powerpoint/2010/main" val="375223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86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77840" y="1600201"/>
            <a:ext cx="484632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0C8FFCA-2B15-453F-9D31-A929D60984CD}" type="slidenum">
              <a:rPr lang="en-US" altLang="en-US"/>
              <a:pPr/>
              <a:t>‹#›</a:t>
            </a:fld>
            <a:endParaRPr lang="en-US" altLang="en-US"/>
          </a:p>
        </p:txBody>
      </p:sp>
    </p:spTree>
    <p:extLst>
      <p:ext uri="{BB962C8B-B14F-4D97-AF65-F5344CB8AC3E}">
        <p14:creationId xmlns:p14="http://schemas.microsoft.com/office/powerpoint/2010/main" val="2864346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6287" y="365126"/>
            <a:ext cx="9464040" cy="1325562"/>
          </a:xfrm>
        </p:spPr>
        <p:txBody>
          <a:bodyPr/>
          <a:lstStyle/>
          <a:p>
            <a:r>
              <a:rPr lang="en-US"/>
              <a:t>Click to edit Master title style</a:t>
            </a:r>
          </a:p>
        </p:txBody>
      </p:sp>
      <p:sp>
        <p:nvSpPr>
          <p:cNvPr id="3" name="Text Placeholder 2"/>
          <p:cNvSpPr>
            <a:spLocks noGrp="1"/>
          </p:cNvSpPr>
          <p:nvPr>
            <p:ph type="body" idx="1"/>
          </p:nvPr>
        </p:nvSpPr>
        <p:spPr>
          <a:xfrm>
            <a:off x="756289" y="1681163"/>
            <a:ext cx="4642484"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a:t>Click to edit Master text styles</a:t>
            </a:r>
          </a:p>
        </p:txBody>
      </p:sp>
      <p:sp>
        <p:nvSpPr>
          <p:cNvPr id="4" name="Content Placeholder 3"/>
          <p:cNvSpPr>
            <a:spLocks noGrp="1"/>
          </p:cNvSpPr>
          <p:nvPr>
            <p:ph sz="half" idx="2"/>
          </p:nvPr>
        </p:nvSpPr>
        <p:spPr>
          <a:xfrm>
            <a:off x="756289" y="2505075"/>
            <a:ext cx="464248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54980" y="1681163"/>
            <a:ext cx="4665346" cy="823912"/>
          </a:xfrm>
        </p:spPr>
        <p:txBody>
          <a:bodyPr anchor="b"/>
          <a:lstStyle>
            <a:lvl1pPr marL="0" indent="0">
              <a:buNone/>
              <a:defRPr sz="3000" b="1"/>
            </a:lvl1pPr>
            <a:lvl2pPr marL="571454" indent="0">
              <a:buNone/>
              <a:defRPr sz="2500" b="1"/>
            </a:lvl2pPr>
            <a:lvl3pPr marL="1142909" indent="0">
              <a:buNone/>
              <a:defRPr sz="2200" b="1"/>
            </a:lvl3pPr>
            <a:lvl4pPr marL="1714363" indent="0">
              <a:buNone/>
              <a:defRPr sz="2000" b="1"/>
            </a:lvl4pPr>
            <a:lvl5pPr marL="2285817" indent="0">
              <a:buNone/>
              <a:defRPr sz="2000" b="1"/>
            </a:lvl5pPr>
            <a:lvl6pPr marL="2857271" indent="0">
              <a:buNone/>
              <a:defRPr sz="2000" b="1"/>
            </a:lvl6pPr>
            <a:lvl7pPr marL="3428726" indent="0">
              <a:buNone/>
              <a:defRPr sz="2000" b="1"/>
            </a:lvl7pPr>
            <a:lvl8pPr marL="4000180" indent="0">
              <a:buNone/>
              <a:defRPr sz="2000" b="1"/>
            </a:lvl8pPr>
            <a:lvl9pPr marL="4571634" indent="0">
              <a:buNone/>
              <a:defRPr sz="2000" b="1"/>
            </a:lvl9pPr>
          </a:lstStyle>
          <a:p>
            <a:pPr lvl="0"/>
            <a:r>
              <a:rPr lang="en-US"/>
              <a:t>Click to edit Master text styles</a:t>
            </a:r>
          </a:p>
        </p:txBody>
      </p:sp>
      <p:sp>
        <p:nvSpPr>
          <p:cNvPr id="6" name="Content Placeholder 5"/>
          <p:cNvSpPr>
            <a:spLocks noGrp="1"/>
          </p:cNvSpPr>
          <p:nvPr>
            <p:ph sz="quarter" idx="4"/>
          </p:nvPr>
        </p:nvSpPr>
        <p:spPr>
          <a:xfrm>
            <a:off x="5554980" y="2505075"/>
            <a:ext cx="466534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6550F673-8EDC-4CE6-A6DB-91451A62C812}" type="slidenum">
              <a:rPr lang="en-US" altLang="en-US"/>
              <a:pPr/>
              <a:t>‹#›</a:t>
            </a:fld>
            <a:endParaRPr lang="en-US" altLang="en-US"/>
          </a:p>
        </p:txBody>
      </p:sp>
    </p:spTree>
    <p:extLst>
      <p:ext uri="{BB962C8B-B14F-4D97-AF65-F5344CB8AC3E}">
        <p14:creationId xmlns:p14="http://schemas.microsoft.com/office/powerpoint/2010/main" val="4174355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AFD91B7-62EB-4156-BB76-77B534377E22}" type="slidenum">
              <a:rPr lang="en-US" altLang="en-US"/>
              <a:pPr/>
              <a:t>‹#›</a:t>
            </a:fld>
            <a:endParaRPr lang="en-US" altLang="en-US"/>
          </a:p>
        </p:txBody>
      </p:sp>
    </p:spTree>
    <p:extLst>
      <p:ext uri="{BB962C8B-B14F-4D97-AF65-F5344CB8AC3E}">
        <p14:creationId xmlns:p14="http://schemas.microsoft.com/office/powerpoint/2010/main" val="73019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8020CA8-57F9-47A7-BF5F-3AE5C5AED2BD}" type="slidenum">
              <a:rPr lang="en-US" altLang="en-US"/>
              <a:pPr/>
              <a:t>‹#›</a:t>
            </a:fld>
            <a:endParaRPr lang="en-US" altLang="en-US"/>
          </a:p>
        </p:txBody>
      </p:sp>
    </p:spTree>
    <p:extLst>
      <p:ext uri="{BB962C8B-B14F-4D97-AF65-F5344CB8AC3E}">
        <p14:creationId xmlns:p14="http://schemas.microsoft.com/office/powerpoint/2010/main" val="2392105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a:t>Click to edit Master title style</a:t>
            </a:r>
          </a:p>
        </p:txBody>
      </p:sp>
      <p:sp>
        <p:nvSpPr>
          <p:cNvPr id="3" name="Content Placeholder 2"/>
          <p:cNvSpPr>
            <a:spLocks noGrp="1"/>
          </p:cNvSpPr>
          <p:nvPr>
            <p:ph idx="1"/>
          </p:nvPr>
        </p:nvSpPr>
        <p:spPr>
          <a:xfrm>
            <a:off x="4665346" y="987428"/>
            <a:ext cx="5554980" cy="4873626"/>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22857B0-D9DC-4E46-AB9F-F439303AEC3A}" type="slidenum">
              <a:rPr lang="en-US" altLang="en-US"/>
              <a:pPr/>
              <a:t>‹#›</a:t>
            </a:fld>
            <a:endParaRPr lang="en-US" altLang="en-US"/>
          </a:p>
        </p:txBody>
      </p:sp>
    </p:spTree>
    <p:extLst>
      <p:ext uri="{BB962C8B-B14F-4D97-AF65-F5344CB8AC3E}">
        <p14:creationId xmlns:p14="http://schemas.microsoft.com/office/powerpoint/2010/main" val="1611184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6287" y="457199"/>
            <a:ext cx="3539490" cy="1600200"/>
          </a:xfrm>
        </p:spPr>
        <p:txBody>
          <a:bodyPr anchor="b"/>
          <a:lstStyle>
            <a:lvl1pPr>
              <a:defRPr sz="4000"/>
            </a:lvl1pPr>
          </a:lstStyle>
          <a:p>
            <a:r>
              <a:rPr lang="en-US"/>
              <a:t>Click to edit Master title style</a:t>
            </a:r>
          </a:p>
        </p:txBody>
      </p:sp>
      <p:sp>
        <p:nvSpPr>
          <p:cNvPr id="3" name="Picture Placeholder 2"/>
          <p:cNvSpPr>
            <a:spLocks noGrp="1"/>
          </p:cNvSpPr>
          <p:nvPr>
            <p:ph type="pic" idx="1"/>
          </p:nvPr>
        </p:nvSpPr>
        <p:spPr>
          <a:xfrm>
            <a:off x="4665346" y="987428"/>
            <a:ext cx="5554980" cy="4873626"/>
          </a:xfrm>
        </p:spPr>
        <p:txBody>
          <a:bodyPr/>
          <a:lstStyle>
            <a:lvl1pPr marL="0" indent="0">
              <a:buNone/>
              <a:defRPr sz="4000"/>
            </a:lvl1pPr>
            <a:lvl2pPr marL="571454" indent="0">
              <a:buNone/>
              <a:defRPr sz="3500"/>
            </a:lvl2pPr>
            <a:lvl3pPr marL="1142909" indent="0">
              <a:buNone/>
              <a:defRPr sz="3000"/>
            </a:lvl3pPr>
            <a:lvl4pPr marL="1714363" indent="0">
              <a:buNone/>
              <a:defRPr sz="2500"/>
            </a:lvl4pPr>
            <a:lvl5pPr marL="2285817" indent="0">
              <a:buNone/>
              <a:defRPr sz="2500"/>
            </a:lvl5pPr>
            <a:lvl6pPr marL="2857271" indent="0">
              <a:buNone/>
              <a:defRPr sz="2500"/>
            </a:lvl6pPr>
            <a:lvl7pPr marL="3428726" indent="0">
              <a:buNone/>
              <a:defRPr sz="2500"/>
            </a:lvl7pPr>
            <a:lvl8pPr marL="4000180" indent="0">
              <a:buNone/>
              <a:defRPr sz="2500"/>
            </a:lvl8pPr>
            <a:lvl9pPr marL="4571634" indent="0">
              <a:buNone/>
              <a:defRPr sz="2500"/>
            </a:lvl9pPr>
          </a:lstStyle>
          <a:p>
            <a:pPr lvl="0"/>
            <a:endParaRPr lang="en-US" noProof="0"/>
          </a:p>
        </p:txBody>
      </p:sp>
      <p:sp>
        <p:nvSpPr>
          <p:cNvPr id="4" name="Text Placeholder 3"/>
          <p:cNvSpPr>
            <a:spLocks noGrp="1"/>
          </p:cNvSpPr>
          <p:nvPr>
            <p:ph type="body" sz="half" idx="2"/>
          </p:nvPr>
        </p:nvSpPr>
        <p:spPr>
          <a:xfrm>
            <a:off x="756287" y="2057403"/>
            <a:ext cx="3539490" cy="3811588"/>
          </a:xfrm>
        </p:spPr>
        <p:txBody>
          <a:bodyPr/>
          <a:lstStyle>
            <a:lvl1pPr marL="0" indent="0">
              <a:buNone/>
              <a:defRPr sz="2000"/>
            </a:lvl1pPr>
            <a:lvl2pPr marL="571454" indent="0">
              <a:buNone/>
              <a:defRPr sz="1700"/>
            </a:lvl2pPr>
            <a:lvl3pPr marL="1142909" indent="0">
              <a:buNone/>
              <a:defRPr sz="1500"/>
            </a:lvl3pPr>
            <a:lvl4pPr marL="1714363" indent="0">
              <a:buNone/>
              <a:defRPr sz="1200"/>
            </a:lvl4pPr>
            <a:lvl5pPr marL="2285817" indent="0">
              <a:buNone/>
              <a:defRPr sz="1200"/>
            </a:lvl5pPr>
            <a:lvl6pPr marL="2857271" indent="0">
              <a:buNone/>
              <a:defRPr sz="1200"/>
            </a:lvl6pPr>
            <a:lvl7pPr marL="3428726" indent="0">
              <a:buNone/>
              <a:defRPr sz="1200"/>
            </a:lvl7pPr>
            <a:lvl8pPr marL="4000180" indent="0">
              <a:buNone/>
              <a:defRPr sz="1200"/>
            </a:lvl8pPr>
            <a:lvl9pPr marL="4571634" indent="0">
              <a:buNone/>
              <a:defRPr sz="12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875EE1B-B98D-4E4E-8ECE-DC8C947E7995}" type="slidenum">
              <a:rPr lang="en-US" altLang="en-US"/>
              <a:pPr/>
              <a:t>‹#›</a:t>
            </a:fld>
            <a:endParaRPr lang="en-US" altLang="en-US"/>
          </a:p>
        </p:txBody>
      </p:sp>
    </p:spTree>
    <p:extLst>
      <p:ext uri="{BB962C8B-B14F-4D97-AF65-F5344CB8AC3E}">
        <p14:creationId xmlns:p14="http://schemas.microsoft.com/office/powerpoint/2010/main" val="30299358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49275" y="274638"/>
            <a:ext cx="9874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ctr" anchorCtr="0" compatLnSpc="1">
            <a:prstTxWarp prst="textNoShape">
              <a:avLst/>
            </a:prstTxWarp>
          </a:bodyPr>
          <a:lstStyle/>
          <a:p>
            <a:pPr lvl="0"/>
            <a:r>
              <a:rPr lang="en-US" altLang="en-US"/>
              <a:t>Click to edit Master title style</a:t>
            </a:r>
          </a:p>
        </p:txBody>
      </p:sp>
      <p:sp>
        <p:nvSpPr>
          <p:cNvPr id="27651" name="Rectangle 3"/>
          <p:cNvSpPr>
            <a:spLocks noGrp="1" noChangeArrowheads="1"/>
          </p:cNvSpPr>
          <p:nvPr>
            <p:ph type="body" idx="1"/>
          </p:nvPr>
        </p:nvSpPr>
        <p:spPr bwMode="auto">
          <a:xfrm>
            <a:off x="549275" y="1600200"/>
            <a:ext cx="98742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14291" tIns="57145" rIns="114291" bIns="57145"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7652" name="Rectangle 4"/>
          <p:cNvSpPr>
            <a:spLocks noGrp="1" noChangeArrowheads="1"/>
          </p:cNvSpPr>
          <p:nvPr>
            <p:ph type="dt" sz="half" idx="2"/>
          </p:nvPr>
        </p:nvSpPr>
        <p:spPr bwMode="auto">
          <a:xfrm>
            <a:off x="549275" y="6245225"/>
            <a:ext cx="2559050" cy="476250"/>
          </a:xfrm>
          <a:prstGeom prst="rect">
            <a:avLst/>
          </a:prstGeom>
          <a:noFill/>
          <a:ln>
            <a:noFill/>
          </a:ln>
          <a:effectLst/>
        </p:spPr>
        <p:txBody>
          <a:bodyPr vert="horz" wrap="square" lIns="114291" tIns="57145" rIns="114291" bIns="57145" numCol="1" anchor="t" anchorCtr="0" compatLnSpc="1">
            <a:prstTxWarp prst="textNoShape">
              <a:avLst/>
            </a:prstTxWarp>
          </a:bodyPr>
          <a:lstStyle>
            <a:lvl1pPr algn="l" eaLnBrk="1" hangingPunct="1">
              <a:defRPr sz="1700">
                <a:latin typeface="+mn-lt"/>
              </a:defRPr>
            </a:lvl1pPr>
          </a:lstStyle>
          <a:p>
            <a:pPr>
              <a:defRPr/>
            </a:pPr>
            <a:endParaRPr lang="en-US"/>
          </a:p>
        </p:txBody>
      </p:sp>
      <p:sp>
        <p:nvSpPr>
          <p:cNvPr id="27653" name="Rectangle 5"/>
          <p:cNvSpPr>
            <a:spLocks noGrp="1" noChangeArrowheads="1"/>
          </p:cNvSpPr>
          <p:nvPr>
            <p:ph type="ftr" sz="quarter" idx="3"/>
          </p:nvPr>
        </p:nvSpPr>
        <p:spPr bwMode="auto">
          <a:xfrm>
            <a:off x="3749675" y="6245225"/>
            <a:ext cx="3473450" cy="476250"/>
          </a:xfrm>
          <a:prstGeom prst="rect">
            <a:avLst/>
          </a:prstGeom>
          <a:noFill/>
          <a:ln>
            <a:noFill/>
          </a:ln>
          <a:effectLst/>
        </p:spPr>
        <p:txBody>
          <a:bodyPr vert="horz" wrap="square" lIns="114291" tIns="57145" rIns="114291" bIns="57145" numCol="1" anchor="t" anchorCtr="0" compatLnSpc="1">
            <a:prstTxWarp prst="textNoShape">
              <a:avLst/>
            </a:prstTxWarp>
          </a:bodyPr>
          <a:lstStyle>
            <a:lvl1pPr algn="ctr" eaLnBrk="1" hangingPunct="1">
              <a:defRPr sz="1700">
                <a:latin typeface="+mn-lt"/>
              </a:defRPr>
            </a:lvl1pPr>
          </a:lstStyle>
          <a:p>
            <a:pPr>
              <a:defRPr/>
            </a:pPr>
            <a:endParaRPr lang="en-US"/>
          </a:p>
        </p:txBody>
      </p:sp>
      <p:sp>
        <p:nvSpPr>
          <p:cNvPr id="27654" name="Rectangle 6"/>
          <p:cNvSpPr>
            <a:spLocks noGrp="1" noChangeArrowheads="1"/>
          </p:cNvSpPr>
          <p:nvPr>
            <p:ph type="sldNum" sz="quarter" idx="4"/>
          </p:nvPr>
        </p:nvSpPr>
        <p:spPr bwMode="auto">
          <a:xfrm>
            <a:off x="7864475" y="6245225"/>
            <a:ext cx="2559050" cy="476250"/>
          </a:xfrm>
          <a:prstGeom prst="rect">
            <a:avLst/>
          </a:prstGeom>
          <a:noFill/>
          <a:ln>
            <a:noFill/>
          </a:ln>
          <a:effectLst/>
        </p:spPr>
        <p:txBody>
          <a:bodyPr vert="horz" wrap="square" lIns="114291" tIns="57145" rIns="114291" bIns="57145" numCol="1" anchor="t" anchorCtr="0" compatLnSpc="1">
            <a:prstTxWarp prst="textNoShape">
              <a:avLst/>
            </a:prstTxWarp>
          </a:bodyPr>
          <a:lstStyle>
            <a:lvl1pPr algn="r" eaLnBrk="1" hangingPunct="1">
              <a:defRPr sz="1700">
                <a:latin typeface="Arial" panose="020B0604020202020204" pitchFamily="34" charset="0"/>
              </a:defRPr>
            </a:lvl1pPr>
          </a:lstStyle>
          <a:p>
            <a:fld id="{CF6D9B7F-7398-433F-BF85-383DC484299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1000"/>
                                        <p:tgtEl>
                                          <p:spTgt spid="27651">
                                            <p:txEl>
                                              <p:pRg st="1" end="1"/>
                                            </p:txEl>
                                          </p:spTgt>
                                        </p:tgtEl>
                                      </p:cBhvr>
                                    </p:animEffect>
                                    <p:anim calcmode="lin" valueType="num">
                                      <p:cBhvr>
                                        <p:cTn id="13"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7651">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27651">
                                            <p:txEl>
                                              <p:pRg st="2" end="2"/>
                                            </p:txEl>
                                          </p:spTgt>
                                        </p:tgtEl>
                                        <p:attrNameLst>
                                          <p:attrName>style.visibility</p:attrName>
                                        </p:attrNameLst>
                                      </p:cBhvr>
                                      <p:to>
                                        <p:strVal val="visible"/>
                                      </p:to>
                                    </p:set>
                                    <p:animEffect transition="in" filter="fade">
                                      <p:cBhvr>
                                        <p:cTn id="17" dur="1000"/>
                                        <p:tgtEl>
                                          <p:spTgt spid="27651">
                                            <p:txEl>
                                              <p:pRg st="2" end="2"/>
                                            </p:txEl>
                                          </p:spTgt>
                                        </p:tgtEl>
                                      </p:cBhvr>
                                    </p:animEffect>
                                    <p:anim calcmode="lin" valueType="num">
                                      <p:cBhvr>
                                        <p:cTn id="18"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7651">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27651">
                                            <p:txEl>
                                              <p:pRg st="3" end="3"/>
                                            </p:txEl>
                                          </p:spTgt>
                                        </p:tgtEl>
                                        <p:attrNameLst>
                                          <p:attrName>style.visibility</p:attrName>
                                        </p:attrNameLst>
                                      </p:cBhvr>
                                      <p:to>
                                        <p:strVal val="visible"/>
                                      </p:to>
                                    </p:set>
                                    <p:animEffect transition="in" filter="fade">
                                      <p:cBhvr>
                                        <p:cTn id="22" dur="1000"/>
                                        <p:tgtEl>
                                          <p:spTgt spid="27651">
                                            <p:txEl>
                                              <p:pRg st="3" end="3"/>
                                            </p:txEl>
                                          </p:spTgt>
                                        </p:tgtEl>
                                      </p:cBhvr>
                                    </p:animEffect>
                                    <p:anim calcmode="lin" valueType="num">
                                      <p:cBhvr>
                                        <p:cTn id="23"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7651">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27651">
                                            <p:txEl>
                                              <p:pRg st="4" end="4"/>
                                            </p:txEl>
                                          </p:spTgt>
                                        </p:tgtEl>
                                        <p:attrNameLst>
                                          <p:attrName>style.visibility</p:attrName>
                                        </p:attrNameLst>
                                      </p:cBhvr>
                                      <p:to>
                                        <p:strVal val="visible"/>
                                      </p:to>
                                    </p:set>
                                    <p:animEffect transition="in" filter="fade">
                                      <p:cBhvr>
                                        <p:cTn id="27" dur="1000"/>
                                        <p:tgtEl>
                                          <p:spTgt spid="27651">
                                            <p:txEl>
                                              <p:pRg st="4" end="4"/>
                                            </p:txEl>
                                          </p:spTgt>
                                        </p:tgtEl>
                                      </p:cBhvr>
                                    </p:animEffect>
                                    <p:anim calcmode="lin" valueType="num">
                                      <p:cBhvr>
                                        <p:cTn id="28"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tmplLst>
          <p:tmpl lvl="1">
            <p:tnLst>
              <p:par>
                <p:cTn presetID="47" presetClass="entr" presetSubtype="0" fill="hold" nodeType="click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2">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3">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4">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 lvl="5">
            <p:tnLst>
              <p:par>
                <p:cTn presetID="47" presetClass="entr" presetSubtype="0" fill="hold" nodeType="withEffect">
                  <p:stCondLst>
                    <p:cond delay="0"/>
                  </p:stCondLst>
                  <p:iterate type="lt">
                    <p:tmPct val="10000"/>
                  </p:iterate>
                  <p:childTnLst>
                    <p:set>
                      <p:cBhvr>
                        <p:cTn dur="1" fill="hold">
                          <p:stCondLst>
                            <p:cond delay="0"/>
                          </p:stCondLst>
                        </p:cTn>
                        <p:tgtEl>
                          <p:spTgt spid="27651"/>
                        </p:tgtEl>
                        <p:attrNameLst>
                          <p:attrName>style.visibility</p:attrName>
                        </p:attrNameLst>
                      </p:cBhvr>
                      <p:to>
                        <p:strVal val="visible"/>
                      </p:to>
                    </p:set>
                    <p:animEffect transition="in" filter="fade">
                      <p:cBhvr>
                        <p:cTn dur="1000"/>
                        <p:tgtEl>
                          <p:spTgt spid="27651"/>
                        </p:tgtEl>
                      </p:cBhvr>
                    </p:animEffect>
                    <p:anim calcmode="lin" valueType="num">
                      <p:cBhvr>
                        <p:cTn dur="1000" fill="hold"/>
                        <p:tgtEl>
                          <p:spTgt spid="27651"/>
                        </p:tgtEl>
                        <p:attrNameLst>
                          <p:attrName>ppt_x</p:attrName>
                        </p:attrNameLst>
                      </p:cBhvr>
                      <p:tavLst>
                        <p:tav tm="0">
                          <p:val>
                            <p:strVal val="#ppt_x"/>
                          </p:val>
                        </p:tav>
                        <p:tav tm="100000">
                          <p:val>
                            <p:strVal val="#ppt_x"/>
                          </p:val>
                        </p:tav>
                      </p:tavLst>
                    </p:anim>
                    <p:anim calcmode="lin" valueType="num">
                      <p:cBhvr>
                        <p:cTn dur="1000" fill="hold"/>
                        <p:tgtEl>
                          <p:spTgt spid="27651"/>
                        </p:tgtEl>
                        <p:attrNameLst>
                          <p:attrName>ppt_y</p:attrName>
                        </p:attrNameLst>
                      </p:cBhvr>
                      <p:tavLst>
                        <p:tav tm="0">
                          <p:val>
                            <p:strVal val="#ppt_y-.1"/>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5500" kern="12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panose="020B0604020202020204" pitchFamily="34" charset="0"/>
        </a:defRPr>
      </a:lvl2pPr>
      <a:lvl3pPr algn="ctr" rtl="0" eaLnBrk="0" fontAlgn="base" hangingPunct="0">
        <a:spcBef>
          <a:spcPct val="0"/>
        </a:spcBef>
        <a:spcAft>
          <a:spcPct val="0"/>
        </a:spcAft>
        <a:defRPr sz="5500">
          <a:solidFill>
            <a:schemeClr val="tx2"/>
          </a:solidFill>
          <a:latin typeface="Arial" panose="020B0604020202020204" pitchFamily="34" charset="0"/>
        </a:defRPr>
      </a:lvl3pPr>
      <a:lvl4pPr algn="ctr" rtl="0" eaLnBrk="0" fontAlgn="base" hangingPunct="0">
        <a:spcBef>
          <a:spcPct val="0"/>
        </a:spcBef>
        <a:spcAft>
          <a:spcPct val="0"/>
        </a:spcAft>
        <a:defRPr sz="5500">
          <a:solidFill>
            <a:schemeClr val="tx2"/>
          </a:solidFill>
          <a:latin typeface="Arial" panose="020B0604020202020204" pitchFamily="34" charset="0"/>
        </a:defRPr>
      </a:lvl4pPr>
      <a:lvl5pPr algn="ctr" rtl="0" eaLnBrk="0" fontAlgn="base" hangingPunct="0">
        <a:spcBef>
          <a:spcPct val="0"/>
        </a:spcBef>
        <a:spcAft>
          <a:spcPct val="0"/>
        </a:spcAft>
        <a:defRPr sz="5500">
          <a:solidFill>
            <a:schemeClr val="tx2"/>
          </a:solidFill>
          <a:latin typeface="Arial" panose="020B0604020202020204" pitchFamily="34" charset="0"/>
        </a:defRPr>
      </a:lvl5pPr>
      <a:lvl6pPr marL="571454" algn="ctr" rtl="0" fontAlgn="base">
        <a:spcBef>
          <a:spcPct val="0"/>
        </a:spcBef>
        <a:spcAft>
          <a:spcPct val="0"/>
        </a:spcAft>
        <a:defRPr sz="5500">
          <a:solidFill>
            <a:schemeClr val="tx2"/>
          </a:solidFill>
          <a:latin typeface="Arial" panose="020B0604020202020204" pitchFamily="34" charset="0"/>
        </a:defRPr>
      </a:lvl6pPr>
      <a:lvl7pPr marL="1142909" algn="ctr" rtl="0" fontAlgn="base">
        <a:spcBef>
          <a:spcPct val="0"/>
        </a:spcBef>
        <a:spcAft>
          <a:spcPct val="0"/>
        </a:spcAft>
        <a:defRPr sz="5500">
          <a:solidFill>
            <a:schemeClr val="tx2"/>
          </a:solidFill>
          <a:latin typeface="Arial" panose="020B0604020202020204" pitchFamily="34" charset="0"/>
        </a:defRPr>
      </a:lvl7pPr>
      <a:lvl8pPr marL="1714363" algn="ctr" rtl="0" fontAlgn="base">
        <a:spcBef>
          <a:spcPct val="0"/>
        </a:spcBef>
        <a:spcAft>
          <a:spcPct val="0"/>
        </a:spcAft>
        <a:defRPr sz="5500">
          <a:solidFill>
            <a:schemeClr val="tx2"/>
          </a:solidFill>
          <a:latin typeface="Arial" panose="020B0604020202020204" pitchFamily="34" charset="0"/>
        </a:defRPr>
      </a:lvl8pPr>
      <a:lvl9pPr marL="2285817" algn="ctr" rtl="0" fontAlgn="base">
        <a:spcBef>
          <a:spcPct val="0"/>
        </a:spcBef>
        <a:spcAft>
          <a:spcPct val="0"/>
        </a:spcAft>
        <a:defRPr sz="5500">
          <a:solidFill>
            <a:schemeClr val="tx2"/>
          </a:solidFill>
          <a:latin typeface="Arial" panose="020B0604020202020204" pitchFamily="34" charset="0"/>
        </a:defRPr>
      </a:lvl9pPr>
    </p:titleStyle>
    <p:bodyStyle>
      <a:lvl1pPr marL="427038" indent="-427038" algn="l" rtl="0" eaLnBrk="0" fontAlgn="base" hangingPunct="0">
        <a:spcBef>
          <a:spcPct val="20000"/>
        </a:spcBef>
        <a:spcAft>
          <a:spcPct val="0"/>
        </a:spcAft>
        <a:buChar char="•"/>
        <a:defRPr sz="4000" kern="1200">
          <a:solidFill>
            <a:schemeClr val="tx1"/>
          </a:solidFill>
          <a:latin typeface="+mn-lt"/>
          <a:ea typeface="+mn-ea"/>
          <a:cs typeface="+mn-cs"/>
        </a:defRPr>
      </a:lvl1pPr>
      <a:lvl2pPr marL="927100" indent="-355600" algn="l" rtl="0" eaLnBrk="0" fontAlgn="base" hangingPunct="0">
        <a:spcBef>
          <a:spcPct val="20000"/>
        </a:spcBef>
        <a:spcAft>
          <a:spcPct val="0"/>
        </a:spcAft>
        <a:buChar char="–"/>
        <a:defRPr sz="3500" kern="1200">
          <a:solidFill>
            <a:schemeClr val="tx1"/>
          </a:solidFill>
          <a:latin typeface="+mn-lt"/>
          <a:ea typeface="+mn-ea"/>
          <a:cs typeface="+mn-cs"/>
        </a:defRPr>
      </a:lvl2pPr>
      <a:lvl3pPr marL="1427163" indent="-284163" algn="l" rtl="0" eaLnBrk="0" fontAlgn="base" hangingPunct="0">
        <a:spcBef>
          <a:spcPct val="20000"/>
        </a:spcBef>
        <a:spcAft>
          <a:spcPct val="0"/>
        </a:spcAft>
        <a:buChar char="•"/>
        <a:defRPr sz="3000" kern="1200">
          <a:solidFill>
            <a:schemeClr val="tx1"/>
          </a:solidFill>
          <a:latin typeface="+mn-lt"/>
          <a:ea typeface="+mn-ea"/>
          <a:cs typeface="+mn-cs"/>
        </a:defRPr>
      </a:lvl3pPr>
      <a:lvl4pPr marL="1998663" indent="-284163" algn="l" rtl="0" eaLnBrk="0" fontAlgn="base" hangingPunct="0">
        <a:spcBef>
          <a:spcPct val="20000"/>
        </a:spcBef>
        <a:spcAft>
          <a:spcPct val="0"/>
        </a:spcAft>
        <a:buChar char="–"/>
        <a:defRPr sz="2500" kern="1200">
          <a:solidFill>
            <a:schemeClr val="tx1"/>
          </a:solidFill>
          <a:latin typeface="+mn-lt"/>
          <a:ea typeface="+mn-ea"/>
          <a:cs typeface="+mn-cs"/>
        </a:defRPr>
      </a:lvl4pPr>
      <a:lvl5pPr marL="2570163" indent="-284163" algn="l" rtl="0" eaLnBrk="0" fontAlgn="base" hangingPunct="0">
        <a:spcBef>
          <a:spcPct val="20000"/>
        </a:spcBef>
        <a:spcAft>
          <a:spcPct val="0"/>
        </a:spcAft>
        <a:buChar char="»"/>
        <a:defRPr sz="2500" kern="1200">
          <a:solidFill>
            <a:schemeClr val="tx1"/>
          </a:solidFill>
          <a:latin typeface="+mn-lt"/>
          <a:ea typeface="+mn-ea"/>
          <a:cs typeface="+mn-cs"/>
        </a:defRPr>
      </a:lvl5pPr>
      <a:lvl6pPr marL="3142999"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6pPr>
      <a:lvl7pPr marL="3714453"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7pPr>
      <a:lvl8pPr marL="4285907"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8pPr>
      <a:lvl9pPr marL="4857361" indent="-285727" algn="l" defTabSz="1142909" rtl="0" eaLnBrk="1" latinLnBrk="0" hangingPunct="1">
        <a:lnSpc>
          <a:spcPct val="90000"/>
        </a:lnSpc>
        <a:spcBef>
          <a:spcPts val="625"/>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142909" rtl="0" eaLnBrk="1" latinLnBrk="0" hangingPunct="1">
        <a:defRPr sz="2200" kern="1200">
          <a:solidFill>
            <a:schemeClr val="tx1"/>
          </a:solidFill>
          <a:latin typeface="+mn-lt"/>
          <a:ea typeface="+mn-ea"/>
          <a:cs typeface="+mn-cs"/>
        </a:defRPr>
      </a:lvl1pPr>
      <a:lvl2pPr marL="571454" algn="l" defTabSz="1142909" rtl="0" eaLnBrk="1" latinLnBrk="0" hangingPunct="1">
        <a:defRPr sz="2200" kern="1200">
          <a:solidFill>
            <a:schemeClr val="tx1"/>
          </a:solidFill>
          <a:latin typeface="+mn-lt"/>
          <a:ea typeface="+mn-ea"/>
          <a:cs typeface="+mn-cs"/>
        </a:defRPr>
      </a:lvl2pPr>
      <a:lvl3pPr marL="1142909" algn="l" defTabSz="1142909" rtl="0" eaLnBrk="1" latinLnBrk="0" hangingPunct="1">
        <a:defRPr sz="2200" kern="1200">
          <a:solidFill>
            <a:schemeClr val="tx1"/>
          </a:solidFill>
          <a:latin typeface="+mn-lt"/>
          <a:ea typeface="+mn-ea"/>
          <a:cs typeface="+mn-cs"/>
        </a:defRPr>
      </a:lvl3pPr>
      <a:lvl4pPr marL="1714363" algn="l" defTabSz="1142909" rtl="0" eaLnBrk="1" latinLnBrk="0" hangingPunct="1">
        <a:defRPr sz="2200" kern="1200">
          <a:solidFill>
            <a:schemeClr val="tx1"/>
          </a:solidFill>
          <a:latin typeface="+mn-lt"/>
          <a:ea typeface="+mn-ea"/>
          <a:cs typeface="+mn-cs"/>
        </a:defRPr>
      </a:lvl4pPr>
      <a:lvl5pPr marL="2285817" algn="l" defTabSz="1142909" rtl="0" eaLnBrk="1" latinLnBrk="0" hangingPunct="1">
        <a:defRPr sz="2200" kern="1200">
          <a:solidFill>
            <a:schemeClr val="tx1"/>
          </a:solidFill>
          <a:latin typeface="+mn-lt"/>
          <a:ea typeface="+mn-ea"/>
          <a:cs typeface="+mn-cs"/>
        </a:defRPr>
      </a:lvl5pPr>
      <a:lvl6pPr marL="2857271" algn="l" defTabSz="1142909" rtl="0" eaLnBrk="1" latinLnBrk="0" hangingPunct="1">
        <a:defRPr sz="2200" kern="1200">
          <a:solidFill>
            <a:schemeClr val="tx1"/>
          </a:solidFill>
          <a:latin typeface="+mn-lt"/>
          <a:ea typeface="+mn-ea"/>
          <a:cs typeface="+mn-cs"/>
        </a:defRPr>
      </a:lvl6pPr>
      <a:lvl7pPr marL="3428726" algn="l" defTabSz="1142909" rtl="0" eaLnBrk="1" latinLnBrk="0" hangingPunct="1">
        <a:defRPr sz="2200" kern="1200">
          <a:solidFill>
            <a:schemeClr val="tx1"/>
          </a:solidFill>
          <a:latin typeface="+mn-lt"/>
          <a:ea typeface="+mn-ea"/>
          <a:cs typeface="+mn-cs"/>
        </a:defRPr>
      </a:lvl7pPr>
      <a:lvl8pPr marL="4000180" algn="l" defTabSz="1142909" rtl="0" eaLnBrk="1" latinLnBrk="0" hangingPunct="1">
        <a:defRPr sz="2200" kern="1200">
          <a:solidFill>
            <a:schemeClr val="tx1"/>
          </a:solidFill>
          <a:latin typeface="+mn-lt"/>
          <a:ea typeface="+mn-ea"/>
          <a:cs typeface="+mn-cs"/>
        </a:defRPr>
      </a:lvl8pPr>
      <a:lvl9pPr marL="4571634" algn="l" defTabSz="1142909"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youtube.com/channel/UCO2d8nr48-iTs8byOJTX9PQ" TargetMode="External"/><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audio" Target="../media/audio5.wav"/><Relationship Id="rId7" Type="http://schemas.openxmlformats.org/officeDocument/2006/relationships/image" Target="../media/image21.jpe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gif"/><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audio" Target="../media/audio7.wav"/><Relationship Id="rId7" Type="http://schemas.openxmlformats.org/officeDocument/2006/relationships/image" Target="../media/image22.jpeg"/><Relationship Id="rId2" Type="http://schemas.openxmlformats.org/officeDocument/2006/relationships/audio" Target="../media/audio6.wav"/><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2.gif"/><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audio" Target="../media/audio9.wav"/><Relationship Id="rId7" Type="http://schemas.openxmlformats.org/officeDocument/2006/relationships/image" Target="../media/image21.jpeg"/><Relationship Id="rId2" Type="http://schemas.openxmlformats.org/officeDocument/2006/relationships/audio" Target="../media/audio8.wav"/><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16.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audio" Target="../media/audio11.wav"/><Relationship Id="rId7" Type="http://schemas.openxmlformats.org/officeDocument/2006/relationships/image" Target="../media/image23.jpeg"/><Relationship Id="rId2" Type="http://schemas.openxmlformats.org/officeDocument/2006/relationships/audio" Target="../media/audio10.wav"/><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gif"/><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audio" Target="../media/audio13.wav"/><Relationship Id="rId7" Type="http://schemas.openxmlformats.org/officeDocument/2006/relationships/image" Target="../media/image24.jpeg"/><Relationship Id="rId2" Type="http://schemas.openxmlformats.org/officeDocument/2006/relationships/audio" Target="../media/audio12.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2.gif"/><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audio15.wav"/><Relationship Id="rId7" Type="http://schemas.openxmlformats.org/officeDocument/2006/relationships/image" Target="../media/image23.jpeg"/><Relationship Id="rId2" Type="http://schemas.openxmlformats.org/officeDocument/2006/relationships/audio" Target="../media/audio14.wav"/><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19.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6.wav"/><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9.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12.xml"/><Relationship Id="rId5" Type="http://schemas.openxmlformats.org/officeDocument/2006/relationships/image" Target="../media/image2.gif"/><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1.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12.xml"/><Relationship Id="rId5" Type="http://schemas.openxmlformats.org/officeDocument/2006/relationships/image" Target="../media/image2.gif"/><Relationship Id="rId4" Type="http://schemas.openxmlformats.org/officeDocument/2006/relationships/image" Target="../media/image27.gif"/></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2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2.gif"/><Relationship Id="rId4" Type="http://schemas.openxmlformats.org/officeDocument/2006/relationships/image" Target="../media/image7.gif"/></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jpeg"/><Relationship Id="rId12" Type="http://schemas.openxmlformats.org/officeDocument/2006/relationships/image" Target="../media/image2.gif"/><Relationship Id="rId2" Type="http://schemas.openxmlformats.org/officeDocument/2006/relationships/audio" Target="file:///C:\Users\NGUYEN\Desktop\danh%20sach%20HS\tiet%2015%20lop%203\Sang%20Xuan%20Doc%20Tau%20dan%20tranh%20-%20Linh%20Thao%20(mp3cut.net).mp3" TargetMode="External"/><Relationship Id="rId1" Type="http://schemas.openxmlformats.org/officeDocument/2006/relationships/audio" Target="file:///C:\Users\thanhthoi\Desktop\THI%20GVDG\V.A%20&#8211;%20&#272;&#224;n%20G&#224;%20Con%20(mp3cut.net).mp3" TargetMode="Externa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gif"/></Relationships>
</file>

<file path=ppt/slides/_rels/slide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D:\GIÁO ÁN 1 2020-2021\HÌNH SOẠN GIÁO ÁN\Chủ đề\Untitled.png"/>
          <p:cNvPicPr/>
          <p:nvPr/>
        </p:nvPicPr>
        <p:blipFill>
          <a:blip r:embed="rId2">
            <a:lum contrast="30000"/>
          </a:blip>
          <a:stretch/>
        </p:blipFill>
        <p:spPr>
          <a:xfrm>
            <a:off x="0" y="0"/>
            <a:ext cx="5410620" cy="6858000"/>
          </a:xfrm>
          <a:prstGeom prst="rect">
            <a:avLst/>
          </a:prstGeom>
          <a:ln w="0">
            <a:noFill/>
          </a:ln>
        </p:spPr>
      </p:pic>
      <p:pic>
        <p:nvPicPr>
          <p:cNvPr id="49" name="Picture 8" descr="000o"/>
          <p:cNvPicPr/>
          <p:nvPr/>
        </p:nvPicPr>
        <p:blipFill>
          <a:blip r:embed="rId3"/>
          <a:stretch/>
        </p:blipFill>
        <p:spPr>
          <a:xfrm>
            <a:off x="-39600" y="-4680"/>
            <a:ext cx="11012400" cy="101520"/>
          </a:xfrm>
          <a:prstGeom prst="rect">
            <a:avLst/>
          </a:prstGeom>
          <a:ln w="0">
            <a:noFill/>
          </a:ln>
        </p:spPr>
      </p:pic>
      <p:pic>
        <p:nvPicPr>
          <p:cNvPr id="50" name="Picture 9" descr="000o"/>
          <p:cNvPicPr/>
          <p:nvPr/>
        </p:nvPicPr>
        <p:blipFill>
          <a:blip r:embed="rId3"/>
          <a:stretch/>
        </p:blipFill>
        <p:spPr>
          <a:xfrm>
            <a:off x="-39600" y="6753240"/>
            <a:ext cx="10994760" cy="101520"/>
          </a:xfrm>
          <a:prstGeom prst="rect">
            <a:avLst/>
          </a:prstGeom>
          <a:ln w="0">
            <a:noFill/>
          </a:ln>
        </p:spPr>
      </p:pic>
      <p:pic>
        <p:nvPicPr>
          <p:cNvPr id="51" name="Picture 10" descr="000o"/>
          <p:cNvPicPr/>
          <p:nvPr/>
        </p:nvPicPr>
        <p:blipFill>
          <a:blip r:embed="rId3"/>
          <a:stretch/>
        </p:blipFill>
        <p:spPr>
          <a:xfrm rot="16200000">
            <a:off x="-3331080" y="3378600"/>
            <a:ext cx="6707160" cy="123840"/>
          </a:xfrm>
          <a:prstGeom prst="rect">
            <a:avLst/>
          </a:prstGeom>
          <a:ln w="0">
            <a:noFill/>
          </a:ln>
        </p:spPr>
      </p:pic>
      <p:pic>
        <p:nvPicPr>
          <p:cNvPr id="52" name="Picture 11" descr="000o"/>
          <p:cNvPicPr/>
          <p:nvPr/>
        </p:nvPicPr>
        <p:blipFill>
          <a:blip r:embed="rId3"/>
          <a:stretch/>
        </p:blipFill>
        <p:spPr>
          <a:xfrm rot="16200000">
            <a:off x="7557120" y="3378600"/>
            <a:ext cx="6707160" cy="123840"/>
          </a:xfrm>
          <a:prstGeom prst="rect">
            <a:avLst/>
          </a:prstGeom>
          <a:ln w="0">
            <a:noFill/>
          </a:ln>
        </p:spPr>
      </p:pic>
      <p:pic>
        <p:nvPicPr>
          <p:cNvPr id="2" name="Picture 1">
            <a:extLst>
              <a:ext uri="{FF2B5EF4-FFF2-40B4-BE49-F238E27FC236}">
                <a16:creationId xmlns:a16="http://schemas.microsoft.com/office/drawing/2014/main" xmlns="" id="{2171983D-F3F7-BC23-55A2-708E35745CD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629400" y="231650"/>
            <a:ext cx="2994870" cy="2816350"/>
          </a:xfrm>
          <a:prstGeom prst="rect">
            <a:avLst/>
          </a:prstGeom>
        </p:spPr>
      </p:pic>
      <p:sp>
        <p:nvSpPr>
          <p:cNvPr id="3" name="TextBox 2">
            <a:extLst>
              <a:ext uri="{FF2B5EF4-FFF2-40B4-BE49-F238E27FC236}">
                <a16:creationId xmlns:a16="http://schemas.microsoft.com/office/drawing/2014/main" xmlns="" id="{7AEEDD16-6D5F-2795-8E4E-D8D29F934B3C}"/>
              </a:ext>
            </a:extLst>
          </p:cNvPr>
          <p:cNvSpPr txBox="1"/>
          <p:nvPr/>
        </p:nvSpPr>
        <p:spPr>
          <a:xfrm>
            <a:off x="5486400" y="3216762"/>
            <a:ext cx="5217959" cy="1714957"/>
          </a:xfrm>
          <a:prstGeom prst="rect">
            <a:avLst/>
          </a:prstGeom>
          <a:noFill/>
        </p:spPr>
        <p:txBody>
          <a:bodyPr wrap="square">
            <a:spAutoFit/>
          </a:bodyPr>
          <a:lstStyle/>
          <a:p>
            <a:pPr algn="ctr">
              <a:lnSpc>
                <a:spcPct val="107000"/>
              </a:lnSpc>
              <a:spcAft>
                <a:spcPts val="800"/>
              </a:spcAft>
            </a:pPr>
            <a:r>
              <a:rPr lang="vi-VN" sz="20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THẦY CÔ </a:t>
            </a:r>
            <a:r>
              <a:rPr lang="en-US" sz="20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VUI LÒNG </a:t>
            </a:r>
            <a:r>
              <a:rPr lang="vi-VN" sz="20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KHÔNG CHIA SẺ TÀI LIỆU CỦA CHƯƠNG TRÌNH ĐỂ CÓ CƠ HỘI GIÚP ĐỠ THÊM NHIỀU HOÀN CẢNH HỌC SINH KHÓ KHĂN NHÉ Ạ!</a:t>
            </a:r>
            <a:r>
              <a:rPr lang="en-US" sz="20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vi-VN" sz="20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XIN CHÂN THÀNH CẢM ƠN THẦY C</a:t>
            </a:r>
            <a:r>
              <a:rPr lang="en-US" sz="20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Ô</a:t>
            </a:r>
            <a:r>
              <a:rPr lang="vi-VN" sz="2000" b="1" spc="2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vi-VN" sz="20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xmlns="" id="{11143426-88C8-04D9-6B30-D859D8341528}"/>
              </a:ext>
            </a:extLst>
          </p:cNvPr>
          <p:cNvSpPr txBox="1"/>
          <p:nvPr/>
        </p:nvSpPr>
        <p:spPr>
          <a:xfrm>
            <a:off x="5438287" y="5105400"/>
            <a:ext cx="5331648" cy="1062470"/>
          </a:xfrm>
          <a:prstGeom prst="rect">
            <a:avLst/>
          </a:prstGeom>
          <a:noFill/>
        </p:spPr>
        <p:txBody>
          <a:bodyPr wrap="square">
            <a:spAutoFit/>
          </a:bodyPr>
          <a:lstStyle/>
          <a:p>
            <a:pPr algn="just">
              <a:lnSpc>
                <a:spcPct val="107000"/>
              </a:lnSpc>
              <a:spcAft>
                <a:spcPts val="800"/>
              </a:spcAft>
            </a:pPr>
            <a:r>
              <a:rPr lang="en-US" b="1" spc="20" dirty="0">
                <a:latin typeface="Cambria" panose="02040503050406030204" pitchFamily="18" charset="0"/>
                <a:ea typeface="Cambria" panose="02040503050406030204" pitchFamily="18" charset="0"/>
                <a:cs typeface="Times New Roman" panose="02020603050405020304" pitchFamily="18" charset="0"/>
              </a:rPr>
              <a:t>ĐỊA CHỈ KÊNH HỌC LIỆU ÂM NHẠC KẾT NỐI:</a:t>
            </a:r>
          </a:p>
          <a:p>
            <a:pPr algn="just">
              <a:lnSpc>
                <a:spcPct val="107000"/>
              </a:lnSpc>
              <a:spcAft>
                <a:spcPts val="800"/>
              </a:spcAft>
            </a:pPr>
            <a:r>
              <a:rPr lang="en-US" b="1" spc="20" dirty="0">
                <a:solidFill>
                  <a:srgbClr val="FF0000"/>
                </a:solidFill>
                <a:latin typeface="Cambria" panose="02040503050406030204" pitchFamily="18" charset="0"/>
                <a:ea typeface="Cambria" panose="02040503050406030204" pitchFamily="18" charset="0"/>
                <a:cs typeface="Times New Roman" panose="02020603050405020304" pitchFamily="18" charset="0"/>
                <a:hlinkClick r:id="rId6"/>
              </a:rPr>
              <a:t>https://www.youtube.com/channel/UCO2d8nr48-iTs8byOJTX9PQ</a:t>
            </a:r>
            <a:r>
              <a:rPr lang="en-US" b="1" spc="2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endParaRPr lang="vi-VN"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10244"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descr="D:\GIÁO ÁN 1 2020-2021\HÌNH SOẠN GIÁO ÁN\Học hát\CHAO NGUOI BAN MOI DEN\d.png"/>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a:stretch>
            <a:fillRect/>
          </a:stretch>
        </p:blipFill>
        <p:spPr bwMode="auto">
          <a:xfrm>
            <a:off x="450850" y="1357313"/>
            <a:ext cx="10069513"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Rectangle 10"/>
          <p:cNvSpPr>
            <a:spLocks noChangeArrowheads="1"/>
          </p:cNvSpPr>
          <p:nvPr/>
        </p:nvSpPr>
        <p:spPr bwMode="auto">
          <a:xfrm>
            <a:off x="557213" y="928688"/>
            <a:ext cx="99298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000" b="1">
                <a:cs typeface="Times New Roman" panose="02020603050405020304" pitchFamily="18" charset="0"/>
              </a:rPr>
              <a:t>Đến đây chơi đến đây vui là vườn hoa muôn màu muôn sắc</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11268"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11" descr="D:\GIÁO ÁN 1 2020-2021\HÌNH SOẠN GIÁO ÁN\Học hát\CHAO NGUOI BAN MOI DEN\s.png"/>
          <p:cNvPicPr>
            <a:picLocks noChangeAspect="1" noChangeArrowheads="1"/>
          </p:cNvPicPr>
          <p:nvPr/>
        </p:nvPicPr>
        <p:blipFill>
          <a:blip r:embed="rId4">
            <a:lum bright="10000" contrast="30000"/>
            <a:extLst>
              <a:ext uri="{28A0092B-C50C-407E-A947-70E740481C1C}">
                <a14:useLocalDpi xmlns:a14="http://schemas.microsoft.com/office/drawing/2010/main" val="0"/>
              </a:ext>
            </a:extLst>
          </a:blip>
          <a:srcRect t="16176"/>
          <a:stretch>
            <a:fillRect/>
          </a:stretch>
        </p:blipFill>
        <p:spPr bwMode="auto">
          <a:xfrm>
            <a:off x="430213" y="1785938"/>
            <a:ext cx="1014412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3" name="Rectangle 10"/>
          <p:cNvSpPr>
            <a:spLocks noChangeArrowheads="1"/>
          </p:cNvSpPr>
          <p:nvPr/>
        </p:nvSpPr>
        <p:spPr bwMode="auto">
          <a:xfrm>
            <a:off x="771525" y="941388"/>
            <a:ext cx="96440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000" b="1">
                <a:cs typeface="Times New Roman" panose="02020603050405020304" pitchFamily="18" charset="0"/>
              </a:rPr>
              <a:t>Đến đây chơi đến đây vui là bài ca thắm thiết tình người</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290"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2293" name="Rectangle 6"/>
          <p:cNvSpPr>
            <a:spLocks noChangeArrowheads="1"/>
          </p:cNvSpPr>
          <p:nvPr/>
        </p:nvSpPr>
        <p:spPr bwMode="auto">
          <a:xfrm>
            <a:off x="6206480" y="313665"/>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dirty="0">
                <a:solidFill>
                  <a:srgbClr val="FFFF00"/>
                </a:solidFill>
                <a:cs typeface="Times New Roman" panose="02020603050405020304" pitchFamily="18" charset="0"/>
              </a:rPr>
              <a:t>TẬP HÁT TỪNG CÂU</a:t>
            </a:r>
            <a:endParaRPr lang="en-US" altLang="en-US" sz="2000" b="1" i="1" dirty="0">
              <a:solidFill>
                <a:srgbClr val="FFFF00"/>
              </a:solidFill>
              <a:cs typeface="Times New Roman" panose="02020603050405020304" pitchFamily="18" charset="0"/>
            </a:endParaRPr>
          </a:p>
        </p:txBody>
      </p:sp>
      <p:pic>
        <p:nvPicPr>
          <p:cNvPr id="12294"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1" descr="D:\GIÁO ÁN 1 2020-2021\HÌNH SOẠN GIÁO ÁN\Học hát\CHAO NGUOI BAN MOI DEN\ư.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t="17329"/>
          <a:stretch>
            <a:fillRect/>
          </a:stretch>
        </p:blipFill>
        <p:spPr bwMode="auto">
          <a:xfrm>
            <a:off x="485775" y="2928938"/>
            <a:ext cx="10072688"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3" descr="D:\GIÁO ÁN 1 2020-2021\HÌNH SOẠN GIÁO ÁN\Học hát\CHAO NGUOI BAN MOI DEN\Picture1 - Copy (2).jpg"/>
          <p:cNvPicPr>
            <a:picLocks noChangeAspect="1" noChangeArrowheads="1"/>
          </p:cNvPicPr>
          <p:nvPr/>
        </p:nvPicPr>
        <p:blipFill>
          <a:blip r:embed="rId7">
            <a:extLst>
              <a:ext uri="{28A0092B-C50C-407E-A947-70E740481C1C}">
                <a14:useLocalDpi xmlns:a14="http://schemas.microsoft.com/office/drawing/2010/main" val="0"/>
              </a:ext>
            </a:extLst>
          </a:blip>
          <a:srcRect t="11365" b="9091"/>
          <a:stretch>
            <a:fillRect/>
          </a:stretch>
        </p:blipFill>
        <p:spPr bwMode="auto">
          <a:xfrm>
            <a:off x="590550" y="1587169"/>
            <a:ext cx="985837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xmlns="" id="{588EE7E5-50C1-4E82-890F-14CEEA34F478}"/>
              </a:ext>
            </a:extLst>
          </p:cNvPr>
          <p:cNvSpPr/>
          <p:nvPr/>
        </p:nvSpPr>
        <p:spPr>
          <a:xfrm>
            <a:off x="2153841" y="6033160"/>
            <a:ext cx="3044527" cy="503238"/>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HÁT MẪU CÂU 1</a:t>
            </a:r>
            <a:endParaRPr lang="vi-VN"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
        <p:nvSpPr>
          <p:cNvPr id="2" name="Rectangle 1">
            <a:extLst>
              <a:ext uri="{FF2B5EF4-FFF2-40B4-BE49-F238E27FC236}">
                <a16:creationId xmlns:a16="http://schemas.microsoft.com/office/drawing/2014/main" xmlns="" id="{EB1FC3F5-7269-C7D7-BDD9-EC702315C1ED}"/>
              </a:ext>
            </a:extLst>
          </p:cNvPr>
          <p:cNvSpPr/>
          <p:nvPr/>
        </p:nvSpPr>
        <p:spPr>
          <a:xfrm>
            <a:off x="5745807" y="6035408"/>
            <a:ext cx="3044527" cy="503238"/>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NHẠC ĐỆM CÂU 1</a:t>
            </a:r>
            <a:endParaRPr lang="vi-VN"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70588" l="0"/>
                                      </p:by>
                                    </p:animClr>
                                    <p:animClr clrSpc="hsl" dir="cw">
                                      <p:cBhvr>
                                        <p:cTn id="7" dur="500" fill="hold"/>
                                        <p:tgtEl>
                                          <p:spTgt spid="13"/>
                                        </p:tgtEl>
                                        <p:attrNameLst>
                                          <p:attrName>fillcolor</p:attrName>
                                        </p:attrNameLst>
                                      </p:cBhvr>
                                      <p:by>
                                        <p:hsl h="0" s="-70588" l="0"/>
                                      </p:by>
                                    </p:animClr>
                                    <p:animClr clrSpc="hsl" dir="cw">
                                      <p:cBhvr>
                                        <p:cTn id="8" dur="500" fill="hold"/>
                                        <p:tgtEl>
                                          <p:spTgt spid="13"/>
                                        </p:tgtEl>
                                        <p:attrNameLst>
                                          <p:attrName>stroke.color</p:attrName>
                                        </p:attrNameLst>
                                      </p:cBhvr>
                                      <p:by>
                                        <p:hsl h="0" s="-70588" l="0"/>
                                      </p:by>
                                    </p:animClr>
                                    <p:set>
                                      <p:cBhvr>
                                        <p:cTn id="9" dur="500" fill="hold"/>
                                        <p:tgtEl>
                                          <p:spTgt spid="1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1.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5" presetClass="emph" presetSubtype="0" fill="hold" grpId="0" nodeType="clickEffect">
                                  <p:stCondLst>
                                    <p:cond delay="0"/>
                                  </p:stCondLst>
                                  <p:childTnLst>
                                    <p:animClr clrSpc="hsl" dir="cw">
                                      <p:cBhvr override="childStyle">
                                        <p:cTn id="14" dur="500" fill="hold"/>
                                        <p:tgtEl>
                                          <p:spTgt spid="2"/>
                                        </p:tgtEl>
                                        <p:attrNameLst>
                                          <p:attrName>style.color</p:attrName>
                                        </p:attrNameLst>
                                      </p:cBhvr>
                                      <p:by>
                                        <p:hsl h="0" s="-70588" l="0"/>
                                      </p:by>
                                    </p:animClr>
                                    <p:animClr clrSpc="hsl" dir="cw">
                                      <p:cBhvr>
                                        <p:cTn id="15" dur="500" fill="hold"/>
                                        <p:tgtEl>
                                          <p:spTgt spid="2"/>
                                        </p:tgtEl>
                                        <p:attrNameLst>
                                          <p:attrName>fillcolor</p:attrName>
                                        </p:attrNameLst>
                                      </p:cBhvr>
                                      <p:by>
                                        <p:hsl h="0" s="-70588" l="0"/>
                                      </p:by>
                                    </p:animClr>
                                    <p:animClr clrSpc="hsl" dir="cw">
                                      <p:cBhvr>
                                        <p:cTn id="16" dur="500" fill="hold"/>
                                        <p:tgtEl>
                                          <p:spTgt spid="2"/>
                                        </p:tgtEl>
                                        <p:attrNameLst>
                                          <p:attrName>stroke.color</p:attrName>
                                        </p:attrNameLst>
                                      </p:cBhvr>
                                      <p:by>
                                        <p:hsl h="0" s="-70588" l="0"/>
                                      </p:by>
                                    </p:animClr>
                                    <p:set>
                                      <p:cBhvr>
                                        <p:cTn id="17" dur="500" fill="hold"/>
                                        <p:tgtEl>
                                          <p:spTgt spid="2"/>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3" name="CÂU 1.wav"/>
                                        </p:tgtEl>
                                      </p:cMediaNode>
                                    </p:audio>
                                  </p:subTnLst>
                                </p:cTn>
                              </p:par>
                            </p:childTnLst>
                          </p:cTn>
                        </p:par>
                      </p:childTnLst>
                    </p:cTn>
                  </p:par>
                </p:childTnLst>
              </p:cTn>
              <p:nextCondLst>
                <p:cond evt="onClick" delay="0">
                  <p:tgtEl>
                    <p:spTgt spid="2"/>
                  </p:tgtEl>
                </p:cond>
              </p:nextCondLst>
            </p:seq>
          </p:childTnLst>
        </p:cTn>
      </p:par>
    </p:tnLst>
    <p:bldLst>
      <p:bldP spid="13"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3317"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3318"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11" descr="D:\GIÁO ÁN 1 2020-2021\HÌNH SOẠN GIÁO ÁN\Học hát\CHAO NGUOI BAN MOI DEN\g.png"/>
          <p:cNvPicPr>
            <a:picLocks noChangeAspect="1" noChangeArrowheads="1"/>
          </p:cNvPicPr>
          <p:nvPr/>
        </p:nvPicPr>
        <p:blipFill>
          <a:blip r:embed="rId6">
            <a:lum contrast="30000"/>
            <a:extLst>
              <a:ext uri="{28A0092B-C50C-407E-A947-70E740481C1C}">
                <a14:useLocalDpi xmlns:a14="http://schemas.microsoft.com/office/drawing/2010/main" val="0"/>
              </a:ext>
            </a:extLst>
          </a:blip>
          <a:srcRect/>
          <a:stretch>
            <a:fillRect/>
          </a:stretch>
        </p:blipFill>
        <p:spPr bwMode="auto">
          <a:xfrm>
            <a:off x="469900" y="2840112"/>
            <a:ext cx="10072688" cy="277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2" descr="D:\GIÁO ÁN 1 2020-2021\HÌNH SOẠN GIÁO ÁN\Học hát\CHAO NGUOI BAN MOI DEN\Picture1 - Copy (3).jpg"/>
          <p:cNvPicPr>
            <a:picLocks noChangeAspect="1" noChangeArrowheads="1"/>
          </p:cNvPicPr>
          <p:nvPr/>
        </p:nvPicPr>
        <p:blipFill>
          <a:blip r:embed="rId7">
            <a:extLst>
              <a:ext uri="{28A0092B-C50C-407E-A947-70E740481C1C}">
                <a14:useLocalDpi xmlns:a14="http://schemas.microsoft.com/office/drawing/2010/main" val="0"/>
              </a:ext>
            </a:extLst>
          </a:blip>
          <a:srcRect t="6818" b="9091"/>
          <a:stretch>
            <a:fillRect/>
          </a:stretch>
        </p:blipFill>
        <p:spPr bwMode="auto">
          <a:xfrm>
            <a:off x="644524" y="1356023"/>
            <a:ext cx="9858375" cy="159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xmlns="" id="{BF348639-C5A2-41D7-8B1E-2D7248106CA5}"/>
              </a:ext>
            </a:extLst>
          </p:cNvPr>
          <p:cNvSpPr/>
          <p:nvPr/>
        </p:nvSpPr>
        <p:spPr>
          <a:xfrm>
            <a:off x="2174032" y="6005155"/>
            <a:ext cx="3024336" cy="503238"/>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HÁT MẪU CÂU 2</a:t>
            </a:r>
            <a:endParaRPr lang="vi-VN"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
        <p:nvSpPr>
          <p:cNvPr id="2" name="Rectangle 1">
            <a:extLst>
              <a:ext uri="{FF2B5EF4-FFF2-40B4-BE49-F238E27FC236}">
                <a16:creationId xmlns:a16="http://schemas.microsoft.com/office/drawing/2014/main" xmlns="" id="{477EED1C-15DB-9A8C-BA0D-29F962BFE8C5}"/>
              </a:ext>
            </a:extLst>
          </p:cNvPr>
          <p:cNvSpPr/>
          <p:nvPr/>
        </p:nvSpPr>
        <p:spPr>
          <a:xfrm>
            <a:off x="5764664" y="6015950"/>
            <a:ext cx="3024336" cy="503238"/>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NHẠC ĐỆM CÂU 2</a:t>
            </a:r>
            <a:endParaRPr lang="vi-VN" sz="28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70588" l="0"/>
                                      </p:by>
                                    </p:animClr>
                                    <p:animClr clrSpc="hsl" dir="cw">
                                      <p:cBhvr>
                                        <p:cTn id="7" dur="500" fill="hold"/>
                                        <p:tgtEl>
                                          <p:spTgt spid="13"/>
                                        </p:tgtEl>
                                        <p:attrNameLst>
                                          <p:attrName>fillcolor</p:attrName>
                                        </p:attrNameLst>
                                      </p:cBhvr>
                                      <p:by>
                                        <p:hsl h="0" s="-70588" l="0"/>
                                      </p:by>
                                    </p:animClr>
                                    <p:animClr clrSpc="hsl" dir="cw">
                                      <p:cBhvr>
                                        <p:cTn id="8" dur="500" fill="hold"/>
                                        <p:tgtEl>
                                          <p:spTgt spid="13"/>
                                        </p:tgtEl>
                                        <p:attrNameLst>
                                          <p:attrName>stroke.color</p:attrName>
                                        </p:attrNameLst>
                                      </p:cBhvr>
                                      <p:by>
                                        <p:hsl h="0" s="-70588" l="0"/>
                                      </p:by>
                                    </p:animClr>
                                    <p:set>
                                      <p:cBhvr>
                                        <p:cTn id="9" dur="500" fill="hold"/>
                                        <p:tgtEl>
                                          <p:spTgt spid="1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2.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5" presetClass="emph" presetSubtype="0" fill="hold" grpId="0" nodeType="clickEffect">
                                  <p:stCondLst>
                                    <p:cond delay="0"/>
                                  </p:stCondLst>
                                  <p:childTnLst>
                                    <p:animClr clrSpc="hsl" dir="cw">
                                      <p:cBhvr override="childStyle">
                                        <p:cTn id="14" dur="500" fill="hold"/>
                                        <p:tgtEl>
                                          <p:spTgt spid="2"/>
                                        </p:tgtEl>
                                        <p:attrNameLst>
                                          <p:attrName>style.color</p:attrName>
                                        </p:attrNameLst>
                                      </p:cBhvr>
                                      <p:by>
                                        <p:hsl h="0" s="-70588" l="0"/>
                                      </p:by>
                                    </p:animClr>
                                    <p:animClr clrSpc="hsl" dir="cw">
                                      <p:cBhvr>
                                        <p:cTn id="15" dur="500" fill="hold"/>
                                        <p:tgtEl>
                                          <p:spTgt spid="2"/>
                                        </p:tgtEl>
                                        <p:attrNameLst>
                                          <p:attrName>fillcolor</p:attrName>
                                        </p:attrNameLst>
                                      </p:cBhvr>
                                      <p:by>
                                        <p:hsl h="0" s="-70588" l="0"/>
                                      </p:by>
                                    </p:animClr>
                                    <p:animClr clrSpc="hsl" dir="cw">
                                      <p:cBhvr>
                                        <p:cTn id="16" dur="500" fill="hold"/>
                                        <p:tgtEl>
                                          <p:spTgt spid="2"/>
                                        </p:tgtEl>
                                        <p:attrNameLst>
                                          <p:attrName>stroke.color</p:attrName>
                                        </p:attrNameLst>
                                      </p:cBhvr>
                                      <p:by>
                                        <p:hsl h="0" s="-70588" l="0"/>
                                      </p:by>
                                    </p:animClr>
                                    <p:set>
                                      <p:cBhvr>
                                        <p:cTn id="17" dur="500" fill="hold"/>
                                        <p:tgtEl>
                                          <p:spTgt spid="2"/>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3" name="CÂU 2.wav"/>
                                        </p:tgtEl>
                                      </p:cMediaNode>
                                    </p:audio>
                                  </p:subTnLst>
                                </p:cTn>
                              </p:par>
                            </p:childTnLst>
                          </p:cTn>
                        </p:par>
                      </p:childTnLst>
                    </p:cTn>
                  </p:par>
                </p:childTnLst>
              </p:cTn>
              <p:nextCondLst>
                <p:cond evt="onClick" delay="0">
                  <p:tgtEl>
                    <p:spTgt spid="2"/>
                  </p:tgtEl>
                </p:cond>
              </p:nextCondLst>
            </p:seq>
          </p:childTnLst>
        </p:cTn>
      </p:par>
    </p:tnLst>
    <p:bldLst>
      <p:bldP spid="13"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8"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11" descr="D:\GIÁO ÁN 1 2020-2021\HÌNH SOẠN GIÁO ÁN\Học hát\CHAO NGUOI BAN MOI DEN\ư.png"/>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t="17329"/>
          <a:stretch>
            <a:fillRect/>
          </a:stretch>
        </p:blipFill>
        <p:spPr bwMode="auto">
          <a:xfrm>
            <a:off x="485775" y="4286250"/>
            <a:ext cx="10072688"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14342" name="Picture 8"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9"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0"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1"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3" descr="D:\GIÁO ÁN 1 2020-2021\HÌNH SOẠN GIÁO ÁN\Học hát\CHAO NGUOI BAN MOI DEN\Picture1 - Copy (2).jpg"/>
          <p:cNvPicPr>
            <a:picLocks noChangeAspect="1" noChangeArrowheads="1"/>
          </p:cNvPicPr>
          <p:nvPr/>
        </p:nvPicPr>
        <p:blipFill>
          <a:blip r:embed="rId7">
            <a:extLst>
              <a:ext uri="{28A0092B-C50C-407E-A947-70E740481C1C}">
                <a14:useLocalDpi xmlns:a14="http://schemas.microsoft.com/office/drawing/2010/main" val="0"/>
              </a:ext>
            </a:extLst>
          </a:blip>
          <a:srcRect t="11365" b="9091"/>
          <a:stretch>
            <a:fillRect/>
          </a:stretch>
        </p:blipFill>
        <p:spPr bwMode="auto">
          <a:xfrm>
            <a:off x="557213" y="1214438"/>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2" descr="D:\GIÁO ÁN 1 2020-2021\HÌNH SOẠN GIÁO ÁN\Học hát\CHAO NGUOI BAN MOI DEN\Picture1 - Copy (3).jpg"/>
          <p:cNvPicPr>
            <a:picLocks noChangeAspect="1" noChangeArrowheads="1"/>
          </p:cNvPicPr>
          <p:nvPr/>
        </p:nvPicPr>
        <p:blipFill>
          <a:blip r:embed="rId8">
            <a:extLst>
              <a:ext uri="{28A0092B-C50C-407E-A947-70E740481C1C}">
                <a14:useLocalDpi xmlns:a14="http://schemas.microsoft.com/office/drawing/2010/main" val="0"/>
              </a:ext>
            </a:extLst>
          </a:blip>
          <a:srcRect t="6818" b="9091"/>
          <a:stretch>
            <a:fillRect/>
          </a:stretch>
        </p:blipFill>
        <p:spPr bwMode="auto">
          <a:xfrm>
            <a:off x="700088" y="2786063"/>
            <a:ext cx="9501187"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xmlns="" id="{6F3A34A6-8031-4B71-8E73-0AE828F618A2}"/>
              </a:ext>
            </a:extLst>
          </p:cNvPr>
          <p:cNvSpPr/>
          <p:nvPr/>
        </p:nvSpPr>
        <p:spPr>
          <a:xfrm>
            <a:off x="2246040" y="5995987"/>
            <a:ext cx="2880320" cy="503238"/>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HÁT MẪU CÂU 1,2</a:t>
            </a:r>
            <a:endParaRPr lang="vi-VN"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
        <p:nvSpPr>
          <p:cNvPr id="2" name="Rectangle 1">
            <a:extLst>
              <a:ext uri="{FF2B5EF4-FFF2-40B4-BE49-F238E27FC236}">
                <a16:creationId xmlns:a16="http://schemas.microsoft.com/office/drawing/2014/main" xmlns="" id="{210F5A9E-5A15-B424-5642-ED74DD7898D0}"/>
              </a:ext>
            </a:extLst>
          </p:cNvPr>
          <p:cNvSpPr/>
          <p:nvPr/>
        </p:nvSpPr>
        <p:spPr>
          <a:xfrm>
            <a:off x="5810191" y="5995987"/>
            <a:ext cx="2880320" cy="503238"/>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NHẠC ĐỆM CÂU 1,2</a:t>
            </a:r>
            <a:endParaRPr lang="vi-VN"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70588" l="0"/>
                                      </p:by>
                                    </p:animClr>
                                    <p:animClr clrSpc="hsl" dir="cw">
                                      <p:cBhvr>
                                        <p:cTn id="7" dur="500" fill="hold"/>
                                        <p:tgtEl>
                                          <p:spTgt spid="13"/>
                                        </p:tgtEl>
                                        <p:attrNameLst>
                                          <p:attrName>fillcolor</p:attrName>
                                        </p:attrNameLst>
                                      </p:cBhvr>
                                      <p:by>
                                        <p:hsl h="0" s="-70588" l="0"/>
                                      </p:by>
                                    </p:animClr>
                                    <p:animClr clrSpc="hsl" dir="cw">
                                      <p:cBhvr>
                                        <p:cTn id="8" dur="500" fill="hold"/>
                                        <p:tgtEl>
                                          <p:spTgt spid="13"/>
                                        </p:tgtEl>
                                        <p:attrNameLst>
                                          <p:attrName>stroke.color</p:attrName>
                                        </p:attrNameLst>
                                      </p:cBhvr>
                                      <p:by>
                                        <p:hsl h="0" s="-70588" l="0"/>
                                      </p:by>
                                    </p:animClr>
                                    <p:set>
                                      <p:cBhvr>
                                        <p:cTn id="9" dur="500" fill="hold"/>
                                        <p:tgtEl>
                                          <p:spTgt spid="1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1,2.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5" presetClass="emph" presetSubtype="0" fill="hold" grpId="0" nodeType="clickEffect">
                                  <p:stCondLst>
                                    <p:cond delay="0"/>
                                  </p:stCondLst>
                                  <p:childTnLst>
                                    <p:animClr clrSpc="hsl" dir="cw">
                                      <p:cBhvr override="childStyle">
                                        <p:cTn id="14" dur="500" fill="hold"/>
                                        <p:tgtEl>
                                          <p:spTgt spid="2"/>
                                        </p:tgtEl>
                                        <p:attrNameLst>
                                          <p:attrName>style.color</p:attrName>
                                        </p:attrNameLst>
                                      </p:cBhvr>
                                      <p:by>
                                        <p:hsl h="0" s="-70588" l="0"/>
                                      </p:by>
                                    </p:animClr>
                                    <p:animClr clrSpc="hsl" dir="cw">
                                      <p:cBhvr>
                                        <p:cTn id="15" dur="500" fill="hold"/>
                                        <p:tgtEl>
                                          <p:spTgt spid="2"/>
                                        </p:tgtEl>
                                        <p:attrNameLst>
                                          <p:attrName>fillcolor</p:attrName>
                                        </p:attrNameLst>
                                      </p:cBhvr>
                                      <p:by>
                                        <p:hsl h="0" s="-70588" l="0"/>
                                      </p:by>
                                    </p:animClr>
                                    <p:animClr clrSpc="hsl" dir="cw">
                                      <p:cBhvr>
                                        <p:cTn id="16" dur="500" fill="hold"/>
                                        <p:tgtEl>
                                          <p:spTgt spid="2"/>
                                        </p:tgtEl>
                                        <p:attrNameLst>
                                          <p:attrName>stroke.color</p:attrName>
                                        </p:attrNameLst>
                                      </p:cBhvr>
                                      <p:by>
                                        <p:hsl h="0" s="-70588" l="0"/>
                                      </p:by>
                                    </p:animClr>
                                    <p:set>
                                      <p:cBhvr>
                                        <p:cTn id="17" dur="500" fill="hold"/>
                                        <p:tgtEl>
                                          <p:spTgt spid="2"/>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3" name="CÂU 1,2.wav"/>
                                        </p:tgtEl>
                                      </p:cMediaNode>
                                    </p:audio>
                                  </p:subTnLst>
                                </p:cTn>
                              </p:par>
                            </p:childTnLst>
                          </p:cTn>
                        </p:par>
                      </p:childTnLst>
                    </p:cTn>
                  </p:par>
                </p:childTnLst>
              </p:cTn>
              <p:nextCondLst>
                <p:cond evt="onClick" delay="0">
                  <p:tgtEl>
                    <p:spTgt spid="2"/>
                  </p:tgtEl>
                </p:cond>
              </p:nextCondLst>
            </p:seq>
          </p:childTnLst>
        </p:cTn>
      </p:par>
    </p:tnLst>
    <p:bldLst>
      <p:bldP spid="13"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362"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15365"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5366"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1" descr="D:\GIÁO ÁN 1 2020-2021\HÌNH SOẠN GIÁO ÁN\Học hát\CHAO NGUOI BAN MOI DEN\d.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a:stretch>
            <a:fillRect/>
          </a:stretch>
        </p:blipFill>
        <p:spPr bwMode="auto">
          <a:xfrm>
            <a:off x="450850" y="2606675"/>
            <a:ext cx="10069513"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3" descr="D:\GIÁO ÁN 1 2020-2021\HÌNH SOẠN GIÁO ÁN\Học hát\CHAO NGUOI BAN MOI DEN\Picture1 - Copy (4).jpg"/>
          <p:cNvPicPr>
            <a:picLocks noChangeAspect="1" noChangeArrowheads="1"/>
          </p:cNvPicPr>
          <p:nvPr/>
        </p:nvPicPr>
        <p:blipFill>
          <a:blip r:embed="rId7">
            <a:extLst>
              <a:ext uri="{28A0092B-C50C-407E-A947-70E740481C1C}">
                <a14:useLocalDpi xmlns:a14="http://schemas.microsoft.com/office/drawing/2010/main" val="0"/>
              </a:ext>
            </a:extLst>
          </a:blip>
          <a:srcRect t="4256" b="17021"/>
          <a:stretch>
            <a:fillRect/>
          </a:stretch>
        </p:blipFill>
        <p:spPr bwMode="auto">
          <a:xfrm>
            <a:off x="681514" y="1352178"/>
            <a:ext cx="9715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xmlns="" id="{2966726A-16E8-4D1F-90C2-99E321B3D049}"/>
              </a:ext>
            </a:extLst>
          </p:cNvPr>
          <p:cNvSpPr/>
          <p:nvPr/>
        </p:nvSpPr>
        <p:spPr>
          <a:xfrm>
            <a:off x="2174032" y="5995987"/>
            <a:ext cx="3024336" cy="503238"/>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HÁT MẪU CÂU 3</a:t>
            </a:r>
            <a:endParaRPr lang="vi-VN"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
        <p:nvSpPr>
          <p:cNvPr id="2" name="Rectangle 1">
            <a:extLst>
              <a:ext uri="{FF2B5EF4-FFF2-40B4-BE49-F238E27FC236}">
                <a16:creationId xmlns:a16="http://schemas.microsoft.com/office/drawing/2014/main" xmlns="" id="{1AF42675-6AFF-4990-1765-3568867FBF1A}"/>
              </a:ext>
            </a:extLst>
          </p:cNvPr>
          <p:cNvSpPr/>
          <p:nvPr/>
        </p:nvSpPr>
        <p:spPr>
          <a:xfrm>
            <a:off x="5776736" y="5995987"/>
            <a:ext cx="3024336" cy="503238"/>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NHẠC ĐỆM CÂU 3</a:t>
            </a:r>
            <a:endParaRPr lang="vi-VN"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70588" l="0"/>
                                      </p:by>
                                    </p:animClr>
                                    <p:animClr clrSpc="hsl" dir="cw">
                                      <p:cBhvr>
                                        <p:cTn id="7" dur="500" fill="hold"/>
                                        <p:tgtEl>
                                          <p:spTgt spid="13"/>
                                        </p:tgtEl>
                                        <p:attrNameLst>
                                          <p:attrName>fillcolor</p:attrName>
                                        </p:attrNameLst>
                                      </p:cBhvr>
                                      <p:by>
                                        <p:hsl h="0" s="-70588" l="0"/>
                                      </p:by>
                                    </p:animClr>
                                    <p:animClr clrSpc="hsl" dir="cw">
                                      <p:cBhvr>
                                        <p:cTn id="8" dur="500" fill="hold"/>
                                        <p:tgtEl>
                                          <p:spTgt spid="13"/>
                                        </p:tgtEl>
                                        <p:attrNameLst>
                                          <p:attrName>stroke.color</p:attrName>
                                        </p:attrNameLst>
                                      </p:cBhvr>
                                      <p:by>
                                        <p:hsl h="0" s="-70588" l="0"/>
                                      </p:by>
                                    </p:animClr>
                                    <p:set>
                                      <p:cBhvr>
                                        <p:cTn id="9" dur="500" fill="hold"/>
                                        <p:tgtEl>
                                          <p:spTgt spid="1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3.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5" presetClass="emph" presetSubtype="0" fill="hold" grpId="0" nodeType="clickEffect">
                                  <p:stCondLst>
                                    <p:cond delay="0"/>
                                  </p:stCondLst>
                                  <p:childTnLst>
                                    <p:animClr clrSpc="hsl" dir="cw">
                                      <p:cBhvr override="childStyle">
                                        <p:cTn id="14" dur="500" fill="hold"/>
                                        <p:tgtEl>
                                          <p:spTgt spid="2"/>
                                        </p:tgtEl>
                                        <p:attrNameLst>
                                          <p:attrName>style.color</p:attrName>
                                        </p:attrNameLst>
                                      </p:cBhvr>
                                      <p:by>
                                        <p:hsl h="0" s="-70588" l="0"/>
                                      </p:by>
                                    </p:animClr>
                                    <p:animClr clrSpc="hsl" dir="cw">
                                      <p:cBhvr>
                                        <p:cTn id="15" dur="500" fill="hold"/>
                                        <p:tgtEl>
                                          <p:spTgt spid="2"/>
                                        </p:tgtEl>
                                        <p:attrNameLst>
                                          <p:attrName>fillcolor</p:attrName>
                                        </p:attrNameLst>
                                      </p:cBhvr>
                                      <p:by>
                                        <p:hsl h="0" s="-70588" l="0"/>
                                      </p:by>
                                    </p:animClr>
                                    <p:animClr clrSpc="hsl" dir="cw">
                                      <p:cBhvr>
                                        <p:cTn id="16" dur="500" fill="hold"/>
                                        <p:tgtEl>
                                          <p:spTgt spid="2"/>
                                        </p:tgtEl>
                                        <p:attrNameLst>
                                          <p:attrName>stroke.color</p:attrName>
                                        </p:attrNameLst>
                                      </p:cBhvr>
                                      <p:by>
                                        <p:hsl h="0" s="-70588" l="0"/>
                                      </p:by>
                                    </p:animClr>
                                    <p:set>
                                      <p:cBhvr>
                                        <p:cTn id="17" dur="500" fill="hold"/>
                                        <p:tgtEl>
                                          <p:spTgt spid="2"/>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3" name="CÂU 3.wav"/>
                                        </p:tgtEl>
                                      </p:cMediaNode>
                                    </p:audio>
                                  </p:subTnLst>
                                </p:cTn>
                              </p:par>
                            </p:childTnLst>
                          </p:cTn>
                        </p:par>
                      </p:childTnLst>
                    </p:cTn>
                  </p:par>
                </p:childTnLst>
              </p:cTn>
              <p:nextCondLst>
                <p:cond evt="onClick" delay="0">
                  <p:tgtEl>
                    <p:spTgt spid="2"/>
                  </p:tgtEl>
                </p:cond>
              </p:nextCondLst>
            </p:seq>
          </p:childTnLst>
        </p:cTn>
      </p:par>
    </p:tnLst>
    <p:bldLst>
      <p:bldP spid="13"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6"/>
          <p:cNvSpPr>
            <a:spLocks noChangeArrowheads="1"/>
          </p:cNvSpPr>
          <p:nvPr/>
        </p:nvSpPr>
        <p:spPr bwMode="auto">
          <a:xfrm>
            <a:off x="6199188" y="387350"/>
            <a:ext cx="50577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lnSpc>
                <a:spcPct val="70000"/>
              </a:lnSpc>
              <a:spcBef>
                <a:spcPct val="50000"/>
              </a:spcBef>
            </a:pPr>
            <a:r>
              <a:rPr lang="en-US" altLang="en-US" sz="3500" b="1">
                <a:solidFill>
                  <a:srgbClr val="FFFF00"/>
                </a:solidFill>
                <a:cs typeface="Times New Roman" panose="02020603050405020304" pitchFamily="18" charset="0"/>
              </a:rPr>
              <a:t>TẬP HÁT TỪNG CÂU</a:t>
            </a:r>
            <a:endParaRPr lang="en-US" altLang="en-US" sz="2000" b="1" i="1">
              <a:solidFill>
                <a:srgbClr val="FFFF00"/>
              </a:solidFill>
              <a:cs typeface="Times New Roman" panose="02020603050405020304" pitchFamily="18" charset="0"/>
            </a:endParaRPr>
          </a:p>
        </p:txBody>
      </p:sp>
      <p:pic>
        <p:nvPicPr>
          <p:cNvPr id="16388"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11" descr="D:\GIÁO ÁN 1 2020-2021\HÌNH SOẠN GIÁO ÁN\Học hát\CHAO NGUOI BAN MOI DEN\s.png"/>
          <p:cNvPicPr>
            <a:picLocks noChangeAspect="1" noChangeArrowheads="1"/>
          </p:cNvPicPr>
          <p:nvPr/>
        </p:nvPicPr>
        <p:blipFill>
          <a:blip r:embed="rId6">
            <a:lum bright="10000" contrast="30000"/>
            <a:extLst>
              <a:ext uri="{28A0092B-C50C-407E-A947-70E740481C1C}">
                <a14:useLocalDpi xmlns:a14="http://schemas.microsoft.com/office/drawing/2010/main" val="0"/>
              </a:ext>
            </a:extLst>
          </a:blip>
          <a:srcRect t="16176"/>
          <a:stretch>
            <a:fillRect/>
          </a:stretch>
        </p:blipFill>
        <p:spPr bwMode="auto">
          <a:xfrm>
            <a:off x="485775" y="2798539"/>
            <a:ext cx="10072688" cy="2805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2" descr="D:\GIÁO ÁN 1 2020-2021\HÌNH SOẠN GIÁO ÁN\Học hát\CHAO NGUOI BAN MOI DEN\Picture1 - Copy (5).jpg"/>
          <p:cNvPicPr>
            <a:picLocks noChangeAspect="1" noChangeArrowheads="1"/>
          </p:cNvPicPr>
          <p:nvPr/>
        </p:nvPicPr>
        <p:blipFill>
          <a:blip r:embed="rId7">
            <a:extLst>
              <a:ext uri="{28A0092B-C50C-407E-A947-70E740481C1C}">
                <a14:useLocalDpi xmlns:a14="http://schemas.microsoft.com/office/drawing/2010/main" val="0"/>
              </a:ext>
            </a:extLst>
          </a:blip>
          <a:srcRect b="16000"/>
          <a:stretch>
            <a:fillRect/>
          </a:stretch>
        </p:blipFill>
        <p:spPr bwMode="auto">
          <a:xfrm>
            <a:off x="557213" y="1196752"/>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xmlns="" id="{4DA8A903-31C2-4B8D-A965-80565EBA2D54}"/>
              </a:ext>
            </a:extLst>
          </p:cNvPr>
          <p:cNvSpPr/>
          <p:nvPr/>
        </p:nvSpPr>
        <p:spPr>
          <a:xfrm>
            <a:off x="2174032" y="6027420"/>
            <a:ext cx="3024336" cy="503238"/>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HÁT MẪU CÂU 4</a:t>
            </a:r>
            <a:endParaRPr lang="vi-VN"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
        <p:nvSpPr>
          <p:cNvPr id="2" name="Rectangle 1">
            <a:extLst>
              <a:ext uri="{FF2B5EF4-FFF2-40B4-BE49-F238E27FC236}">
                <a16:creationId xmlns:a16="http://schemas.microsoft.com/office/drawing/2014/main" xmlns="" id="{83F1C7E6-9ABD-5F3E-657F-C0354B22E079}"/>
              </a:ext>
            </a:extLst>
          </p:cNvPr>
          <p:cNvSpPr/>
          <p:nvPr/>
        </p:nvSpPr>
        <p:spPr>
          <a:xfrm>
            <a:off x="5801878" y="6027420"/>
            <a:ext cx="3024336" cy="503238"/>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NHẠC ĐỆM CÂU 4</a:t>
            </a:r>
            <a:endParaRPr lang="vi-VN"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2"/>
                                        </p:tgtEl>
                                        <p:attrNameLst>
                                          <p:attrName>style.color</p:attrName>
                                        </p:attrNameLst>
                                      </p:cBhvr>
                                      <p:by>
                                        <p:hsl h="0" s="-70588" l="0"/>
                                      </p:by>
                                    </p:animClr>
                                    <p:animClr clrSpc="hsl" dir="cw">
                                      <p:cBhvr>
                                        <p:cTn id="7" dur="500" fill="hold"/>
                                        <p:tgtEl>
                                          <p:spTgt spid="12"/>
                                        </p:tgtEl>
                                        <p:attrNameLst>
                                          <p:attrName>fillcolor</p:attrName>
                                        </p:attrNameLst>
                                      </p:cBhvr>
                                      <p:by>
                                        <p:hsl h="0" s="-70588" l="0"/>
                                      </p:by>
                                    </p:animClr>
                                    <p:animClr clrSpc="hsl" dir="cw">
                                      <p:cBhvr>
                                        <p:cTn id="8" dur="500" fill="hold"/>
                                        <p:tgtEl>
                                          <p:spTgt spid="12"/>
                                        </p:tgtEl>
                                        <p:attrNameLst>
                                          <p:attrName>stroke.color</p:attrName>
                                        </p:attrNameLst>
                                      </p:cBhvr>
                                      <p:by>
                                        <p:hsl h="0" s="-70588" l="0"/>
                                      </p:by>
                                    </p:animClr>
                                    <p:set>
                                      <p:cBhvr>
                                        <p:cTn id="9" dur="500" fill="hold"/>
                                        <p:tgtEl>
                                          <p:spTgt spid="12"/>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4.wav"/>
                                        </p:tgtEl>
                                      </p:cMediaNode>
                                    </p:audio>
                                  </p:subTnLst>
                                </p:cTn>
                              </p:par>
                            </p:childTnLst>
                          </p:cTn>
                        </p:par>
                      </p:childTnLst>
                    </p:cTn>
                  </p:par>
                </p:childTnLst>
              </p:cTn>
              <p:nextCondLst>
                <p:cond evt="onClick" delay="0">
                  <p:tgtEl>
                    <p:spTgt spid="12"/>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5" presetClass="emph" presetSubtype="0" fill="hold" grpId="0" nodeType="clickEffect">
                                  <p:stCondLst>
                                    <p:cond delay="0"/>
                                  </p:stCondLst>
                                  <p:childTnLst>
                                    <p:animClr clrSpc="hsl" dir="cw">
                                      <p:cBhvr override="childStyle">
                                        <p:cTn id="14" dur="500" fill="hold"/>
                                        <p:tgtEl>
                                          <p:spTgt spid="2"/>
                                        </p:tgtEl>
                                        <p:attrNameLst>
                                          <p:attrName>style.color</p:attrName>
                                        </p:attrNameLst>
                                      </p:cBhvr>
                                      <p:by>
                                        <p:hsl h="0" s="-70588" l="0"/>
                                      </p:by>
                                    </p:animClr>
                                    <p:animClr clrSpc="hsl" dir="cw">
                                      <p:cBhvr>
                                        <p:cTn id="15" dur="500" fill="hold"/>
                                        <p:tgtEl>
                                          <p:spTgt spid="2"/>
                                        </p:tgtEl>
                                        <p:attrNameLst>
                                          <p:attrName>fillcolor</p:attrName>
                                        </p:attrNameLst>
                                      </p:cBhvr>
                                      <p:by>
                                        <p:hsl h="0" s="-70588" l="0"/>
                                      </p:by>
                                    </p:animClr>
                                    <p:animClr clrSpc="hsl" dir="cw">
                                      <p:cBhvr>
                                        <p:cTn id="16" dur="500" fill="hold"/>
                                        <p:tgtEl>
                                          <p:spTgt spid="2"/>
                                        </p:tgtEl>
                                        <p:attrNameLst>
                                          <p:attrName>stroke.color</p:attrName>
                                        </p:attrNameLst>
                                      </p:cBhvr>
                                      <p:by>
                                        <p:hsl h="0" s="-70588" l="0"/>
                                      </p:by>
                                    </p:animClr>
                                    <p:set>
                                      <p:cBhvr>
                                        <p:cTn id="17" dur="500" fill="hold"/>
                                        <p:tgtEl>
                                          <p:spTgt spid="2"/>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3" name="CÂU 4.wav"/>
                                        </p:tgtEl>
                                      </p:cMediaNode>
                                    </p:audio>
                                  </p:subTnLst>
                                </p:cTn>
                              </p:par>
                            </p:childTnLst>
                          </p:cTn>
                        </p:par>
                      </p:childTnLst>
                    </p:cTn>
                  </p:par>
                </p:childTnLst>
              </p:cTn>
              <p:nextCondLst>
                <p:cond evt="onClick" delay="0">
                  <p:tgtEl>
                    <p:spTgt spid="2"/>
                  </p:tgtEl>
                </p:cond>
              </p:nextCondLst>
            </p:seq>
          </p:childTnLst>
        </p:cTn>
      </p:par>
    </p:tnLst>
    <p:bldLst>
      <p:bldP spid="12"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410" name="Picture 11" descr="14"/>
          <p:cNvPicPr>
            <a:picLocks noChangeAspect="1" noChangeArrowheads="1"/>
          </p:cNvPicPr>
          <p:nvPr/>
        </p:nvPicPr>
        <p:blipFill>
          <a:blip r:embed="rId4">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1" descr="D:\GIÁO ÁN 1 2020-2021\HÌNH SOẠN GIÁO ÁN\Học hát\CHAO NGUOI BAN MOI DEN\d.png"/>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b="11250"/>
          <a:stretch>
            <a:fillRect/>
          </a:stretch>
        </p:blipFill>
        <p:spPr bwMode="auto">
          <a:xfrm>
            <a:off x="450850" y="3929063"/>
            <a:ext cx="10069513"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17414" name="Picture 8"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9"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11" descr="000o"/>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13" descr="D:\GIÁO ÁN 1 2020-2021\HÌNH SOẠN GIÁO ÁN\Học hát\CHAO NGUOI BAN MOI DEN\Picture1 - Copy (4).jpg"/>
          <p:cNvPicPr>
            <a:picLocks noChangeAspect="1" noChangeArrowheads="1"/>
          </p:cNvPicPr>
          <p:nvPr/>
        </p:nvPicPr>
        <p:blipFill>
          <a:blip r:embed="rId7">
            <a:extLst>
              <a:ext uri="{28A0092B-C50C-407E-A947-70E740481C1C}">
                <a14:useLocalDpi xmlns:a14="http://schemas.microsoft.com/office/drawing/2010/main" val="0"/>
              </a:ext>
            </a:extLst>
          </a:blip>
          <a:srcRect t="4256" b="17021"/>
          <a:stretch>
            <a:fillRect/>
          </a:stretch>
        </p:blipFill>
        <p:spPr bwMode="auto">
          <a:xfrm>
            <a:off x="628650" y="1160463"/>
            <a:ext cx="9715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12" descr="D:\GIÁO ÁN 1 2020-2021\HÌNH SOẠN GIÁO ÁN\Học hát\CHAO NGUOI BAN MOI DEN\Picture1 - Copy (5).jpg"/>
          <p:cNvPicPr>
            <a:picLocks noChangeAspect="1" noChangeArrowheads="1"/>
          </p:cNvPicPr>
          <p:nvPr/>
        </p:nvPicPr>
        <p:blipFill>
          <a:blip r:embed="rId8">
            <a:extLst>
              <a:ext uri="{28A0092B-C50C-407E-A947-70E740481C1C}">
                <a14:useLocalDpi xmlns:a14="http://schemas.microsoft.com/office/drawing/2010/main" val="0"/>
              </a:ext>
            </a:extLst>
          </a:blip>
          <a:srcRect b="16000"/>
          <a:stretch>
            <a:fillRect/>
          </a:stretch>
        </p:blipFill>
        <p:spPr bwMode="auto">
          <a:xfrm>
            <a:off x="557213" y="2643188"/>
            <a:ext cx="985837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xmlns="" id="{3675B0CB-A66A-4E6B-B7AA-29DFBE0E1EDC}"/>
              </a:ext>
            </a:extLst>
          </p:cNvPr>
          <p:cNvSpPr/>
          <p:nvPr/>
        </p:nvSpPr>
        <p:spPr>
          <a:xfrm>
            <a:off x="2246040" y="5995987"/>
            <a:ext cx="2952328" cy="503238"/>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HÁT MẪU CÂU 3,4</a:t>
            </a:r>
            <a:endParaRPr lang="vi-VN"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
        <p:nvSpPr>
          <p:cNvPr id="2" name="Rectangle 1">
            <a:extLst>
              <a:ext uri="{FF2B5EF4-FFF2-40B4-BE49-F238E27FC236}">
                <a16:creationId xmlns:a16="http://schemas.microsoft.com/office/drawing/2014/main" xmlns="" id="{93AACB83-5BD1-AA23-BE87-3EA4D3DCB439}"/>
              </a:ext>
            </a:extLst>
          </p:cNvPr>
          <p:cNvSpPr/>
          <p:nvPr/>
        </p:nvSpPr>
        <p:spPr>
          <a:xfrm>
            <a:off x="5785874" y="5995987"/>
            <a:ext cx="2952328" cy="503238"/>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NHẠC ĐỆM CÂU 3,4</a:t>
            </a:r>
            <a:endParaRPr lang="vi-VN"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70588" l="0"/>
                                      </p:by>
                                    </p:animClr>
                                    <p:animClr clrSpc="hsl" dir="cw">
                                      <p:cBhvr>
                                        <p:cTn id="7" dur="500" fill="hold"/>
                                        <p:tgtEl>
                                          <p:spTgt spid="13"/>
                                        </p:tgtEl>
                                        <p:attrNameLst>
                                          <p:attrName>fillcolor</p:attrName>
                                        </p:attrNameLst>
                                      </p:cBhvr>
                                      <p:by>
                                        <p:hsl h="0" s="-70588" l="0"/>
                                      </p:by>
                                    </p:animClr>
                                    <p:animClr clrSpc="hsl" dir="cw">
                                      <p:cBhvr>
                                        <p:cTn id="8" dur="500" fill="hold"/>
                                        <p:tgtEl>
                                          <p:spTgt spid="13"/>
                                        </p:tgtEl>
                                        <p:attrNameLst>
                                          <p:attrName>stroke.color</p:attrName>
                                        </p:attrNameLst>
                                      </p:cBhvr>
                                      <p:by>
                                        <p:hsl h="0" s="-70588" l="0"/>
                                      </p:by>
                                    </p:animClr>
                                    <p:set>
                                      <p:cBhvr>
                                        <p:cTn id="9" dur="500" fill="hold"/>
                                        <p:tgtEl>
                                          <p:spTgt spid="13"/>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ÂU 3,4.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5" presetClass="emph" presetSubtype="0" fill="hold" grpId="0" nodeType="clickEffect">
                                  <p:stCondLst>
                                    <p:cond delay="0"/>
                                  </p:stCondLst>
                                  <p:childTnLst>
                                    <p:animClr clrSpc="hsl" dir="cw">
                                      <p:cBhvr override="childStyle">
                                        <p:cTn id="14" dur="500" fill="hold"/>
                                        <p:tgtEl>
                                          <p:spTgt spid="2"/>
                                        </p:tgtEl>
                                        <p:attrNameLst>
                                          <p:attrName>style.color</p:attrName>
                                        </p:attrNameLst>
                                      </p:cBhvr>
                                      <p:by>
                                        <p:hsl h="0" s="-70588" l="0"/>
                                      </p:by>
                                    </p:animClr>
                                    <p:animClr clrSpc="hsl" dir="cw">
                                      <p:cBhvr>
                                        <p:cTn id="15" dur="500" fill="hold"/>
                                        <p:tgtEl>
                                          <p:spTgt spid="2"/>
                                        </p:tgtEl>
                                        <p:attrNameLst>
                                          <p:attrName>fillcolor</p:attrName>
                                        </p:attrNameLst>
                                      </p:cBhvr>
                                      <p:by>
                                        <p:hsl h="0" s="-70588" l="0"/>
                                      </p:by>
                                    </p:animClr>
                                    <p:animClr clrSpc="hsl" dir="cw">
                                      <p:cBhvr>
                                        <p:cTn id="16" dur="500" fill="hold"/>
                                        <p:tgtEl>
                                          <p:spTgt spid="2"/>
                                        </p:tgtEl>
                                        <p:attrNameLst>
                                          <p:attrName>stroke.color</p:attrName>
                                        </p:attrNameLst>
                                      </p:cBhvr>
                                      <p:by>
                                        <p:hsl h="0" s="-70588" l="0"/>
                                      </p:by>
                                    </p:animClr>
                                    <p:set>
                                      <p:cBhvr>
                                        <p:cTn id="17" dur="500" fill="hold"/>
                                        <p:tgtEl>
                                          <p:spTgt spid="2"/>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3" name="CÂU 3,4.wav"/>
                                        </p:tgtEl>
                                      </p:cMediaNode>
                                    </p:audio>
                                  </p:subTnLst>
                                </p:cTn>
                              </p:par>
                            </p:childTnLst>
                          </p:cTn>
                        </p:par>
                      </p:childTnLst>
                    </p:cTn>
                  </p:par>
                </p:childTnLst>
              </p:cTn>
              <p:nextCondLst>
                <p:cond evt="onClick" delay="0">
                  <p:tgtEl>
                    <p:spTgt spid="2"/>
                  </p:tgtEl>
                </p:cond>
              </p:nextCondLst>
            </p:seq>
          </p:childTnLst>
        </p:cTn>
      </p:par>
    </p:tnLst>
    <p:bldLst>
      <p:bldP spid="13"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E03B4821-2A28-40E1-BBA3-007339F16D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786" y="2999"/>
            <a:ext cx="9303228" cy="6852002"/>
          </a:xfrm>
          <a:prstGeom prst="rect">
            <a:avLst/>
          </a:prstGeom>
        </p:spPr>
      </p:pic>
      <p:pic>
        <p:nvPicPr>
          <p:cNvPr id="18436"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xmlns="" id="{E29F5A4D-7547-4EEF-8EEC-2A91C45108D3}"/>
              </a:ext>
            </a:extLst>
          </p:cNvPr>
          <p:cNvSpPr/>
          <p:nvPr/>
        </p:nvSpPr>
        <p:spPr>
          <a:xfrm>
            <a:off x="301824" y="260648"/>
            <a:ext cx="1600200" cy="381000"/>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CẢ BÀI</a:t>
            </a:r>
            <a:endParaRPr lang="vi-VN"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9"/>
                                        </p:tgtEl>
                                        <p:attrNameLst>
                                          <p:attrName>style.color</p:attrName>
                                        </p:attrNameLst>
                                      </p:cBhvr>
                                      <p:by>
                                        <p:hsl h="0" s="-70588" l="0"/>
                                      </p:by>
                                    </p:animClr>
                                    <p:animClr clrSpc="hsl" dir="cw">
                                      <p:cBhvr>
                                        <p:cTn id="7" dur="500" fill="hold"/>
                                        <p:tgtEl>
                                          <p:spTgt spid="9"/>
                                        </p:tgtEl>
                                        <p:attrNameLst>
                                          <p:attrName>fillcolor</p:attrName>
                                        </p:attrNameLst>
                                      </p:cBhvr>
                                      <p:by>
                                        <p:hsl h="0" s="-70588" l="0"/>
                                      </p:by>
                                    </p:animClr>
                                    <p:animClr clrSpc="hsl" dir="cw">
                                      <p:cBhvr>
                                        <p:cTn id="8" dur="500" fill="hold"/>
                                        <p:tgtEl>
                                          <p:spTgt spid="9"/>
                                        </p:tgtEl>
                                        <p:attrNameLst>
                                          <p:attrName>stroke.color</p:attrName>
                                        </p:attrNameLst>
                                      </p:cBhvr>
                                      <p:by>
                                        <p:hsl h="0" s="-70588" l="0"/>
                                      </p:by>
                                    </p:animClr>
                                    <p:set>
                                      <p:cBhvr>
                                        <p:cTn id="9" dur="500" fill="hold"/>
                                        <p:tgtEl>
                                          <p:spTgt spid="9"/>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CẢ BÀI.wav"/>
                                        </p:tgtEl>
                                      </p:cMediaNode>
                                    </p:audio>
                                  </p:subTnLst>
                                </p:cTn>
                              </p:par>
                            </p:childTnLst>
                          </p:cTn>
                        </p:par>
                      </p:childTnLst>
                    </p:cTn>
                  </p:par>
                </p:childTnLst>
              </p:cTn>
              <p:nextCondLst>
                <p:cond evt="onClick" delay="0">
                  <p:tgtEl>
                    <p:spTgt spid="9"/>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Kết quả hình ảnh cho nền powerpoint đẹp"/>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t="3616" b="4849"/>
          <a:stretch>
            <a:fillRect/>
          </a:stretch>
        </p:blipFill>
        <p:spPr bwMode="auto">
          <a:xfrm>
            <a:off x="-19050" y="0"/>
            <a:ext cx="1099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34405">
            <a:off x="6854825" y="4481513"/>
            <a:ext cx="2478088"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2213" y="4654550"/>
            <a:ext cx="2713037"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2164196" y="2204864"/>
            <a:ext cx="6609485" cy="2331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7200" b="1" dirty="0">
                <a:solidFill>
                  <a:srgbClr val="0000FF"/>
                </a:solidFill>
                <a:cs typeface="Times New Roman" panose="02020603050405020304" pitchFamily="18" charset="0"/>
              </a:rPr>
              <a:t>HÁT KẾT HỢP</a:t>
            </a:r>
          </a:p>
          <a:p>
            <a:pPr eaLnBrk="1" hangingPunct="1"/>
            <a:r>
              <a:rPr lang="en-US" altLang="en-US" sz="7200" b="1" dirty="0">
                <a:solidFill>
                  <a:srgbClr val="0000FF"/>
                </a:solidFill>
                <a:cs typeface="Times New Roman" panose="02020603050405020304" pitchFamily="18" charset="0"/>
              </a:rPr>
              <a:t>GÕ ĐỆM</a:t>
            </a:r>
          </a:p>
        </p:txBody>
      </p:sp>
      <p:pic>
        <p:nvPicPr>
          <p:cNvPr id="19462"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D:\GIÁO ÁN 1 2020-2021\HÌNH SOẠN GIÁO ÁN\Chủ đề\Untitled.png"/>
          <p:cNvPicPr/>
          <p:nvPr/>
        </p:nvPicPr>
        <p:blipFill>
          <a:blip r:embed="rId2">
            <a:lum contrast="30000"/>
          </a:blip>
          <a:stretch/>
        </p:blipFill>
        <p:spPr>
          <a:xfrm>
            <a:off x="0" y="0"/>
            <a:ext cx="5410620" cy="6858000"/>
          </a:xfrm>
          <a:prstGeom prst="rect">
            <a:avLst/>
          </a:prstGeom>
          <a:ln w="0">
            <a:noFill/>
          </a:ln>
        </p:spPr>
      </p:pic>
      <p:pic>
        <p:nvPicPr>
          <p:cNvPr id="49" name="Picture 8" descr="000o"/>
          <p:cNvPicPr/>
          <p:nvPr/>
        </p:nvPicPr>
        <p:blipFill>
          <a:blip r:embed="rId3"/>
          <a:stretch/>
        </p:blipFill>
        <p:spPr>
          <a:xfrm>
            <a:off x="-39600" y="-4680"/>
            <a:ext cx="11012400" cy="101520"/>
          </a:xfrm>
          <a:prstGeom prst="rect">
            <a:avLst/>
          </a:prstGeom>
          <a:ln w="0">
            <a:noFill/>
          </a:ln>
        </p:spPr>
      </p:pic>
      <p:pic>
        <p:nvPicPr>
          <p:cNvPr id="50" name="Picture 9" descr="000o"/>
          <p:cNvPicPr/>
          <p:nvPr/>
        </p:nvPicPr>
        <p:blipFill>
          <a:blip r:embed="rId3"/>
          <a:stretch/>
        </p:blipFill>
        <p:spPr>
          <a:xfrm>
            <a:off x="-39600" y="6753240"/>
            <a:ext cx="10994760" cy="101520"/>
          </a:xfrm>
          <a:prstGeom prst="rect">
            <a:avLst/>
          </a:prstGeom>
          <a:ln w="0">
            <a:noFill/>
          </a:ln>
        </p:spPr>
      </p:pic>
      <p:pic>
        <p:nvPicPr>
          <p:cNvPr id="51" name="Picture 10" descr="000o"/>
          <p:cNvPicPr/>
          <p:nvPr/>
        </p:nvPicPr>
        <p:blipFill>
          <a:blip r:embed="rId3"/>
          <a:stretch/>
        </p:blipFill>
        <p:spPr>
          <a:xfrm rot="16200000">
            <a:off x="-3331080" y="3378600"/>
            <a:ext cx="6707160" cy="123840"/>
          </a:xfrm>
          <a:prstGeom prst="rect">
            <a:avLst/>
          </a:prstGeom>
          <a:ln w="0">
            <a:noFill/>
          </a:ln>
        </p:spPr>
      </p:pic>
      <p:pic>
        <p:nvPicPr>
          <p:cNvPr id="52" name="Picture 11" descr="000o"/>
          <p:cNvPicPr/>
          <p:nvPr/>
        </p:nvPicPr>
        <p:blipFill>
          <a:blip r:embed="rId3"/>
          <a:stretch/>
        </p:blipFill>
        <p:spPr>
          <a:xfrm rot="16200000">
            <a:off x="7557120" y="3378600"/>
            <a:ext cx="6707160" cy="123840"/>
          </a:xfrm>
          <a:prstGeom prst="rect">
            <a:avLst/>
          </a:prstGeom>
          <a:ln w="0">
            <a:noFill/>
          </a:ln>
        </p:spPr>
      </p:pic>
      <p:sp>
        <p:nvSpPr>
          <p:cNvPr id="5" name="Rectangle 5">
            <a:extLst>
              <a:ext uri="{FF2B5EF4-FFF2-40B4-BE49-F238E27FC236}">
                <a16:creationId xmlns:a16="http://schemas.microsoft.com/office/drawing/2014/main" xmlns="" id="{642FE37B-1C8B-C852-67D4-323D9F8899EB}"/>
              </a:ext>
            </a:extLst>
          </p:cNvPr>
          <p:cNvSpPr>
            <a:spLocks noChangeArrowheads="1"/>
          </p:cNvSpPr>
          <p:nvPr/>
        </p:nvSpPr>
        <p:spPr bwMode="auto">
          <a:xfrm>
            <a:off x="5755786" y="6016382"/>
            <a:ext cx="4871847" cy="6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ctr" eaLnBrk="1" hangingPunct="1"/>
            <a:r>
              <a:rPr lang="en-US" sz="3600" b="1" dirty="0" err="1">
                <a:solidFill>
                  <a:srgbClr val="C00000"/>
                </a:solidFill>
                <a:latin typeface="Times New Roman" panose="02020603050405020304" pitchFamily="18" charset="0"/>
                <a:cs typeface="Times New Roman" panose="02020603050405020304" pitchFamily="18" charset="0"/>
              </a:rPr>
              <a:t>Huỳnh</a:t>
            </a:r>
            <a:r>
              <a:rPr lang="en-US" sz="3600" b="1" dirty="0">
                <a:solidFill>
                  <a:srgbClr val="C00000"/>
                </a:solidFill>
                <a:latin typeface="Times New Roman" panose="02020603050405020304" pitchFamily="18" charset="0"/>
                <a:cs typeface="Times New Roman" panose="02020603050405020304" pitchFamily="18" charset="0"/>
              </a:rPr>
              <a:t> Long </a:t>
            </a:r>
            <a:r>
              <a:rPr lang="en-US" sz="3600" b="1" dirty="0" err="1">
                <a:solidFill>
                  <a:srgbClr val="C00000"/>
                </a:solidFill>
                <a:latin typeface="Times New Roman" panose="02020603050405020304" pitchFamily="18" charset="0"/>
                <a:cs typeface="Times New Roman" panose="02020603050405020304" pitchFamily="18" charset="0"/>
              </a:rPr>
              <a:t>Nguyện</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43750CF9-6506-F4C0-8173-3644C1DA9E14}"/>
              </a:ext>
            </a:extLst>
          </p:cNvPr>
          <p:cNvSpPr>
            <a:spLocks noChangeArrowheads="1"/>
          </p:cNvSpPr>
          <p:nvPr/>
        </p:nvSpPr>
        <p:spPr bwMode="auto">
          <a:xfrm>
            <a:off x="5962493" y="1504703"/>
            <a:ext cx="4279477" cy="6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ctr" eaLnBrk="1" hangingPunct="1"/>
            <a:r>
              <a:rPr lang="en-US" sz="3600" b="1" dirty="0">
                <a:solidFill>
                  <a:srgbClr val="1713CB"/>
                </a:solidFill>
                <a:latin typeface="Times New Roman" panose="02020603050405020304" pitchFamily="18" charset="0"/>
                <a:cs typeface="Times New Roman" panose="02020603050405020304" pitchFamily="18" charset="0"/>
              </a:rPr>
              <a:t>TIẾT 1</a:t>
            </a:r>
          </a:p>
        </p:txBody>
      </p:sp>
      <p:pic>
        <p:nvPicPr>
          <p:cNvPr id="7" name="Picture 6">
            <a:extLst>
              <a:ext uri="{FF2B5EF4-FFF2-40B4-BE49-F238E27FC236}">
                <a16:creationId xmlns:a16="http://schemas.microsoft.com/office/drawing/2014/main" xmlns="" id="{49BB98FF-9384-28A8-EFDA-908E3E4817F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214981" y="2176544"/>
            <a:ext cx="3886200" cy="3538455"/>
          </a:xfrm>
          <a:prstGeom prst="rect">
            <a:avLst/>
          </a:prstGeom>
        </p:spPr>
      </p:pic>
      <p:pic>
        <p:nvPicPr>
          <p:cNvPr id="3" name="Picture 2">
            <a:extLst>
              <a:ext uri="{FF2B5EF4-FFF2-40B4-BE49-F238E27FC236}">
                <a16:creationId xmlns:a16="http://schemas.microsoft.com/office/drawing/2014/main" xmlns="" id="{C6CE0465-C71E-3BFB-FB96-10698199D2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8065" y="104799"/>
            <a:ext cx="5680604" cy="1561719"/>
          </a:xfrm>
          <a:prstGeom prst="rect">
            <a:avLst/>
          </a:prstGeom>
        </p:spPr>
      </p:pic>
    </p:spTree>
    <p:extLst>
      <p:ext uri="{BB962C8B-B14F-4D97-AF65-F5344CB8AC3E}">
        <p14:creationId xmlns:p14="http://schemas.microsoft.com/office/powerpoint/2010/main" val="27190663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9" descr="D:\GIÁO ÁN 1 2020-2021\HÌNH SOẠN GIÁO ÁN\Học hát\CHAO NGUOI BAN MOI DEN\Picture1 - Copy - 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8" y="42863"/>
            <a:ext cx="9572625" cy="677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xmlns="" id="{443421A9-972A-42FC-B6F4-8C6AF8842FB9}"/>
              </a:ext>
            </a:extLst>
          </p:cNvPr>
          <p:cNvSpPr/>
          <p:nvPr/>
        </p:nvSpPr>
        <p:spPr>
          <a:xfrm>
            <a:off x="301824" y="260647"/>
            <a:ext cx="1728192" cy="402455"/>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NHẠC ĐỆM</a:t>
            </a:r>
            <a:endParaRPr lang="vi-VN"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8"/>
                                        </p:tgtEl>
                                        <p:attrNameLst>
                                          <p:attrName>style.color</p:attrName>
                                        </p:attrNameLst>
                                      </p:cBhvr>
                                      <p:by>
                                        <p:hsl h="0" s="-70588" l="0"/>
                                      </p:by>
                                    </p:animClr>
                                    <p:animClr clrSpc="hsl" dir="cw">
                                      <p:cBhvr>
                                        <p:cTn id="7" dur="500" fill="hold"/>
                                        <p:tgtEl>
                                          <p:spTgt spid="8"/>
                                        </p:tgtEl>
                                        <p:attrNameLst>
                                          <p:attrName>fillcolor</p:attrName>
                                        </p:attrNameLst>
                                      </p:cBhvr>
                                      <p:by>
                                        <p:hsl h="0" s="-70588" l="0"/>
                                      </p:by>
                                    </p:animClr>
                                    <p:animClr clrSpc="hsl" dir="cw">
                                      <p:cBhvr>
                                        <p:cTn id="8" dur="500" fill="hold"/>
                                        <p:tgtEl>
                                          <p:spTgt spid="8"/>
                                        </p:tgtEl>
                                        <p:attrNameLst>
                                          <p:attrName>stroke.color</p:attrName>
                                        </p:attrNameLst>
                                      </p:cBhvr>
                                      <p:by>
                                        <p:hsl h="0" s="-70588" l="0"/>
                                      </p:by>
                                    </p:animClr>
                                    <p:set>
                                      <p:cBhvr>
                                        <p:cTn id="9" dur="500" fill="hold"/>
                                        <p:tgtEl>
                                          <p:spTgt spid="8"/>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BEAT-CHÀO-NGƯỜI-BẠN-MỚI-ĐẾN.wav"/>
                                        </p:tgtEl>
                                      </p:cMediaNode>
                                    </p:audio>
                                  </p:subTnLst>
                                </p:cTn>
                              </p:par>
                            </p:childTnLst>
                          </p:cTn>
                        </p:par>
                      </p:childTnLst>
                    </p:cTn>
                  </p:par>
                </p:childTnLst>
              </p:cTn>
              <p:nextCondLst>
                <p:cond evt="onClick" delay="0">
                  <p:tgtEl>
                    <p:spTgt spid="8"/>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0" descr="Kết quả hình ảnh cho nền powerpoint đẹp"/>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t="3616" b="4849"/>
          <a:stretch>
            <a:fillRect/>
          </a:stretch>
        </p:blipFill>
        <p:spPr bwMode="auto">
          <a:xfrm>
            <a:off x="-19050" y="0"/>
            <a:ext cx="10991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6" descr="ag00373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34405">
            <a:off x="6854825" y="4481513"/>
            <a:ext cx="2478088"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92213" y="4654550"/>
            <a:ext cx="2713037"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313645" y="2204864"/>
            <a:ext cx="8310590" cy="214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6600" b="1" dirty="0">
                <a:solidFill>
                  <a:srgbClr val="0000FF"/>
                </a:solidFill>
                <a:cs typeface="Times New Roman" panose="02020603050405020304" pitchFamily="18" charset="0"/>
              </a:rPr>
              <a:t>HÁT KẾT HỢP</a:t>
            </a:r>
          </a:p>
          <a:p>
            <a:pPr eaLnBrk="1" hangingPunct="1"/>
            <a:r>
              <a:rPr lang="en-US" altLang="en-US" sz="6600" b="1" dirty="0">
                <a:solidFill>
                  <a:srgbClr val="0000FF"/>
                </a:solidFill>
                <a:cs typeface="Times New Roman" panose="02020603050405020304" pitchFamily="18" charset="0"/>
              </a:rPr>
              <a:t>BODY PERCUSSION</a:t>
            </a:r>
          </a:p>
        </p:txBody>
      </p:sp>
      <p:pic>
        <p:nvPicPr>
          <p:cNvPr id="19462"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59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506" name="Picture 2" descr="D:\GIÁO ÁN 1 2020-2021\HÌNH SOẠN GIÁO ÁN\Học hát\CHAO NGUOI BAN MOI DEN\Picture1 - Copy - Copy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8" y="28575"/>
            <a:ext cx="9358312" cy="679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xmlns="" id="{5DF981B4-93CE-4CFA-9804-4252902263B7}"/>
              </a:ext>
            </a:extLst>
          </p:cNvPr>
          <p:cNvSpPr/>
          <p:nvPr/>
        </p:nvSpPr>
        <p:spPr>
          <a:xfrm>
            <a:off x="301824" y="260647"/>
            <a:ext cx="1728192" cy="402455"/>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NHẠC ĐỆM</a:t>
            </a:r>
            <a:endParaRPr lang="vi-VN" sz="24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8"/>
                                        </p:tgtEl>
                                        <p:attrNameLst>
                                          <p:attrName>style.color</p:attrName>
                                        </p:attrNameLst>
                                      </p:cBhvr>
                                      <p:by>
                                        <p:hsl h="0" s="-70588" l="0"/>
                                      </p:by>
                                    </p:animClr>
                                    <p:animClr clrSpc="hsl" dir="cw">
                                      <p:cBhvr>
                                        <p:cTn id="7" dur="500" fill="hold"/>
                                        <p:tgtEl>
                                          <p:spTgt spid="8"/>
                                        </p:tgtEl>
                                        <p:attrNameLst>
                                          <p:attrName>fillcolor</p:attrName>
                                        </p:attrNameLst>
                                      </p:cBhvr>
                                      <p:by>
                                        <p:hsl h="0" s="-70588" l="0"/>
                                      </p:by>
                                    </p:animClr>
                                    <p:animClr clrSpc="hsl" dir="cw">
                                      <p:cBhvr>
                                        <p:cTn id="8" dur="500" fill="hold"/>
                                        <p:tgtEl>
                                          <p:spTgt spid="8"/>
                                        </p:tgtEl>
                                        <p:attrNameLst>
                                          <p:attrName>stroke.color</p:attrName>
                                        </p:attrNameLst>
                                      </p:cBhvr>
                                      <p:by>
                                        <p:hsl h="0" s="-70588" l="0"/>
                                      </p:by>
                                    </p:animClr>
                                    <p:set>
                                      <p:cBhvr>
                                        <p:cTn id="9" dur="500" fill="hold"/>
                                        <p:tgtEl>
                                          <p:spTgt spid="8"/>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BEAT-CHÀO-NGƯỜI-BẠN-MỚI-ĐẾN.wav"/>
                                        </p:tgtEl>
                                      </p:cMediaNode>
                                    </p:audio>
                                  </p:subTnLst>
                                </p:cTn>
                              </p:par>
                            </p:childTnLst>
                          </p:cTn>
                        </p:par>
                      </p:childTnLst>
                    </p:cTn>
                  </p:par>
                </p:childTnLst>
              </p:cTn>
              <p:nextCondLst>
                <p:cond evt="onClick" delay="0">
                  <p:tgtEl>
                    <p:spTgt spid="8"/>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11" descr="D:\GIÁO ÁN 1 2020-2021\HÌNH SOẠN GIÁO ÁN\Học hát\CHAO NGUOI BAN MOI DEN\ư.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t="18864"/>
          <a:stretch>
            <a:fillRect/>
          </a:stretch>
        </p:blipFill>
        <p:spPr bwMode="auto">
          <a:xfrm>
            <a:off x="469900" y="1928813"/>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Text Box 9"/>
          <p:cNvSpPr txBox="1">
            <a:spLocks noChangeArrowheads="1"/>
          </p:cNvSpPr>
          <p:nvPr/>
        </p:nvSpPr>
        <p:spPr bwMode="auto">
          <a:xfrm>
            <a:off x="971550" y="1038251"/>
            <a:ext cx="19716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US" sz="3000" b="1" dirty="0" err="1">
                <a:solidFill>
                  <a:srgbClr val="1713CB"/>
                </a:solidFill>
                <a:cs typeface="Times New Roman" panose="02020603050405020304" pitchFamily="18" charset="0"/>
              </a:rPr>
              <a:t>Hát</a:t>
            </a:r>
            <a:endParaRPr lang="en-US" altLang="en-US" sz="4000" b="1" dirty="0">
              <a:solidFill>
                <a:srgbClr val="1713CB"/>
              </a:solidFill>
              <a:cs typeface="Times New Roman" panose="02020603050405020304" pitchFamily="18" charset="0"/>
            </a:endParaRPr>
          </a:p>
        </p:txBody>
      </p:sp>
      <p:sp>
        <p:nvSpPr>
          <p:cNvPr id="22537" name="Text Box 10"/>
          <p:cNvSpPr txBox="1">
            <a:spLocks noChangeArrowheads="1"/>
          </p:cNvSpPr>
          <p:nvPr/>
        </p:nvSpPr>
        <p:spPr bwMode="auto">
          <a:xfrm>
            <a:off x="2343150" y="1357313"/>
            <a:ext cx="657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a:t>CHÀO NGƯỜI BẠN MỚI ĐẾN</a:t>
            </a:r>
          </a:p>
        </p:txBody>
      </p:sp>
      <p:sp>
        <p:nvSpPr>
          <p:cNvPr id="22538" name="Rectangle 3"/>
          <p:cNvSpPr>
            <a:spLocks noChangeArrowheads="1"/>
          </p:cNvSpPr>
          <p:nvPr/>
        </p:nvSpPr>
        <p:spPr bwMode="auto">
          <a:xfrm>
            <a:off x="5200650" y="1993900"/>
            <a:ext cx="30003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a:solidFill>
                  <a:srgbClr val="FF0000"/>
                </a:solidFill>
                <a:cs typeface="Times New Roman" panose="02020603050405020304" pitchFamily="18" charset="0"/>
              </a:rPr>
              <a:t>Lương Bằng Vinh</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2" descr="D:\GIÁO ÁN 1 2020-2021\HÌNH SOẠN GIÁO ÁN\Chủ đề\Untitled.png"/>
          <p:cNvPicPr/>
          <p:nvPr/>
        </p:nvPicPr>
        <p:blipFill>
          <a:blip r:embed="rId2">
            <a:lum contrast="30000"/>
          </a:blip>
          <a:stretch/>
        </p:blipFill>
        <p:spPr>
          <a:xfrm>
            <a:off x="0" y="0"/>
            <a:ext cx="5410620" cy="6858000"/>
          </a:xfrm>
          <a:prstGeom prst="rect">
            <a:avLst/>
          </a:prstGeom>
          <a:ln w="0">
            <a:noFill/>
          </a:ln>
        </p:spPr>
      </p:pic>
      <p:pic>
        <p:nvPicPr>
          <p:cNvPr id="49" name="Picture 8" descr="000o"/>
          <p:cNvPicPr/>
          <p:nvPr/>
        </p:nvPicPr>
        <p:blipFill>
          <a:blip r:embed="rId3"/>
          <a:stretch/>
        </p:blipFill>
        <p:spPr>
          <a:xfrm>
            <a:off x="-39600" y="-4680"/>
            <a:ext cx="11012400" cy="101520"/>
          </a:xfrm>
          <a:prstGeom prst="rect">
            <a:avLst/>
          </a:prstGeom>
          <a:ln w="0">
            <a:noFill/>
          </a:ln>
        </p:spPr>
      </p:pic>
      <p:pic>
        <p:nvPicPr>
          <p:cNvPr id="50" name="Picture 9" descr="000o"/>
          <p:cNvPicPr/>
          <p:nvPr/>
        </p:nvPicPr>
        <p:blipFill>
          <a:blip r:embed="rId3"/>
          <a:stretch/>
        </p:blipFill>
        <p:spPr>
          <a:xfrm>
            <a:off x="-39600" y="6753240"/>
            <a:ext cx="10994760" cy="101520"/>
          </a:xfrm>
          <a:prstGeom prst="rect">
            <a:avLst/>
          </a:prstGeom>
          <a:ln w="0">
            <a:noFill/>
          </a:ln>
        </p:spPr>
      </p:pic>
      <p:pic>
        <p:nvPicPr>
          <p:cNvPr id="51" name="Picture 10" descr="000o"/>
          <p:cNvPicPr/>
          <p:nvPr/>
        </p:nvPicPr>
        <p:blipFill>
          <a:blip r:embed="rId3"/>
          <a:stretch/>
        </p:blipFill>
        <p:spPr>
          <a:xfrm rot="16200000">
            <a:off x="-3331080" y="3378600"/>
            <a:ext cx="6707160" cy="123840"/>
          </a:xfrm>
          <a:prstGeom prst="rect">
            <a:avLst/>
          </a:prstGeom>
          <a:ln w="0">
            <a:noFill/>
          </a:ln>
        </p:spPr>
      </p:pic>
      <p:pic>
        <p:nvPicPr>
          <p:cNvPr id="52" name="Picture 11" descr="000o"/>
          <p:cNvPicPr/>
          <p:nvPr/>
        </p:nvPicPr>
        <p:blipFill>
          <a:blip r:embed="rId3"/>
          <a:stretch/>
        </p:blipFill>
        <p:spPr>
          <a:xfrm rot="16200000">
            <a:off x="7557120" y="3378600"/>
            <a:ext cx="6707160" cy="123840"/>
          </a:xfrm>
          <a:prstGeom prst="rect">
            <a:avLst/>
          </a:prstGeom>
          <a:ln w="0">
            <a:noFill/>
          </a:ln>
        </p:spPr>
      </p:pic>
      <p:sp>
        <p:nvSpPr>
          <p:cNvPr id="5" name="Rectangle 5">
            <a:extLst>
              <a:ext uri="{FF2B5EF4-FFF2-40B4-BE49-F238E27FC236}">
                <a16:creationId xmlns:a16="http://schemas.microsoft.com/office/drawing/2014/main" xmlns="" id="{642FE37B-1C8B-C852-67D4-323D9F8899EB}"/>
              </a:ext>
            </a:extLst>
          </p:cNvPr>
          <p:cNvSpPr>
            <a:spLocks noChangeArrowheads="1"/>
          </p:cNvSpPr>
          <p:nvPr/>
        </p:nvSpPr>
        <p:spPr bwMode="auto">
          <a:xfrm>
            <a:off x="5755786" y="6016382"/>
            <a:ext cx="4871847" cy="6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ctr" eaLnBrk="1" hangingPunct="1"/>
            <a:r>
              <a:rPr lang="en-US" sz="3600" b="1" dirty="0" err="1">
                <a:solidFill>
                  <a:srgbClr val="C00000"/>
                </a:solidFill>
                <a:latin typeface="Times New Roman" panose="02020603050405020304" pitchFamily="18" charset="0"/>
                <a:cs typeface="Times New Roman" panose="02020603050405020304" pitchFamily="18" charset="0"/>
              </a:rPr>
              <a:t>Huỳnh</a:t>
            </a:r>
            <a:r>
              <a:rPr lang="en-US" sz="3600" b="1" dirty="0">
                <a:solidFill>
                  <a:srgbClr val="C00000"/>
                </a:solidFill>
                <a:latin typeface="Times New Roman" panose="02020603050405020304" pitchFamily="18" charset="0"/>
                <a:cs typeface="Times New Roman" panose="02020603050405020304" pitchFamily="18" charset="0"/>
              </a:rPr>
              <a:t> Long </a:t>
            </a:r>
            <a:r>
              <a:rPr lang="en-US" sz="3600" b="1" dirty="0" err="1">
                <a:solidFill>
                  <a:srgbClr val="C00000"/>
                </a:solidFill>
                <a:latin typeface="Times New Roman" panose="02020603050405020304" pitchFamily="18" charset="0"/>
                <a:cs typeface="Times New Roman" panose="02020603050405020304" pitchFamily="18" charset="0"/>
              </a:rPr>
              <a:t>Nguyện</a:t>
            </a:r>
            <a:endParaRPr lang="en-US" sz="3600" b="1" dirty="0">
              <a:solidFill>
                <a:srgbClr val="C0000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43750CF9-6506-F4C0-8173-3644C1DA9E14}"/>
              </a:ext>
            </a:extLst>
          </p:cNvPr>
          <p:cNvSpPr>
            <a:spLocks noChangeArrowheads="1"/>
          </p:cNvSpPr>
          <p:nvPr/>
        </p:nvSpPr>
        <p:spPr bwMode="auto">
          <a:xfrm>
            <a:off x="5962493" y="1504703"/>
            <a:ext cx="4279477" cy="6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ctr" eaLnBrk="1" hangingPunct="1"/>
            <a:r>
              <a:rPr lang="en-US" sz="3600" b="1" dirty="0">
                <a:solidFill>
                  <a:srgbClr val="1713CB"/>
                </a:solidFill>
                <a:latin typeface="Times New Roman" panose="02020603050405020304" pitchFamily="18" charset="0"/>
                <a:cs typeface="Times New Roman" panose="02020603050405020304" pitchFamily="18" charset="0"/>
              </a:rPr>
              <a:t>TIẾT 1</a:t>
            </a:r>
          </a:p>
        </p:txBody>
      </p:sp>
      <p:pic>
        <p:nvPicPr>
          <p:cNvPr id="7" name="Picture 6">
            <a:extLst>
              <a:ext uri="{FF2B5EF4-FFF2-40B4-BE49-F238E27FC236}">
                <a16:creationId xmlns:a16="http://schemas.microsoft.com/office/drawing/2014/main" xmlns="" id="{49BB98FF-9384-28A8-EFDA-908E3E4817F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6214981" y="2176544"/>
            <a:ext cx="3886200" cy="3538455"/>
          </a:xfrm>
          <a:prstGeom prst="rect">
            <a:avLst/>
          </a:prstGeom>
        </p:spPr>
      </p:pic>
      <p:pic>
        <p:nvPicPr>
          <p:cNvPr id="3" name="Picture 2">
            <a:extLst>
              <a:ext uri="{FF2B5EF4-FFF2-40B4-BE49-F238E27FC236}">
                <a16:creationId xmlns:a16="http://schemas.microsoft.com/office/drawing/2014/main" xmlns="" id="{C6CE0465-C71E-3BFB-FB96-10698199D2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8065" y="104799"/>
            <a:ext cx="5680604" cy="1561719"/>
          </a:xfrm>
          <a:prstGeom prst="rect">
            <a:avLst/>
          </a:prstGeom>
        </p:spPr>
      </p:pic>
    </p:spTree>
    <p:extLst>
      <p:ext uri="{BB962C8B-B14F-4D97-AF65-F5344CB8AC3E}">
        <p14:creationId xmlns:p14="http://schemas.microsoft.com/office/powerpoint/2010/main" val="780515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9" descr="Kết quả hình ảnh cho nền powerpoint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5"/>
          <p:cNvSpPr>
            <a:spLocks noChangeArrowheads="1"/>
          </p:cNvSpPr>
          <p:nvPr/>
        </p:nvSpPr>
        <p:spPr bwMode="auto">
          <a:xfrm>
            <a:off x="4057650" y="642938"/>
            <a:ext cx="348297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r>
              <a:rPr lang="en-US" altLang="en-US" sz="5000" b="1">
                <a:solidFill>
                  <a:srgbClr val="C00000"/>
                </a:solidFill>
                <a:cs typeface="Times New Roman" panose="02020603050405020304" pitchFamily="18" charset="0"/>
              </a:rPr>
              <a:t>ÂM NHẠC</a:t>
            </a:r>
          </a:p>
        </p:txBody>
      </p:sp>
      <p:sp>
        <p:nvSpPr>
          <p:cNvPr id="5" name="Rectangle 6"/>
          <p:cNvSpPr>
            <a:spLocks noChangeArrowheads="1"/>
          </p:cNvSpPr>
          <p:nvPr/>
        </p:nvSpPr>
        <p:spPr bwMode="auto">
          <a:xfrm>
            <a:off x="1057275" y="2143125"/>
            <a:ext cx="9001125"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a:buFontTx/>
              <a:buChar char="-"/>
            </a:pPr>
            <a:endParaRPr lang="en-US" altLang="en-US" sz="1500" b="1">
              <a:solidFill>
                <a:srgbClr val="1713CB"/>
              </a:solidFill>
              <a:cs typeface="Times New Roman" panose="02020603050405020304" pitchFamily="18" charset="0"/>
            </a:endParaRPr>
          </a:p>
          <a:p>
            <a:r>
              <a:rPr lang="en-US" altLang="en-US" sz="9600" b="1">
                <a:solidFill>
                  <a:srgbClr val="1713CB"/>
                </a:solidFill>
                <a:cs typeface="Times New Roman" panose="02020603050405020304" pitchFamily="18" charset="0"/>
              </a:rPr>
              <a:t>KHỞI ĐỘNG</a:t>
            </a:r>
            <a:r>
              <a:rPr lang="en-US" altLang="en-US" sz="5400" b="1" i="1">
                <a:solidFill>
                  <a:srgbClr val="1713CB"/>
                </a:solidFill>
                <a:cs typeface="Times New Roman" panose="02020603050405020304" pitchFamily="18" charset="0"/>
              </a:rPr>
              <a:t>                                </a:t>
            </a:r>
            <a:endParaRPr lang="en-US" altLang="en-US" sz="6600" b="1" i="1">
              <a:solidFill>
                <a:srgbClr val="1713CB"/>
              </a:solidFill>
              <a:cs typeface="Times New Roman" panose="02020603050405020304" pitchFamily="18" charset="0"/>
            </a:endParaRPr>
          </a:p>
        </p:txBody>
      </p:sp>
      <p:pic>
        <p:nvPicPr>
          <p:cNvPr id="3077" name="Picture 4" descr="pcp_download_12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4643438"/>
            <a:ext cx="8350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4" descr="AG00130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7095487">
            <a:off x="6469062" y="5035551"/>
            <a:ext cx="741363"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lt">
                                    <p:tmAbs val="75"/>
                                  </p:iterate>
                                  <p:childTnLst>
                                    <p:set>
                                      <p:cBhvr>
                                        <p:cTn id="6" dur="1" fill="hold">
                                          <p:stCondLst>
                                            <p:cond delay="74"/>
                                          </p:stCondLst>
                                        </p:cTn>
                                        <p:tgtEl>
                                          <p:spTgt spid="5"/>
                                        </p:tgtEl>
                                        <p:attrNameLst>
                                          <p:attrName>style.visibility</p:attrName>
                                        </p:attrNameLst>
                                      </p:cBhvr>
                                      <p:to>
                                        <p:strVal val="visible"/>
                                      </p:to>
                                    </p:set>
                                  </p:childTnLst>
                                </p:cTn>
                              </p:par>
                            </p:childTnLst>
                          </p:cTn>
                        </p:par>
                        <p:par>
                          <p:cTn id="7" fill="hold" nodeType="afterGroup">
                            <p:stCondLst>
                              <p:cond delay="600"/>
                            </p:stCondLst>
                            <p:childTnLst>
                              <p:par>
                                <p:cTn id="8" presetID="12" presetClass="entr" presetSubtype="4"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slide(fromBottom)">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 name="V.A – Đàn Gà Con (mp3cut.net).mp3">
            <a:hlinkClick r:id="" action="ppaction://media"/>
          </p:cNvPr>
          <p:cNvPicPr>
            <a:picLocks noRot="1" noChangeAspect="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2143125" y="2571750"/>
            <a:ext cx="3651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Sang Xuan Doc Tau dan tranh - Linh Thao (mp3cut.net).mp3">
            <a:hlinkClick r:id="" action="ppaction://media"/>
          </p:cNvPr>
          <p:cNvPicPr>
            <a:picLocks noRot="1" noChangeAspect="1"/>
          </p:cNvPicPr>
          <p:nvPr>
            <a:audioFile r:link="rId2"/>
          </p:nvPr>
        </p:nvPicPr>
        <p:blipFill>
          <a:blip r:embed="rId6" cstate="print"/>
          <a:stretch>
            <a:fillRect/>
          </a:stretch>
        </p:blipFill>
        <p:spPr>
          <a:xfrm>
            <a:off x="5032138" y="1046518"/>
            <a:ext cx="1064736" cy="814184"/>
          </a:xfrm>
          <a:prstGeom prst="ellipse">
            <a:avLst/>
          </a:prstGeom>
          <a:ln>
            <a:noFill/>
          </a:ln>
          <a:effectLst>
            <a:softEdge rad="112500"/>
          </a:effectLst>
        </p:spPr>
      </p:pic>
      <p:pic>
        <p:nvPicPr>
          <p:cNvPr id="4100" name="Picture 1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7938"/>
            <a:ext cx="109728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63"/>
          <p:cNvSpPr>
            <a:spLocks noChangeArrowheads="1"/>
          </p:cNvSpPr>
          <p:nvPr/>
        </p:nvSpPr>
        <p:spPr bwMode="gray">
          <a:xfrm rot="5400000">
            <a:off x="1678781" y="545068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02" name="Rectangle 63"/>
          <p:cNvSpPr>
            <a:spLocks noChangeArrowheads="1"/>
          </p:cNvSpPr>
          <p:nvPr/>
        </p:nvSpPr>
        <p:spPr bwMode="gray">
          <a:xfrm rot="5400000">
            <a:off x="7250906" y="1227932"/>
            <a:ext cx="928687" cy="171450"/>
          </a:xfrm>
          <a:prstGeom prst="rect">
            <a:avLst/>
          </a:prstGeom>
          <a:gradFill rotWithShape="1">
            <a:gsLst>
              <a:gs pos="0">
                <a:srgbClr val="CFCFCF"/>
              </a:gs>
              <a:gs pos="100000">
                <a:srgbClr val="5F5F5F"/>
              </a:gs>
            </a:gsLst>
            <a:lin ang="5400000" scaled="1"/>
          </a:gra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nvGrpSpPr>
          <p:cNvPr id="2" name="Group 5"/>
          <p:cNvGrpSpPr>
            <a:grpSpLocks/>
          </p:cNvGrpSpPr>
          <p:nvPr/>
        </p:nvGrpSpPr>
        <p:grpSpPr bwMode="auto">
          <a:xfrm>
            <a:off x="2753229" y="5937704"/>
            <a:ext cx="6086518" cy="636600"/>
            <a:chOff x="384" y="1344"/>
            <a:chExt cx="1294" cy="381"/>
          </a:xfr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p:grpSpPr>
        <p:sp>
          <p:nvSpPr>
            <p:cNvPr id="8198" name="AutoShape 6"/>
            <p:cNvSpPr>
              <a:spLocks noChangeArrowheads="1"/>
            </p:cNvSpPr>
            <p:nvPr/>
          </p:nvSpPr>
          <p:spPr bwMode="gray">
            <a:xfrm>
              <a:off x="384" y="1344"/>
              <a:ext cx="1294" cy="381"/>
            </a:xfrm>
            <a:prstGeom prst="roundRect">
              <a:avLst>
                <a:gd name="adj" fmla="val 10889"/>
              </a:avLst>
            </a:prstGeom>
            <a:grpFill/>
            <a:ln w="38100">
              <a:solidFill>
                <a:srgbClr val="FFFFFF"/>
              </a:solidFill>
              <a:round/>
              <a:headEnd/>
              <a:tailEnd/>
            </a:ln>
            <a:effectLst>
              <a:outerShdw dist="135003" dir="2928844" algn="ctr" rotWithShape="0">
                <a:srgbClr val="000000">
                  <a:alpha val="50000"/>
                </a:srgbClr>
              </a:outerShdw>
            </a:effectLst>
          </p:spPr>
          <p:txBody>
            <a:bodyPr wrap="none" anchor="ctr"/>
            <a:lstStyle/>
            <a:p>
              <a:pPr fontAlgn="auto">
                <a:spcBef>
                  <a:spcPts val="0"/>
                </a:spcBef>
                <a:spcAft>
                  <a:spcPts val="0"/>
                </a:spcAft>
                <a:defRPr/>
              </a:pPr>
              <a:endParaRPr lang="vi-VN">
                <a:latin typeface="+mn-lt"/>
              </a:endParaRPr>
            </a:p>
          </p:txBody>
        </p:sp>
        <p:sp>
          <p:nvSpPr>
            <p:cNvPr id="8200" name="Freeform 8"/>
            <p:cNvSpPr>
              <a:spLocks/>
            </p:cNvSpPr>
            <p:nvPr/>
          </p:nvSpPr>
          <p:spPr bwMode="gray">
            <a:xfrm>
              <a:off x="488" y="1399"/>
              <a:ext cx="295" cy="156"/>
            </a:xfrm>
            <a:custGeom>
              <a:avLst/>
              <a:gdLst/>
              <a:ahLst/>
              <a:cxnLst>
                <a:cxn ang="0">
                  <a:pos x="118" y="0"/>
                </a:cxn>
                <a:cxn ang="0">
                  <a:pos x="0" y="118"/>
                </a:cxn>
                <a:cxn ang="0">
                  <a:pos x="0" y="589"/>
                </a:cxn>
                <a:cxn ang="0">
                  <a:pos x="161" y="174"/>
                </a:cxn>
                <a:cxn ang="0">
                  <a:pos x="589" y="0"/>
                </a:cxn>
                <a:cxn ang="0">
                  <a:pos x="118" y="0"/>
                </a:cxn>
              </a:cxnLst>
              <a:rect l="0" t="0" r="r" b="b"/>
              <a:pathLst>
                <a:path w="596" h="598">
                  <a:moveTo>
                    <a:pt x="118" y="0"/>
                  </a:moveTo>
                  <a:cubicBezTo>
                    <a:pt x="53" y="0"/>
                    <a:pt x="0" y="53"/>
                    <a:pt x="0" y="118"/>
                  </a:cubicBezTo>
                  <a:lnTo>
                    <a:pt x="0" y="589"/>
                  </a:lnTo>
                  <a:cubicBezTo>
                    <a:pt x="27" y="598"/>
                    <a:pt x="12" y="309"/>
                    <a:pt x="161" y="174"/>
                  </a:cubicBezTo>
                  <a:cubicBezTo>
                    <a:pt x="310" y="39"/>
                    <a:pt x="596" y="29"/>
                    <a:pt x="589" y="0"/>
                  </a:cubicBezTo>
                  <a:lnTo>
                    <a:pt x="118" y="0"/>
                  </a:lnTo>
                  <a:close/>
                </a:path>
              </a:pathLst>
            </a:custGeom>
            <a:grpFill/>
            <a:ln w="0">
              <a:noFill/>
              <a:prstDash val="solid"/>
              <a:round/>
              <a:headEnd/>
              <a:tailEnd/>
            </a:ln>
          </p:spPr>
          <p:txBody>
            <a:bodyPr/>
            <a:lstStyle/>
            <a:p>
              <a:pPr fontAlgn="auto">
                <a:spcBef>
                  <a:spcPts val="0"/>
                </a:spcBef>
                <a:spcAft>
                  <a:spcPts val="0"/>
                </a:spcAft>
                <a:defRPr/>
              </a:pPr>
              <a:endParaRPr lang="vi-VN">
                <a:latin typeface="+mn-lt"/>
              </a:endParaRPr>
            </a:p>
          </p:txBody>
        </p:sp>
      </p:grpSp>
      <p:sp>
        <p:nvSpPr>
          <p:cNvPr id="8209" name="AutoShape 17"/>
          <p:cNvSpPr>
            <a:spLocks noChangeArrowheads="1"/>
          </p:cNvSpPr>
          <p:nvPr/>
        </p:nvSpPr>
        <p:spPr bwMode="gray">
          <a:xfrm>
            <a:off x="628616" y="0"/>
            <a:ext cx="9824119" cy="1210474"/>
          </a:xfrm>
          <a:prstGeom prst="roundRect">
            <a:avLst>
              <a:gd name="adj" fmla="val 50000"/>
            </a:avLst>
          </a:prstGeom>
          <a:solidFill>
            <a:srgbClr val="FFFF00"/>
          </a:solidFill>
          <a:ln w="38100" cap="rnd" algn="ctr">
            <a:solidFill>
              <a:schemeClr val="tx1"/>
            </a:solidFill>
            <a:round/>
            <a:headEnd/>
            <a:tailEnd/>
          </a:ln>
          <a:effectLst>
            <a:outerShdw blurRad="50800" dist="38100" dir="5400000" algn="t" rotWithShape="0">
              <a:prstClr val="black">
                <a:alpha val="40000"/>
              </a:prstClr>
            </a:outerShdw>
          </a:effectLst>
          <a:scene3d>
            <a:camera prst="orthographicFront">
              <a:rot lat="0" lon="0" rev="0"/>
            </a:camera>
            <a:lightRig rig="threePt" dir="t"/>
          </a:scene3d>
          <a:sp3d>
            <a:bevelT h="12700"/>
            <a:bevelB/>
          </a:sp3d>
        </p:spPr>
        <p:txBody>
          <a:bodyPr lIns="36000" tIns="36000" rIns="36000" bIns="36000" anchor="ctr"/>
          <a:lstStyle/>
          <a:p>
            <a:pPr fontAlgn="auto">
              <a:spcBef>
                <a:spcPts val="0"/>
              </a:spcBef>
              <a:spcAft>
                <a:spcPts val="0"/>
              </a:spcAft>
              <a:defRPr/>
            </a:pPr>
            <a:endParaRPr lang="en-US" sz="4000" b="1">
              <a:solidFill>
                <a:srgbClr val="FFFF00"/>
              </a:solidFill>
              <a:effectLst>
                <a:outerShdw blurRad="38100" dist="38100" dir="2700000" algn="tl">
                  <a:srgbClr val="000000">
                    <a:alpha val="43137"/>
                  </a:srgbClr>
                </a:outerShdw>
              </a:effectLst>
              <a:latin typeface="+mn-lt"/>
            </a:endParaRPr>
          </a:p>
        </p:txBody>
      </p:sp>
      <p:grpSp>
        <p:nvGrpSpPr>
          <p:cNvPr id="4107" name="Group 27"/>
          <p:cNvGrpSpPr>
            <a:grpSpLocks/>
          </p:cNvGrpSpPr>
          <p:nvPr/>
        </p:nvGrpSpPr>
        <p:grpSpPr bwMode="auto">
          <a:xfrm>
            <a:off x="1543050" y="5848350"/>
            <a:ext cx="1190625" cy="930275"/>
            <a:chOff x="1872" y="1824"/>
            <a:chExt cx="2014" cy="1821"/>
          </a:xfrm>
        </p:grpSpPr>
        <p:sp>
          <p:nvSpPr>
            <p:cNvPr id="8220" name="AutoShape 28"/>
            <p:cNvSpPr>
              <a:spLocks noChangeArrowheads="1"/>
            </p:cNvSpPr>
            <p:nvPr/>
          </p:nvSpPr>
          <p:spPr bwMode="gray">
            <a:xfrm rot="16200000" flipH="1">
              <a:off x="1822" y="2704"/>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8221" name="AutoShape 29"/>
            <p:cNvSpPr>
              <a:spLocks noChangeArrowheads="1"/>
            </p:cNvSpPr>
            <p:nvPr/>
          </p:nvSpPr>
          <p:spPr bwMode="gray">
            <a:xfrm rot="5400000" flipH="1">
              <a:off x="3629" y="2670"/>
              <a:ext cx="308" cy="207"/>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8222" name="AutoShape 30"/>
            <p:cNvSpPr>
              <a:spLocks noChangeArrowheads="1"/>
            </p:cNvSpPr>
            <p:nvPr/>
          </p:nvSpPr>
          <p:spPr bwMode="gray">
            <a:xfrm rot="10800000" flipH="1">
              <a:off x="2726" y="3440"/>
              <a:ext cx="306" cy="205"/>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vi-VN">
                <a:latin typeface="+mn-lt"/>
              </a:endParaRPr>
            </a:p>
          </p:txBody>
        </p:sp>
        <p:sp>
          <p:nvSpPr>
            <p:cNvPr id="4238" name="Oval 31"/>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bg1"/>
              </a:solidFill>
              <a:round/>
              <a:headEnd/>
              <a:tailEnd/>
            </a:ln>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239" name="Oval 32"/>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25" name="Oval 33"/>
            <p:cNvSpPr>
              <a:spLocks noChangeArrowheads="1"/>
            </p:cNvSpPr>
            <p:nvPr/>
          </p:nvSpPr>
          <p:spPr bwMode="gray">
            <a:xfrm>
              <a:off x="2256" y="2001"/>
              <a:ext cx="438" cy="101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auto">
                <a:spcBef>
                  <a:spcPts val="0"/>
                </a:spcBef>
                <a:spcAft>
                  <a:spcPts val="0"/>
                </a:spcAft>
                <a:defRPr/>
              </a:pPr>
              <a:endParaRPr lang="vi-VN">
                <a:latin typeface="+mn-lt"/>
              </a:endParaRPr>
            </a:p>
          </p:txBody>
        </p:sp>
        <p:sp>
          <p:nvSpPr>
            <p:cNvPr id="4241" name="Oval 34"/>
            <p:cNvSpPr>
              <a:spLocks noChangeArrowheads="1"/>
            </p:cNvSpPr>
            <p:nvPr/>
          </p:nvSpPr>
          <p:spPr bwMode="gray">
            <a:xfrm>
              <a:off x="2254" y="2000"/>
              <a:ext cx="439" cy="1017"/>
            </a:xfrm>
            <a:prstGeom prst="ellipse">
              <a:avLst/>
            </a:prstGeom>
            <a:gradFill rotWithShape="1">
              <a:gsLst>
                <a:gs pos="0">
                  <a:srgbClr val="000000"/>
                </a:gs>
                <a:gs pos="100000">
                  <a:srgbClr val="FFCC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wrap="none"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27" name="Oval 35"/>
            <p:cNvSpPr>
              <a:spLocks noChangeArrowheads="1"/>
            </p:cNvSpPr>
            <p:nvPr/>
          </p:nvSpPr>
          <p:spPr bwMode="gray">
            <a:xfrm>
              <a:off x="2337" y="2082"/>
              <a:ext cx="1096" cy="101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auto">
                <a:spcBef>
                  <a:spcPts val="0"/>
                </a:spcBef>
                <a:spcAft>
                  <a:spcPts val="0"/>
                </a:spcAft>
                <a:defRPr/>
              </a:pPr>
              <a:endParaRPr lang="vi-VN">
                <a:latin typeface="+mn-lt"/>
              </a:endParaRPr>
            </a:p>
          </p:txBody>
        </p:sp>
        <p:sp>
          <p:nvSpPr>
            <p:cNvPr id="4243" name="Oval 36"/>
            <p:cNvSpPr>
              <a:spLocks noChangeArrowheads="1"/>
            </p:cNvSpPr>
            <p:nvPr/>
          </p:nvSpPr>
          <p:spPr bwMode="gray">
            <a:xfrm>
              <a:off x="2337" y="2083"/>
              <a:ext cx="1096" cy="1017"/>
            </a:xfrm>
            <a:prstGeom prst="ellipse">
              <a:avLst/>
            </a:prstGeom>
            <a:gradFill rotWithShape="1">
              <a:gsLst>
                <a:gs pos="0">
                  <a:srgbClr val="FFCC00"/>
                </a:gs>
                <a:gs pos="100000">
                  <a:srgbClr val="7C6300"/>
                </a:gs>
              </a:gsLst>
              <a:lin ang="2700000" scaled="1"/>
            </a:gradFill>
            <a:ln>
              <a:noFill/>
            </a:ln>
            <a:extLst>
              <a:ext uri="{91240B29-F687-4F45-9708-019B960494DF}">
                <a14:hiddenLine xmlns:a14="http://schemas.microsoft.com/office/drawing/2010/main" w="38100" algn="ctr">
                  <a:solidFill>
                    <a:srgbClr val="000000"/>
                  </a:solidFill>
                  <a:round/>
                  <a:headEnd/>
                  <a:tailEnd/>
                </a14:hiddenLine>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grpSp>
      <p:sp>
        <p:nvSpPr>
          <p:cNvPr id="4108" name="Text Box 26"/>
          <p:cNvSpPr txBox="1">
            <a:spLocks noChangeArrowheads="1"/>
          </p:cNvSpPr>
          <p:nvPr/>
        </p:nvSpPr>
        <p:spPr bwMode="gray">
          <a:xfrm>
            <a:off x="914400" y="344488"/>
            <a:ext cx="91090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sz="3600" b="1">
                <a:solidFill>
                  <a:srgbClr val="0000FF"/>
                </a:solidFill>
                <a:cs typeface="Times New Roman" panose="02020603050405020304" pitchFamily="18" charset="0"/>
              </a:rPr>
              <a:t>TRÒ CHƠI </a:t>
            </a:r>
            <a:r>
              <a:rPr lang="en-US" altLang="en-US" sz="3600" b="1">
                <a:solidFill>
                  <a:srgbClr val="FF0000"/>
                </a:solidFill>
                <a:cs typeface="Times New Roman" panose="02020603050405020304" pitchFamily="18" charset="0"/>
              </a:rPr>
              <a:t>“BÔNG HOA TẶNG BẠN”</a:t>
            </a:r>
          </a:p>
        </p:txBody>
      </p:sp>
      <p:sp>
        <p:nvSpPr>
          <p:cNvPr id="123" name="Rectangle 122"/>
          <p:cNvSpPr/>
          <p:nvPr/>
        </p:nvSpPr>
        <p:spPr>
          <a:xfrm>
            <a:off x="1543050" y="1239838"/>
            <a:ext cx="8143875" cy="4475162"/>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fontAlgn="auto">
              <a:spcBef>
                <a:spcPts val="0"/>
              </a:spcBef>
              <a:spcAft>
                <a:spcPts val="0"/>
              </a:spcAft>
              <a:defRPr/>
            </a:pPr>
            <a:endParaRPr lang="en-US">
              <a:solidFill>
                <a:srgbClr val="FFFFFF"/>
              </a:solidFill>
              <a:ea typeface="ＭＳ Ｐゴシック" pitchFamily="-105" charset="-128"/>
            </a:endParaRPr>
          </a:p>
        </p:txBody>
      </p:sp>
      <p:grpSp>
        <p:nvGrpSpPr>
          <p:cNvPr id="4110" name="Group 79"/>
          <p:cNvGrpSpPr>
            <a:grpSpLocks/>
          </p:cNvGrpSpPr>
          <p:nvPr/>
        </p:nvGrpSpPr>
        <p:grpSpPr bwMode="auto">
          <a:xfrm>
            <a:off x="1800225" y="1293813"/>
            <a:ext cx="7629525" cy="4206875"/>
            <a:chOff x="2000726" y="634536"/>
            <a:chExt cx="4304139" cy="4878451"/>
          </a:xfrm>
        </p:grpSpPr>
        <p:sp>
          <p:nvSpPr>
            <p:cNvPr id="29744" name="Rectangle 18"/>
            <p:cNvSpPr>
              <a:spLocks noChangeArrowheads="1"/>
            </p:cNvSpPr>
            <p:nvPr/>
          </p:nvSpPr>
          <p:spPr bwMode="auto">
            <a:xfrm>
              <a:off x="2000726" y="890424"/>
              <a:ext cx="4304139" cy="4622563"/>
            </a:xfrm>
            <a:prstGeom prst="rect">
              <a:avLst/>
            </a:prstGeom>
            <a:solidFill>
              <a:schemeClr val="bg1"/>
            </a:solidFill>
            <a:ln w="9525">
              <a:noFill/>
              <a:miter lim="800000"/>
              <a:headEnd/>
              <a:tailEnd/>
            </a:ln>
            <a:effectLst>
              <a:outerShdw dist="22987" dir="5400000" algn="tl" rotWithShape="0">
                <a:srgbClr val="808080">
                  <a:alpha val="34998"/>
                </a:srgbClr>
              </a:outerShdw>
            </a:effectLst>
          </p:spPr>
          <p:txBody>
            <a:bodyPr anchor="ctr"/>
            <a:lstStyle/>
            <a:p>
              <a:pPr>
                <a:defRPr/>
              </a:pPr>
              <a:endParaRPr lang="en-US">
                <a:solidFill>
                  <a:srgbClr val="FFFFFF"/>
                </a:solidFill>
                <a:latin typeface="Calibri" pitchFamily="34" charset="0"/>
              </a:endParaRPr>
            </a:p>
          </p:txBody>
        </p:sp>
        <p:grpSp>
          <p:nvGrpSpPr>
            <p:cNvPr id="4122" name="Group 6"/>
            <p:cNvGrpSpPr>
              <a:grpSpLocks/>
            </p:cNvGrpSpPr>
            <p:nvPr/>
          </p:nvGrpSpPr>
          <p:grpSpPr bwMode="auto">
            <a:xfrm rot="5400000">
              <a:off x="4011106" y="-1209869"/>
              <a:ext cx="409004" cy="4097814"/>
              <a:chOff x="647700" y="1895914"/>
              <a:chExt cx="687637" cy="4092212"/>
            </a:xfrm>
          </p:grpSpPr>
          <p:grpSp>
            <p:nvGrpSpPr>
              <p:cNvPr id="4123" name="Gruppe 165"/>
              <p:cNvGrpSpPr>
                <a:grpSpLocks/>
              </p:cNvGrpSpPr>
              <p:nvPr/>
            </p:nvGrpSpPr>
            <p:grpSpPr bwMode="auto">
              <a:xfrm rot="-5400000">
                <a:off x="-62911" y="2592803"/>
                <a:ext cx="2098530" cy="697975"/>
                <a:chOff x="2377545" y="1309160"/>
                <a:chExt cx="1969032" cy="428624"/>
              </a:xfrm>
            </p:grpSpPr>
            <p:grpSp>
              <p:nvGrpSpPr>
                <p:cNvPr id="4180" name="Gruppe 131"/>
                <p:cNvGrpSpPr>
                  <a:grpSpLocks/>
                </p:cNvGrpSpPr>
                <p:nvPr/>
              </p:nvGrpSpPr>
              <p:grpSpPr bwMode="auto">
                <a:xfrm>
                  <a:off x="4105406" y="1312335"/>
                  <a:ext cx="241171" cy="425449"/>
                  <a:chOff x="4003802" y="1329269"/>
                  <a:chExt cx="241171" cy="425449"/>
                </a:xfrm>
              </p:grpSpPr>
              <p:sp>
                <p:nvSpPr>
                  <p:cNvPr id="21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6" name="Freeform 191"/>
                  <p:cNvSpPr>
                    <a:spLocks/>
                  </p:cNvSpPr>
                  <p:nvPr/>
                </p:nvSpPr>
                <p:spPr bwMode="auto">
                  <a:xfrm>
                    <a:off x="3954006" y="1324838"/>
                    <a:ext cx="264337"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1" name="Gruppe 132"/>
                <p:cNvGrpSpPr>
                  <a:grpSpLocks/>
                </p:cNvGrpSpPr>
                <p:nvPr/>
              </p:nvGrpSpPr>
              <p:grpSpPr bwMode="auto">
                <a:xfrm>
                  <a:off x="3934048" y="1312335"/>
                  <a:ext cx="242758" cy="425449"/>
                  <a:chOff x="4004898" y="1329269"/>
                  <a:chExt cx="242758" cy="425449"/>
                </a:xfrm>
              </p:grpSpPr>
              <p:sp>
                <p:nvSpPr>
                  <p:cNvPr id="21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4" name="Freeform 191"/>
                  <p:cNvSpPr>
                    <a:spLocks/>
                  </p:cNvSpPr>
                  <p:nvPr/>
                </p:nvSpPr>
                <p:spPr bwMode="auto">
                  <a:xfrm>
                    <a:off x="3978768" y="1324838"/>
                    <a:ext cx="255105"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2" name="Gruppe 135"/>
                <p:cNvGrpSpPr>
                  <a:grpSpLocks/>
                </p:cNvGrpSpPr>
                <p:nvPr/>
              </p:nvGrpSpPr>
              <p:grpSpPr bwMode="auto">
                <a:xfrm>
                  <a:off x="3759517" y="1312335"/>
                  <a:ext cx="241171" cy="425449"/>
                  <a:chOff x="4002823" y="1329269"/>
                  <a:chExt cx="241171" cy="425449"/>
                </a:xfrm>
              </p:grpSpPr>
              <p:sp>
                <p:nvSpPr>
                  <p:cNvPr id="21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2" name="Freeform 191"/>
                  <p:cNvSpPr>
                    <a:spLocks/>
                  </p:cNvSpPr>
                  <p:nvPr/>
                </p:nvSpPr>
                <p:spPr bwMode="auto">
                  <a:xfrm>
                    <a:off x="3959895" y="1324838"/>
                    <a:ext cx="271889"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3" name="Gruppe 138"/>
                <p:cNvGrpSpPr>
                  <a:grpSpLocks/>
                </p:cNvGrpSpPr>
                <p:nvPr/>
              </p:nvGrpSpPr>
              <p:grpSpPr bwMode="auto">
                <a:xfrm>
                  <a:off x="3586573" y="1312335"/>
                  <a:ext cx="241171" cy="425449"/>
                  <a:chOff x="4002335" y="1329269"/>
                  <a:chExt cx="241171" cy="425449"/>
                </a:xfrm>
              </p:grpSpPr>
              <p:sp>
                <p:nvSpPr>
                  <p:cNvPr id="20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10" name="Freeform 191"/>
                  <p:cNvSpPr>
                    <a:spLocks/>
                  </p:cNvSpPr>
                  <p:nvPr/>
                </p:nvSpPr>
                <p:spPr bwMode="auto">
                  <a:xfrm>
                    <a:off x="3958645" y="1324838"/>
                    <a:ext cx="246714"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4" name="Gruppe 141"/>
                <p:cNvGrpSpPr>
                  <a:grpSpLocks/>
                </p:cNvGrpSpPr>
                <p:nvPr/>
              </p:nvGrpSpPr>
              <p:grpSpPr bwMode="auto">
                <a:xfrm>
                  <a:off x="3415214" y="1312335"/>
                  <a:ext cx="241171" cy="425449"/>
                  <a:chOff x="4003432" y="1329269"/>
                  <a:chExt cx="241171" cy="425449"/>
                </a:xfrm>
              </p:grpSpPr>
              <p:sp>
                <p:nvSpPr>
                  <p:cNvPr id="207"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8" name="Freeform 191"/>
                  <p:cNvSpPr>
                    <a:spLocks/>
                  </p:cNvSpPr>
                  <p:nvPr/>
                </p:nvSpPr>
                <p:spPr bwMode="auto">
                  <a:xfrm>
                    <a:off x="3960750" y="1324838"/>
                    <a:ext cx="263497" cy="404839"/>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5" name="Gruppe 144"/>
                <p:cNvGrpSpPr>
                  <a:grpSpLocks/>
                </p:cNvGrpSpPr>
                <p:nvPr/>
              </p:nvGrpSpPr>
              <p:grpSpPr bwMode="auto">
                <a:xfrm>
                  <a:off x="3239096" y="1309160"/>
                  <a:ext cx="241171" cy="428624"/>
                  <a:chOff x="3999770" y="1326094"/>
                  <a:chExt cx="241171" cy="428624"/>
                </a:xfrm>
              </p:grpSpPr>
              <p:sp>
                <p:nvSpPr>
                  <p:cNvPr id="20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6" name="Freeform 191"/>
                  <p:cNvSpPr>
                    <a:spLocks/>
                  </p:cNvSpPr>
                  <p:nvPr/>
                </p:nvSpPr>
                <p:spPr bwMode="auto">
                  <a:xfrm>
                    <a:off x="3976283" y="1321037"/>
                    <a:ext cx="218182"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6" name="Gruppe 147"/>
                <p:cNvGrpSpPr>
                  <a:grpSpLocks/>
                </p:cNvGrpSpPr>
                <p:nvPr/>
              </p:nvGrpSpPr>
              <p:grpSpPr bwMode="auto">
                <a:xfrm>
                  <a:off x="3066152" y="1309160"/>
                  <a:ext cx="241171" cy="428624"/>
                  <a:chOff x="3999282" y="1326094"/>
                  <a:chExt cx="241171" cy="428624"/>
                </a:xfrm>
              </p:grpSpPr>
              <p:sp>
                <p:nvSpPr>
                  <p:cNvPr id="203"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4" name="Freeform 191"/>
                  <p:cNvSpPr>
                    <a:spLocks/>
                  </p:cNvSpPr>
                  <p:nvPr/>
                </p:nvSpPr>
                <p:spPr bwMode="auto">
                  <a:xfrm>
                    <a:off x="3945662" y="1321037"/>
                    <a:ext cx="285315"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7" name="Gruppe 150"/>
                <p:cNvGrpSpPr>
                  <a:grpSpLocks/>
                </p:cNvGrpSpPr>
                <p:nvPr/>
              </p:nvGrpSpPr>
              <p:grpSpPr bwMode="auto">
                <a:xfrm>
                  <a:off x="2894794" y="1309160"/>
                  <a:ext cx="241171" cy="428624"/>
                  <a:chOff x="4000380" y="1326094"/>
                  <a:chExt cx="241171" cy="428624"/>
                </a:xfrm>
              </p:grpSpPr>
              <p:sp>
                <p:nvSpPr>
                  <p:cNvPr id="201"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2" name="Freeform 191"/>
                  <p:cNvSpPr>
                    <a:spLocks/>
                  </p:cNvSpPr>
                  <p:nvPr/>
                </p:nvSpPr>
                <p:spPr bwMode="auto">
                  <a:xfrm>
                    <a:off x="3949446" y="1321037"/>
                    <a:ext cx="300420"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8" name="Gruppe 153"/>
                <p:cNvGrpSpPr>
                  <a:grpSpLocks/>
                </p:cNvGrpSpPr>
                <p:nvPr/>
              </p:nvGrpSpPr>
              <p:grpSpPr bwMode="auto">
                <a:xfrm>
                  <a:off x="2721849" y="1309160"/>
                  <a:ext cx="241171" cy="428624"/>
                  <a:chOff x="3999891" y="1326094"/>
                  <a:chExt cx="241171" cy="428624"/>
                </a:xfrm>
              </p:grpSpPr>
              <p:sp>
                <p:nvSpPr>
                  <p:cNvPr id="19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200" name="Freeform 191"/>
                  <p:cNvSpPr>
                    <a:spLocks/>
                  </p:cNvSpPr>
                  <p:nvPr/>
                </p:nvSpPr>
                <p:spPr bwMode="auto">
                  <a:xfrm>
                    <a:off x="3969175" y="1321037"/>
                    <a:ext cx="230770"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89" name="Gruppe 156"/>
                <p:cNvGrpSpPr>
                  <a:grpSpLocks/>
                </p:cNvGrpSpPr>
                <p:nvPr/>
              </p:nvGrpSpPr>
              <p:grpSpPr bwMode="auto">
                <a:xfrm>
                  <a:off x="2550490" y="1309160"/>
                  <a:ext cx="241171" cy="428624"/>
                  <a:chOff x="4000988" y="1326094"/>
                  <a:chExt cx="241171" cy="428624"/>
                </a:xfrm>
              </p:grpSpPr>
              <p:sp>
                <p:nvSpPr>
                  <p:cNvPr id="19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98" name="Freeform 191"/>
                  <p:cNvSpPr>
                    <a:spLocks/>
                  </p:cNvSpPr>
                  <p:nvPr/>
                </p:nvSpPr>
                <p:spPr bwMode="auto">
                  <a:xfrm>
                    <a:off x="3986386" y="1321037"/>
                    <a:ext cx="219861"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90" name="Gruppe 159"/>
                <p:cNvGrpSpPr>
                  <a:grpSpLocks/>
                </p:cNvGrpSpPr>
                <p:nvPr/>
              </p:nvGrpSpPr>
              <p:grpSpPr bwMode="auto">
                <a:xfrm>
                  <a:off x="2377545" y="1309160"/>
                  <a:ext cx="241171" cy="428624"/>
                  <a:chOff x="4000499" y="1326094"/>
                  <a:chExt cx="241171" cy="428624"/>
                </a:xfrm>
              </p:grpSpPr>
              <p:sp>
                <p:nvSpPr>
                  <p:cNvPr id="189"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91" name="Freeform 191"/>
                  <p:cNvSpPr>
                    <a:spLocks/>
                  </p:cNvSpPr>
                  <p:nvPr/>
                </p:nvSpPr>
                <p:spPr bwMode="auto">
                  <a:xfrm>
                    <a:off x="3986813" y="1321037"/>
                    <a:ext cx="201399" cy="406740"/>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grpSp>
            <p:nvGrpSpPr>
              <p:cNvPr id="4124" name="Gruppe 165"/>
              <p:cNvGrpSpPr>
                <a:grpSpLocks/>
              </p:cNvGrpSpPr>
              <p:nvPr/>
            </p:nvGrpSpPr>
            <p:grpSpPr bwMode="auto">
              <a:xfrm rot="-5400000">
                <a:off x="-62900" y="4589867"/>
                <a:ext cx="2098530" cy="697979"/>
                <a:chOff x="2377546" y="1309160"/>
                <a:chExt cx="1969032" cy="428624"/>
              </a:xfrm>
            </p:grpSpPr>
            <p:grpSp>
              <p:nvGrpSpPr>
                <p:cNvPr id="4125" name="Gruppe 131"/>
                <p:cNvGrpSpPr>
                  <a:grpSpLocks/>
                </p:cNvGrpSpPr>
                <p:nvPr/>
              </p:nvGrpSpPr>
              <p:grpSpPr bwMode="auto">
                <a:xfrm>
                  <a:off x="4105407" y="1312335"/>
                  <a:ext cx="241171" cy="425449"/>
                  <a:chOff x="4003803" y="1329269"/>
                  <a:chExt cx="241171" cy="425449"/>
                </a:xfrm>
              </p:grpSpPr>
              <p:sp>
                <p:nvSpPr>
                  <p:cNvPr id="17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7" name="Freeform 191"/>
                  <p:cNvSpPr>
                    <a:spLocks/>
                  </p:cNvSpPr>
                  <p:nvPr/>
                </p:nvSpPr>
                <p:spPr bwMode="auto">
                  <a:xfrm>
                    <a:off x="3985036" y="1328633"/>
                    <a:ext cx="219022"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6" name="Gruppe 132"/>
                <p:cNvGrpSpPr>
                  <a:grpSpLocks/>
                </p:cNvGrpSpPr>
                <p:nvPr/>
              </p:nvGrpSpPr>
              <p:grpSpPr bwMode="auto">
                <a:xfrm>
                  <a:off x="3934048" y="1312334"/>
                  <a:ext cx="242757" cy="425450"/>
                  <a:chOff x="4004898" y="1329268"/>
                  <a:chExt cx="242757" cy="425450"/>
                </a:xfrm>
              </p:grpSpPr>
              <p:sp>
                <p:nvSpPr>
                  <p:cNvPr id="17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5" name="Freeform 191"/>
                  <p:cNvSpPr>
                    <a:spLocks/>
                  </p:cNvSpPr>
                  <p:nvPr/>
                </p:nvSpPr>
                <p:spPr bwMode="auto">
                  <a:xfrm>
                    <a:off x="3967001" y="1328633"/>
                    <a:ext cx="202238"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7" name="Gruppe 135"/>
                <p:cNvGrpSpPr>
                  <a:grpSpLocks/>
                </p:cNvGrpSpPr>
                <p:nvPr/>
              </p:nvGrpSpPr>
              <p:grpSpPr bwMode="auto">
                <a:xfrm>
                  <a:off x="3759517" y="1312335"/>
                  <a:ext cx="241171" cy="425449"/>
                  <a:chOff x="4002823" y="1329269"/>
                  <a:chExt cx="241171" cy="425449"/>
                </a:xfrm>
              </p:grpSpPr>
              <p:sp>
                <p:nvSpPr>
                  <p:cNvPr id="17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3" name="Freeform 191"/>
                  <p:cNvSpPr>
                    <a:spLocks/>
                  </p:cNvSpPr>
                  <p:nvPr/>
                </p:nvSpPr>
                <p:spPr bwMode="auto">
                  <a:xfrm>
                    <a:off x="3943093" y="1328633"/>
                    <a:ext cx="268532"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8" name="Gruppe 138"/>
                <p:cNvGrpSpPr>
                  <a:grpSpLocks/>
                </p:cNvGrpSpPr>
                <p:nvPr/>
              </p:nvGrpSpPr>
              <p:grpSpPr bwMode="auto">
                <a:xfrm>
                  <a:off x="3586572" y="1312335"/>
                  <a:ext cx="241171" cy="425449"/>
                  <a:chOff x="4002334" y="1329269"/>
                  <a:chExt cx="241171" cy="425449"/>
                </a:xfrm>
              </p:grpSpPr>
              <p:sp>
                <p:nvSpPr>
                  <p:cNvPr id="17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71" name="Freeform 191"/>
                  <p:cNvSpPr>
                    <a:spLocks/>
                  </p:cNvSpPr>
                  <p:nvPr/>
                </p:nvSpPr>
                <p:spPr bwMode="auto">
                  <a:xfrm>
                    <a:off x="3959465" y="1328633"/>
                    <a:ext cx="226574"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29" name="Gruppe 141"/>
                <p:cNvGrpSpPr>
                  <a:grpSpLocks/>
                </p:cNvGrpSpPr>
                <p:nvPr/>
              </p:nvGrpSpPr>
              <p:grpSpPr bwMode="auto">
                <a:xfrm>
                  <a:off x="3415214" y="1312335"/>
                  <a:ext cx="241171" cy="425449"/>
                  <a:chOff x="4003432" y="1329269"/>
                  <a:chExt cx="241171" cy="425449"/>
                </a:xfrm>
              </p:grpSpPr>
              <p:sp>
                <p:nvSpPr>
                  <p:cNvPr id="16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9" name="Freeform 191"/>
                  <p:cNvSpPr>
                    <a:spLocks/>
                  </p:cNvSpPr>
                  <p:nvPr/>
                </p:nvSpPr>
                <p:spPr bwMode="auto">
                  <a:xfrm>
                    <a:off x="3963249" y="1328633"/>
                    <a:ext cx="227413"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0" name="Gruppe 144"/>
                <p:cNvGrpSpPr>
                  <a:grpSpLocks/>
                </p:cNvGrpSpPr>
                <p:nvPr/>
              </p:nvGrpSpPr>
              <p:grpSpPr bwMode="auto">
                <a:xfrm>
                  <a:off x="3239097" y="1309160"/>
                  <a:ext cx="241171" cy="428624"/>
                  <a:chOff x="3999771" y="1326094"/>
                  <a:chExt cx="241171" cy="428624"/>
                </a:xfrm>
              </p:grpSpPr>
              <p:sp>
                <p:nvSpPr>
                  <p:cNvPr id="166"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7" name="Freeform 191"/>
                  <p:cNvSpPr>
                    <a:spLocks/>
                  </p:cNvSpPr>
                  <p:nvPr/>
                </p:nvSpPr>
                <p:spPr bwMode="auto">
                  <a:xfrm>
                    <a:off x="3940181" y="1326732"/>
                    <a:ext cx="219021"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1" name="Gruppe 147"/>
                <p:cNvGrpSpPr>
                  <a:grpSpLocks/>
                </p:cNvGrpSpPr>
                <p:nvPr/>
              </p:nvGrpSpPr>
              <p:grpSpPr bwMode="auto">
                <a:xfrm>
                  <a:off x="3066152" y="1309160"/>
                  <a:ext cx="241171" cy="428624"/>
                  <a:chOff x="3999282" y="1326094"/>
                  <a:chExt cx="241171" cy="428624"/>
                </a:xfrm>
              </p:grpSpPr>
              <p:sp>
                <p:nvSpPr>
                  <p:cNvPr id="164"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5" name="Freeform 191"/>
                  <p:cNvSpPr>
                    <a:spLocks/>
                  </p:cNvSpPr>
                  <p:nvPr/>
                </p:nvSpPr>
                <p:spPr bwMode="auto">
                  <a:xfrm>
                    <a:off x="3966622" y="1326732"/>
                    <a:ext cx="213147"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2" name="Gruppe 150"/>
                <p:cNvGrpSpPr>
                  <a:grpSpLocks/>
                </p:cNvGrpSpPr>
                <p:nvPr/>
              </p:nvGrpSpPr>
              <p:grpSpPr bwMode="auto">
                <a:xfrm>
                  <a:off x="2894794" y="1309160"/>
                  <a:ext cx="241171" cy="428624"/>
                  <a:chOff x="4000380" y="1326094"/>
                  <a:chExt cx="241171" cy="428624"/>
                </a:xfrm>
              </p:grpSpPr>
              <p:sp>
                <p:nvSpPr>
                  <p:cNvPr id="162"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3" name="Freeform 191"/>
                  <p:cNvSpPr>
                    <a:spLocks/>
                  </p:cNvSpPr>
                  <p:nvPr/>
                </p:nvSpPr>
                <p:spPr bwMode="auto">
                  <a:xfrm>
                    <a:off x="3966211" y="1326732"/>
                    <a:ext cx="217343"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3" name="Gruppe 153"/>
                <p:cNvGrpSpPr>
                  <a:grpSpLocks/>
                </p:cNvGrpSpPr>
                <p:nvPr/>
              </p:nvGrpSpPr>
              <p:grpSpPr bwMode="auto">
                <a:xfrm>
                  <a:off x="2721850" y="1309160"/>
                  <a:ext cx="241171" cy="428624"/>
                  <a:chOff x="3999892" y="1326094"/>
                  <a:chExt cx="241171" cy="428624"/>
                </a:xfrm>
              </p:grpSpPr>
              <p:sp>
                <p:nvSpPr>
                  <p:cNvPr id="160"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61" name="Freeform 191"/>
                  <p:cNvSpPr>
                    <a:spLocks/>
                  </p:cNvSpPr>
                  <p:nvPr/>
                </p:nvSpPr>
                <p:spPr bwMode="auto">
                  <a:xfrm>
                    <a:off x="3937268" y="1326732"/>
                    <a:ext cx="262658"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4" name="Gruppe 156"/>
                <p:cNvGrpSpPr>
                  <a:grpSpLocks/>
                </p:cNvGrpSpPr>
                <p:nvPr/>
              </p:nvGrpSpPr>
              <p:grpSpPr bwMode="auto">
                <a:xfrm>
                  <a:off x="2550491" y="1309160"/>
                  <a:ext cx="241171" cy="428624"/>
                  <a:chOff x="4000989" y="1326094"/>
                  <a:chExt cx="241171" cy="428624"/>
                </a:xfrm>
              </p:grpSpPr>
              <p:sp>
                <p:nvSpPr>
                  <p:cNvPr id="158"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59" name="Freeform 191"/>
                  <p:cNvSpPr>
                    <a:spLocks/>
                  </p:cNvSpPr>
                  <p:nvPr/>
                </p:nvSpPr>
                <p:spPr bwMode="auto">
                  <a:xfrm>
                    <a:off x="3934339" y="1326732"/>
                    <a:ext cx="266015"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nvGrpSpPr>
                <p:cNvPr id="4135" name="Gruppe 159"/>
                <p:cNvGrpSpPr>
                  <a:grpSpLocks/>
                </p:cNvGrpSpPr>
                <p:nvPr/>
              </p:nvGrpSpPr>
              <p:grpSpPr bwMode="auto">
                <a:xfrm>
                  <a:off x="2377546" y="1309160"/>
                  <a:ext cx="241171" cy="428624"/>
                  <a:chOff x="4000500" y="1326094"/>
                  <a:chExt cx="241171" cy="428624"/>
                </a:xfrm>
              </p:grpSpPr>
              <p:sp>
                <p:nvSpPr>
                  <p:cNvPr id="155" name="Freeform 149"/>
                  <p:cNvSpPr>
                    <a:spLocks/>
                  </p:cNvSpPr>
                  <p:nvPr/>
                </p:nvSpPr>
                <p:spPr bwMode="auto">
                  <a:xfrm>
                    <a:off x="4114800" y="1667406"/>
                    <a:ext cx="88900" cy="87312"/>
                  </a:xfrm>
                  <a:custGeom>
                    <a:avLst/>
                    <a:gdLst/>
                    <a:ahLst/>
                    <a:cxnLst>
                      <a:cxn ang="0">
                        <a:pos x="59" y="110"/>
                      </a:cxn>
                      <a:cxn ang="0">
                        <a:pos x="68" y="106"/>
                      </a:cxn>
                      <a:cxn ang="0">
                        <a:pos x="78" y="102"/>
                      </a:cxn>
                      <a:cxn ang="0">
                        <a:pos x="87" y="97"/>
                      </a:cxn>
                      <a:cxn ang="0">
                        <a:pos x="95" y="89"/>
                      </a:cxn>
                      <a:cxn ang="0">
                        <a:pos x="101" y="81"/>
                      </a:cxn>
                      <a:cxn ang="0">
                        <a:pos x="106" y="72"/>
                      </a:cxn>
                      <a:cxn ang="0">
                        <a:pos x="108" y="62"/>
                      </a:cxn>
                      <a:cxn ang="0">
                        <a:pos x="108" y="51"/>
                      </a:cxn>
                      <a:cxn ang="0">
                        <a:pos x="106" y="38"/>
                      </a:cxn>
                      <a:cxn ang="0">
                        <a:pos x="101" y="28"/>
                      </a:cxn>
                      <a:cxn ang="0">
                        <a:pos x="95" y="21"/>
                      </a:cxn>
                      <a:cxn ang="0">
                        <a:pos x="87" y="11"/>
                      </a:cxn>
                      <a:cxn ang="0">
                        <a:pos x="78" y="5"/>
                      </a:cxn>
                      <a:cxn ang="0">
                        <a:pos x="68" y="2"/>
                      </a:cxn>
                      <a:cxn ang="0">
                        <a:pos x="59" y="0"/>
                      </a:cxn>
                      <a:cxn ang="0">
                        <a:pos x="47" y="0"/>
                      </a:cxn>
                      <a:cxn ang="0">
                        <a:pos x="36" y="2"/>
                      </a:cxn>
                      <a:cxn ang="0">
                        <a:pos x="26" y="5"/>
                      </a:cxn>
                      <a:cxn ang="0">
                        <a:pos x="19" y="11"/>
                      </a:cxn>
                      <a:cxn ang="0">
                        <a:pos x="11" y="21"/>
                      </a:cxn>
                      <a:cxn ang="0">
                        <a:pos x="5" y="28"/>
                      </a:cxn>
                      <a:cxn ang="0">
                        <a:pos x="2" y="38"/>
                      </a:cxn>
                      <a:cxn ang="0">
                        <a:pos x="0" y="51"/>
                      </a:cxn>
                      <a:cxn ang="0">
                        <a:pos x="0" y="62"/>
                      </a:cxn>
                      <a:cxn ang="0">
                        <a:pos x="2" y="72"/>
                      </a:cxn>
                      <a:cxn ang="0">
                        <a:pos x="5" y="81"/>
                      </a:cxn>
                      <a:cxn ang="0">
                        <a:pos x="11" y="89"/>
                      </a:cxn>
                      <a:cxn ang="0">
                        <a:pos x="19" y="97"/>
                      </a:cxn>
                      <a:cxn ang="0">
                        <a:pos x="26" y="102"/>
                      </a:cxn>
                      <a:cxn ang="0">
                        <a:pos x="36" y="106"/>
                      </a:cxn>
                      <a:cxn ang="0">
                        <a:pos x="47" y="110"/>
                      </a:cxn>
                      <a:cxn ang="0">
                        <a:pos x="53" y="110"/>
                      </a:cxn>
                    </a:cxnLst>
                    <a:rect l="0" t="0" r="r" b="b"/>
                    <a:pathLst>
                      <a:path w="110" h="110">
                        <a:moveTo>
                          <a:pt x="53" y="110"/>
                        </a:moveTo>
                        <a:lnTo>
                          <a:pt x="59" y="110"/>
                        </a:lnTo>
                        <a:lnTo>
                          <a:pt x="63" y="108"/>
                        </a:lnTo>
                        <a:lnTo>
                          <a:pt x="68" y="106"/>
                        </a:lnTo>
                        <a:lnTo>
                          <a:pt x="74" y="104"/>
                        </a:lnTo>
                        <a:lnTo>
                          <a:pt x="78" y="102"/>
                        </a:lnTo>
                        <a:lnTo>
                          <a:pt x="83" y="100"/>
                        </a:lnTo>
                        <a:lnTo>
                          <a:pt x="87" y="97"/>
                        </a:lnTo>
                        <a:lnTo>
                          <a:pt x="91" y="93"/>
                        </a:lnTo>
                        <a:lnTo>
                          <a:pt x="95" y="89"/>
                        </a:lnTo>
                        <a:lnTo>
                          <a:pt x="99" y="85"/>
                        </a:lnTo>
                        <a:lnTo>
                          <a:pt x="101" y="81"/>
                        </a:lnTo>
                        <a:lnTo>
                          <a:pt x="104" y="76"/>
                        </a:lnTo>
                        <a:lnTo>
                          <a:pt x="106" y="72"/>
                        </a:lnTo>
                        <a:lnTo>
                          <a:pt x="108" y="66"/>
                        </a:lnTo>
                        <a:lnTo>
                          <a:pt x="108" y="62"/>
                        </a:lnTo>
                        <a:lnTo>
                          <a:pt x="110" y="57"/>
                        </a:lnTo>
                        <a:lnTo>
                          <a:pt x="108" y="51"/>
                        </a:lnTo>
                        <a:lnTo>
                          <a:pt x="108" y="43"/>
                        </a:lnTo>
                        <a:lnTo>
                          <a:pt x="106" y="38"/>
                        </a:lnTo>
                        <a:lnTo>
                          <a:pt x="104" y="34"/>
                        </a:lnTo>
                        <a:lnTo>
                          <a:pt x="101" y="28"/>
                        </a:lnTo>
                        <a:lnTo>
                          <a:pt x="99" y="24"/>
                        </a:lnTo>
                        <a:lnTo>
                          <a:pt x="95" y="21"/>
                        </a:lnTo>
                        <a:lnTo>
                          <a:pt x="91" y="17"/>
                        </a:lnTo>
                        <a:lnTo>
                          <a:pt x="87" y="11"/>
                        </a:lnTo>
                        <a:lnTo>
                          <a:pt x="83" y="9"/>
                        </a:lnTo>
                        <a:lnTo>
                          <a:pt x="78" y="5"/>
                        </a:lnTo>
                        <a:lnTo>
                          <a:pt x="74" y="4"/>
                        </a:lnTo>
                        <a:lnTo>
                          <a:pt x="68" y="2"/>
                        </a:lnTo>
                        <a:lnTo>
                          <a:pt x="63" y="2"/>
                        </a:lnTo>
                        <a:lnTo>
                          <a:pt x="59" y="0"/>
                        </a:lnTo>
                        <a:lnTo>
                          <a:pt x="53" y="0"/>
                        </a:lnTo>
                        <a:lnTo>
                          <a:pt x="47" y="0"/>
                        </a:lnTo>
                        <a:lnTo>
                          <a:pt x="42" y="2"/>
                        </a:lnTo>
                        <a:lnTo>
                          <a:pt x="36" y="2"/>
                        </a:lnTo>
                        <a:lnTo>
                          <a:pt x="32" y="4"/>
                        </a:lnTo>
                        <a:lnTo>
                          <a:pt x="26" y="5"/>
                        </a:lnTo>
                        <a:lnTo>
                          <a:pt x="23" y="9"/>
                        </a:lnTo>
                        <a:lnTo>
                          <a:pt x="19" y="11"/>
                        </a:lnTo>
                        <a:lnTo>
                          <a:pt x="15" y="17"/>
                        </a:lnTo>
                        <a:lnTo>
                          <a:pt x="11" y="21"/>
                        </a:lnTo>
                        <a:lnTo>
                          <a:pt x="9" y="24"/>
                        </a:lnTo>
                        <a:lnTo>
                          <a:pt x="5" y="28"/>
                        </a:lnTo>
                        <a:lnTo>
                          <a:pt x="4" y="34"/>
                        </a:lnTo>
                        <a:lnTo>
                          <a:pt x="2" y="38"/>
                        </a:lnTo>
                        <a:lnTo>
                          <a:pt x="2" y="43"/>
                        </a:lnTo>
                        <a:lnTo>
                          <a:pt x="0" y="51"/>
                        </a:lnTo>
                        <a:lnTo>
                          <a:pt x="0" y="57"/>
                        </a:lnTo>
                        <a:lnTo>
                          <a:pt x="0" y="62"/>
                        </a:lnTo>
                        <a:lnTo>
                          <a:pt x="2" y="66"/>
                        </a:lnTo>
                        <a:lnTo>
                          <a:pt x="2" y="72"/>
                        </a:lnTo>
                        <a:lnTo>
                          <a:pt x="4" y="76"/>
                        </a:lnTo>
                        <a:lnTo>
                          <a:pt x="5" y="81"/>
                        </a:lnTo>
                        <a:lnTo>
                          <a:pt x="9" y="85"/>
                        </a:lnTo>
                        <a:lnTo>
                          <a:pt x="11" y="89"/>
                        </a:lnTo>
                        <a:lnTo>
                          <a:pt x="15" y="93"/>
                        </a:lnTo>
                        <a:lnTo>
                          <a:pt x="19" y="97"/>
                        </a:lnTo>
                        <a:lnTo>
                          <a:pt x="23" y="100"/>
                        </a:lnTo>
                        <a:lnTo>
                          <a:pt x="26" y="102"/>
                        </a:lnTo>
                        <a:lnTo>
                          <a:pt x="32" y="104"/>
                        </a:lnTo>
                        <a:lnTo>
                          <a:pt x="36" y="106"/>
                        </a:lnTo>
                        <a:lnTo>
                          <a:pt x="42" y="108"/>
                        </a:lnTo>
                        <a:lnTo>
                          <a:pt x="47" y="110"/>
                        </a:lnTo>
                        <a:lnTo>
                          <a:pt x="53" y="110"/>
                        </a:lnTo>
                        <a:lnTo>
                          <a:pt x="53" y="110"/>
                        </a:lnTo>
                        <a:close/>
                      </a:path>
                    </a:pathLst>
                  </a:custGeom>
                  <a:gradFill>
                    <a:gsLst>
                      <a:gs pos="0">
                        <a:sysClr val="windowText" lastClr="000000">
                          <a:alpha val="62000"/>
                        </a:sysClr>
                      </a:gs>
                      <a:gs pos="7001">
                        <a:sysClr val="windowText" lastClr="000000"/>
                      </a:gs>
                      <a:gs pos="32001">
                        <a:sysClr val="windowText" lastClr="000000">
                          <a:alpha val="89000"/>
                        </a:sysClr>
                      </a:gs>
                      <a:gs pos="85000">
                        <a:sysClr val="windowText" lastClr="000000">
                          <a:lumMod val="50000"/>
                          <a:lumOff val="50000"/>
                          <a:alpha val="69000"/>
                        </a:sysClr>
                      </a:gs>
                      <a:gs pos="85001">
                        <a:sysClr val="windowText" lastClr="000000"/>
                      </a:gs>
                      <a:gs pos="100000">
                        <a:sysClr val="windowText" lastClr="000000"/>
                      </a:gs>
                    </a:gsLst>
                    <a:lin ang="16200000" scaled="0"/>
                  </a:gradFill>
                  <a:ln w="25400" cap="flat" cmpd="sng" algn="ctr">
                    <a:solidFill>
                      <a:sysClr val="windowText" lastClr="000000">
                        <a:lumMod val="65000"/>
                        <a:lumOff val="35000"/>
                      </a:sysClr>
                    </a:solidFill>
                    <a:prstDash val="solid"/>
                  </a:ln>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sp>
                <p:nvSpPr>
                  <p:cNvPr id="157" name="Freeform 191"/>
                  <p:cNvSpPr>
                    <a:spLocks/>
                  </p:cNvSpPr>
                  <p:nvPr/>
                </p:nvSpPr>
                <p:spPr bwMode="auto">
                  <a:xfrm>
                    <a:off x="3948193" y="1326732"/>
                    <a:ext cx="243357" cy="402937"/>
                  </a:xfrm>
                  <a:custGeom>
                    <a:avLst/>
                    <a:gdLst>
                      <a:gd name="T0" fmla="*/ 240 w 278"/>
                      <a:gd name="T1" fmla="*/ 226 h 268"/>
                      <a:gd name="T2" fmla="*/ 253 w 278"/>
                      <a:gd name="T3" fmla="*/ 207 h 268"/>
                      <a:gd name="T4" fmla="*/ 266 w 278"/>
                      <a:gd name="T5" fmla="*/ 181 h 268"/>
                      <a:gd name="T6" fmla="*/ 274 w 278"/>
                      <a:gd name="T7" fmla="*/ 162 h 268"/>
                      <a:gd name="T8" fmla="*/ 278 w 278"/>
                      <a:gd name="T9" fmla="*/ 143 h 268"/>
                      <a:gd name="T10" fmla="*/ 278 w 278"/>
                      <a:gd name="T11" fmla="*/ 125 h 268"/>
                      <a:gd name="T12" fmla="*/ 274 w 278"/>
                      <a:gd name="T13" fmla="*/ 106 h 268"/>
                      <a:gd name="T14" fmla="*/ 268 w 278"/>
                      <a:gd name="T15" fmla="*/ 87 h 268"/>
                      <a:gd name="T16" fmla="*/ 257 w 278"/>
                      <a:gd name="T17" fmla="*/ 67 h 268"/>
                      <a:gd name="T18" fmla="*/ 242 w 278"/>
                      <a:gd name="T19" fmla="*/ 48 h 268"/>
                      <a:gd name="T20" fmla="*/ 219 w 278"/>
                      <a:gd name="T21" fmla="*/ 29 h 268"/>
                      <a:gd name="T22" fmla="*/ 190 w 278"/>
                      <a:gd name="T23" fmla="*/ 11 h 268"/>
                      <a:gd name="T24" fmla="*/ 177 w 278"/>
                      <a:gd name="T25" fmla="*/ 6 h 268"/>
                      <a:gd name="T26" fmla="*/ 158 w 278"/>
                      <a:gd name="T27" fmla="*/ 4 h 268"/>
                      <a:gd name="T28" fmla="*/ 133 w 278"/>
                      <a:gd name="T29" fmla="*/ 0 h 268"/>
                      <a:gd name="T30" fmla="*/ 116 w 278"/>
                      <a:gd name="T31" fmla="*/ 2 h 268"/>
                      <a:gd name="T32" fmla="*/ 99 w 278"/>
                      <a:gd name="T33" fmla="*/ 4 h 268"/>
                      <a:gd name="T34" fmla="*/ 82 w 278"/>
                      <a:gd name="T35" fmla="*/ 8 h 268"/>
                      <a:gd name="T36" fmla="*/ 63 w 278"/>
                      <a:gd name="T37" fmla="*/ 13 h 268"/>
                      <a:gd name="T38" fmla="*/ 46 w 278"/>
                      <a:gd name="T39" fmla="*/ 23 h 268"/>
                      <a:gd name="T40" fmla="*/ 31 w 278"/>
                      <a:gd name="T41" fmla="*/ 36 h 268"/>
                      <a:gd name="T42" fmla="*/ 19 w 278"/>
                      <a:gd name="T43" fmla="*/ 53 h 268"/>
                      <a:gd name="T44" fmla="*/ 10 w 278"/>
                      <a:gd name="T45" fmla="*/ 72 h 268"/>
                      <a:gd name="T46" fmla="*/ 2 w 278"/>
                      <a:gd name="T47" fmla="*/ 97 h 268"/>
                      <a:gd name="T48" fmla="*/ 0 w 278"/>
                      <a:gd name="T49" fmla="*/ 127 h 268"/>
                      <a:gd name="T50" fmla="*/ 31 w 278"/>
                      <a:gd name="T51" fmla="*/ 152 h 268"/>
                      <a:gd name="T52" fmla="*/ 32 w 278"/>
                      <a:gd name="T53" fmla="*/ 137 h 268"/>
                      <a:gd name="T54" fmla="*/ 40 w 278"/>
                      <a:gd name="T55" fmla="*/ 118 h 268"/>
                      <a:gd name="T56" fmla="*/ 51 w 278"/>
                      <a:gd name="T57" fmla="*/ 95 h 268"/>
                      <a:gd name="T58" fmla="*/ 67 w 278"/>
                      <a:gd name="T59" fmla="*/ 70 h 268"/>
                      <a:gd name="T60" fmla="*/ 89 w 278"/>
                      <a:gd name="T61" fmla="*/ 51 h 268"/>
                      <a:gd name="T62" fmla="*/ 109 w 278"/>
                      <a:gd name="T63" fmla="*/ 42 h 268"/>
                      <a:gd name="T64" fmla="*/ 126 w 278"/>
                      <a:gd name="T65" fmla="*/ 38 h 268"/>
                      <a:gd name="T66" fmla="*/ 143 w 278"/>
                      <a:gd name="T67" fmla="*/ 38 h 268"/>
                      <a:gd name="T68" fmla="*/ 164 w 278"/>
                      <a:gd name="T69" fmla="*/ 42 h 268"/>
                      <a:gd name="T70" fmla="*/ 185 w 278"/>
                      <a:gd name="T71" fmla="*/ 49 h 268"/>
                      <a:gd name="T72" fmla="*/ 202 w 278"/>
                      <a:gd name="T73" fmla="*/ 59 h 268"/>
                      <a:gd name="T74" fmla="*/ 219 w 278"/>
                      <a:gd name="T75" fmla="*/ 78 h 268"/>
                      <a:gd name="T76" fmla="*/ 232 w 278"/>
                      <a:gd name="T77" fmla="*/ 106 h 268"/>
                      <a:gd name="T78" fmla="*/ 234 w 278"/>
                      <a:gd name="T79" fmla="*/ 127 h 268"/>
                      <a:gd name="T80" fmla="*/ 232 w 278"/>
                      <a:gd name="T81" fmla="*/ 143 h 268"/>
                      <a:gd name="T82" fmla="*/ 226 w 278"/>
                      <a:gd name="T83" fmla="*/ 165 h 268"/>
                      <a:gd name="T84" fmla="*/ 213 w 278"/>
                      <a:gd name="T85" fmla="*/ 194 h 268"/>
                      <a:gd name="T86" fmla="*/ 196 w 278"/>
                      <a:gd name="T87" fmla="*/ 219 h 268"/>
                      <a:gd name="T88" fmla="*/ 177 w 278"/>
                      <a:gd name="T89" fmla="*/ 236 h 268"/>
                      <a:gd name="T90" fmla="*/ 169 w 278"/>
                      <a:gd name="T91" fmla="*/ 251 h 268"/>
                      <a:gd name="T92" fmla="*/ 177 w 278"/>
                      <a:gd name="T93" fmla="*/ 264 h 268"/>
                      <a:gd name="T94" fmla="*/ 196 w 278"/>
                      <a:gd name="T95" fmla="*/ 264 h 268"/>
                      <a:gd name="T96" fmla="*/ 211 w 278"/>
                      <a:gd name="T97" fmla="*/ 255 h 268"/>
                      <a:gd name="T98" fmla="*/ 232 w 278"/>
                      <a:gd name="T99" fmla="*/ 238 h 26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8"/>
                      <a:gd name="T151" fmla="*/ 0 h 268"/>
                      <a:gd name="T152" fmla="*/ 278 w 278"/>
                      <a:gd name="T153" fmla="*/ 268 h 26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8" h="268">
                        <a:moveTo>
                          <a:pt x="232" y="238"/>
                        </a:moveTo>
                        <a:lnTo>
                          <a:pt x="234" y="234"/>
                        </a:lnTo>
                        <a:lnTo>
                          <a:pt x="238" y="230"/>
                        </a:lnTo>
                        <a:lnTo>
                          <a:pt x="240" y="226"/>
                        </a:lnTo>
                        <a:lnTo>
                          <a:pt x="244" y="224"/>
                        </a:lnTo>
                        <a:lnTo>
                          <a:pt x="245" y="219"/>
                        </a:lnTo>
                        <a:lnTo>
                          <a:pt x="249" y="215"/>
                        </a:lnTo>
                        <a:lnTo>
                          <a:pt x="253" y="207"/>
                        </a:lnTo>
                        <a:lnTo>
                          <a:pt x="257" y="202"/>
                        </a:lnTo>
                        <a:lnTo>
                          <a:pt x="261" y="196"/>
                        </a:lnTo>
                        <a:lnTo>
                          <a:pt x="264" y="188"/>
                        </a:lnTo>
                        <a:lnTo>
                          <a:pt x="266" y="181"/>
                        </a:lnTo>
                        <a:lnTo>
                          <a:pt x="270" y="173"/>
                        </a:lnTo>
                        <a:lnTo>
                          <a:pt x="272" y="169"/>
                        </a:lnTo>
                        <a:lnTo>
                          <a:pt x="272" y="165"/>
                        </a:lnTo>
                        <a:lnTo>
                          <a:pt x="274" y="162"/>
                        </a:lnTo>
                        <a:lnTo>
                          <a:pt x="276" y="158"/>
                        </a:lnTo>
                        <a:lnTo>
                          <a:pt x="276" y="152"/>
                        </a:lnTo>
                        <a:lnTo>
                          <a:pt x="276" y="148"/>
                        </a:lnTo>
                        <a:lnTo>
                          <a:pt x="278" y="143"/>
                        </a:lnTo>
                        <a:lnTo>
                          <a:pt x="278" y="139"/>
                        </a:lnTo>
                        <a:lnTo>
                          <a:pt x="278" y="133"/>
                        </a:lnTo>
                        <a:lnTo>
                          <a:pt x="278" y="129"/>
                        </a:lnTo>
                        <a:lnTo>
                          <a:pt x="278" y="125"/>
                        </a:lnTo>
                        <a:lnTo>
                          <a:pt x="278" y="122"/>
                        </a:lnTo>
                        <a:lnTo>
                          <a:pt x="276" y="116"/>
                        </a:lnTo>
                        <a:lnTo>
                          <a:pt x="276" y="112"/>
                        </a:lnTo>
                        <a:lnTo>
                          <a:pt x="274" y="106"/>
                        </a:lnTo>
                        <a:lnTo>
                          <a:pt x="274" y="103"/>
                        </a:lnTo>
                        <a:lnTo>
                          <a:pt x="272" y="97"/>
                        </a:lnTo>
                        <a:lnTo>
                          <a:pt x="270" y="93"/>
                        </a:lnTo>
                        <a:lnTo>
                          <a:pt x="268" y="87"/>
                        </a:lnTo>
                        <a:lnTo>
                          <a:pt x="266" y="84"/>
                        </a:lnTo>
                        <a:lnTo>
                          <a:pt x="263" y="78"/>
                        </a:lnTo>
                        <a:lnTo>
                          <a:pt x="261" y="72"/>
                        </a:lnTo>
                        <a:lnTo>
                          <a:pt x="257" y="67"/>
                        </a:lnTo>
                        <a:lnTo>
                          <a:pt x="253" y="63"/>
                        </a:lnTo>
                        <a:lnTo>
                          <a:pt x="249" y="59"/>
                        </a:lnTo>
                        <a:lnTo>
                          <a:pt x="245" y="53"/>
                        </a:lnTo>
                        <a:lnTo>
                          <a:pt x="242" y="48"/>
                        </a:lnTo>
                        <a:lnTo>
                          <a:pt x="236" y="44"/>
                        </a:lnTo>
                        <a:lnTo>
                          <a:pt x="230" y="40"/>
                        </a:lnTo>
                        <a:lnTo>
                          <a:pt x="225" y="34"/>
                        </a:lnTo>
                        <a:lnTo>
                          <a:pt x="219" y="29"/>
                        </a:lnTo>
                        <a:lnTo>
                          <a:pt x="213" y="25"/>
                        </a:lnTo>
                        <a:lnTo>
                          <a:pt x="205" y="21"/>
                        </a:lnTo>
                        <a:lnTo>
                          <a:pt x="198" y="17"/>
                        </a:lnTo>
                        <a:lnTo>
                          <a:pt x="190" y="11"/>
                        </a:lnTo>
                        <a:lnTo>
                          <a:pt x="183" y="8"/>
                        </a:lnTo>
                        <a:lnTo>
                          <a:pt x="181" y="8"/>
                        </a:lnTo>
                        <a:lnTo>
                          <a:pt x="181" y="6"/>
                        </a:lnTo>
                        <a:lnTo>
                          <a:pt x="177" y="6"/>
                        </a:lnTo>
                        <a:lnTo>
                          <a:pt x="173" y="6"/>
                        </a:lnTo>
                        <a:lnTo>
                          <a:pt x="169" y="4"/>
                        </a:lnTo>
                        <a:lnTo>
                          <a:pt x="164" y="4"/>
                        </a:lnTo>
                        <a:lnTo>
                          <a:pt x="158" y="4"/>
                        </a:lnTo>
                        <a:lnTo>
                          <a:pt x="152" y="4"/>
                        </a:lnTo>
                        <a:lnTo>
                          <a:pt x="143" y="2"/>
                        </a:lnTo>
                        <a:lnTo>
                          <a:pt x="137" y="0"/>
                        </a:lnTo>
                        <a:lnTo>
                          <a:pt x="133" y="0"/>
                        </a:lnTo>
                        <a:lnTo>
                          <a:pt x="129" y="0"/>
                        </a:lnTo>
                        <a:lnTo>
                          <a:pt x="124" y="0"/>
                        </a:lnTo>
                        <a:lnTo>
                          <a:pt x="122" y="2"/>
                        </a:lnTo>
                        <a:lnTo>
                          <a:pt x="116" y="2"/>
                        </a:lnTo>
                        <a:lnTo>
                          <a:pt x="112" y="2"/>
                        </a:lnTo>
                        <a:lnTo>
                          <a:pt x="107" y="2"/>
                        </a:lnTo>
                        <a:lnTo>
                          <a:pt x="103" y="4"/>
                        </a:lnTo>
                        <a:lnTo>
                          <a:pt x="99" y="4"/>
                        </a:lnTo>
                        <a:lnTo>
                          <a:pt x="95" y="4"/>
                        </a:lnTo>
                        <a:lnTo>
                          <a:pt x="91" y="6"/>
                        </a:lnTo>
                        <a:lnTo>
                          <a:pt x="86" y="8"/>
                        </a:lnTo>
                        <a:lnTo>
                          <a:pt x="82" y="8"/>
                        </a:lnTo>
                        <a:lnTo>
                          <a:pt x="76" y="10"/>
                        </a:lnTo>
                        <a:lnTo>
                          <a:pt x="72" y="10"/>
                        </a:lnTo>
                        <a:lnTo>
                          <a:pt x="69" y="11"/>
                        </a:lnTo>
                        <a:lnTo>
                          <a:pt x="63" y="13"/>
                        </a:lnTo>
                        <a:lnTo>
                          <a:pt x="59" y="15"/>
                        </a:lnTo>
                        <a:lnTo>
                          <a:pt x="55" y="17"/>
                        </a:lnTo>
                        <a:lnTo>
                          <a:pt x="51" y="21"/>
                        </a:lnTo>
                        <a:lnTo>
                          <a:pt x="46" y="23"/>
                        </a:lnTo>
                        <a:lnTo>
                          <a:pt x="42" y="25"/>
                        </a:lnTo>
                        <a:lnTo>
                          <a:pt x="38" y="29"/>
                        </a:lnTo>
                        <a:lnTo>
                          <a:pt x="36" y="32"/>
                        </a:lnTo>
                        <a:lnTo>
                          <a:pt x="31" y="36"/>
                        </a:lnTo>
                        <a:lnTo>
                          <a:pt x="29" y="40"/>
                        </a:lnTo>
                        <a:lnTo>
                          <a:pt x="25" y="44"/>
                        </a:lnTo>
                        <a:lnTo>
                          <a:pt x="23" y="48"/>
                        </a:lnTo>
                        <a:lnTo>
                          <a:pt x="19" y="53"/>
                        </a:lnTo>
                        <a:lnTo>
                          <a:pt x="15" y="57"/>
                        </a:lnTo>
                        <a:lnTo>
                          <a:pt x="13" y="61"/>
                        </a:lnTo>
                        <a:lnTo>
                          <a:pt x="12" y="67"/>
                        </a:lnTo>
                        <a:lnTo>
                          <a:pt x="10" y="72"/>
                        </a:lnTo>
                        <a:lnTo>
                          <a:pt x="8" y="78"/>
                        </a:lnTo>
                        <a:lnTo>
                          <a:pt x="4" y="84"/>
                        </a:lnTo>
                        <a:lnTo>
                          <a:pt x="4" y="91"/>
                        </a:lnTo>
                        <a:lnTo>
                          <a:pt x="2" y="97"/>
                        </a:lnTo>
                        <a:lnTo>
                          <a:pt x="2" y="105"/>
                        </a:lnTo>
                        <a:lnTo>
                          <a:pt x="0" y="112"/>
                        </a:lnTo>
                        <a:lnTo>
                          <a:pt x="0" y="120"/>
                        </a:lnTo>
                        <a:lnTo>
                          <a:pt x="0" y="127"/>
                        </a:lnTo>
                        <a:lnTo>
                          <a:pt x="0" y="137"/>
                        </a:lnTo>
                        <a:lnTo>
                          <a:pt x="0" y="145"/>
                        </a:lnTo>
                        <a:lnTo>
                          <a:pt x="2" y="154"/>
                        </a:lnTo>
                        <a:lnTo>
                          <a:pt x="31" y="152"/>
                        </a:lnTo>
                        <a:lnTo>
                          <a:pt x="31" y="150"/>
                        </a:lnTo>
                        <a:lnTo>
                          <a:pt x="31" y="146"/>
                        </a:lnTo>
                        <a:lnTo>
                          <a:pt x="32" y="141"/>
                        </a:lnTo>
                        <a:lnTo>
                          <a:pt x="32" y="137"/>
                        </a:lnTo>
                        <a:lnTo>
                          <a:pt x="34" y="133"/>
                        </a:lnTo>
                        <a:lnTo>
                          <a:pt x="36" y="129"/>
                        </a:lnTo>
                        <a:lnTo>
                          <a:pt x="38" y="124"/>
                        </a:lnTo>
                        <a:lnTo>
                          <a:pt x="40" y="118"/>
                        </a:lnTo>
                        <a:lnTo>
                          <a:pt x="42" y="112"/>
                        </a:lnTo>
                        <a:lnTo>
                          <a:pt x="46" y="106"/>
                        </a:lnTo>
                        <a:lnTo>
                          <a:pt x="48" y="101"/>
                        </a:lnTo>
                        <a:lnTo>
                          <a:pt x="51" y="95"/>
                        </a:lnTo>
                        <a:lnTo>
                          <a:pt x="55" y="89"/>
                        </a:lnTo>
                        <a:lnTo>
                          <a:pt x="59" y="84"/>
                        </a:lnTo>
                        <a:lnTo>
                          <a:pt x="63" y="76"/>
                        </a:lnTo>
                        <a:lnTo>
                          <a:pt x="67" y="70"/>
                        </a:lnTo>
                        <a:lnTo>
                          <a:pt x="72" y="65"/>
                        </a:lnTo>
                        <a:lnTo>
                          <a:pt x="78" y="61"/>
                        </a:lnTo>
                        <a:lnTo>
                          <a:pt x="82" y="55"/>
                        </a:lnTo>
                        <a:lnTo>
                          <a:pt x="89" y="51"/>
                        </a:lnTo>
                        <a:lnTo>
                          <a:pt x="95" y="48"/>
                        </a:lnTo>
                        <a:lnTo>
                          <a:pt x="103" y="44"/>
                        </a:lnTo>
                        <a:lnTo>
                          <a:pt x="105" y="42"/>
                        </a:lnTo>
                        <a:lnTo>
                          <a:pt x="109" y="42"/>
                        </a:lnTo>
                        <a:lnTo>
                          <a:pt x="112" y="40"/>
                        </a:lnTo>
                        <a:lnTo>
                          <a:pt x="118" y="40"/>
                        </a:lnTo>
                        <a:lnTo>
                          <a:pt x="122" y="38"/>
                        </a:lnTo>
                        <a:lnTo>
                          <a:pt x="126" y="38"/>
                        </a:lnTo>
                        <a:lnTo>
                          <a:pt x="129" y="38"/>
                        </a:lnTo>
                        <a:lnTo>
                          <a:pt x="135" y="38"/>
                        </a:lnTo>
                        <a:lnTo>
                          <a:pt x="139" y="38"/>
                        </a:lnTo>
                        <a:lnTo>
                          <a:pt x="143" y="38"/>
                        </a:lnTo>
                        <a:lnTo>
                          <a:pt x="148" y="38"/>
                        </a:lnTo>
                        <a:lnTo>
                          <a:pt x="152" y="40"/>
                        </a:lnTo>
                        <a:lnTo>
                          <a:pt x="158" y="40"/>
                        </a:lnTo>
                        <a:lnTo>
                          <a:pt x="164" y="42"/>
                        </a:lnTo>
                        <a:lnTo>
                          <a:pt x="167" y="44"/>
                        </a:lnTo>
                        <a:lnTo>
                          <a:pt x="173" y="46"/>
                        </a:lnTo>
                        <a:lnTo>
                          <a:pt x="179" y="48"/>
                        </a:lnTo>
                        <a:lnTo>
                          <a:pt x="185" y="49"/>
                        </a:lnTo>
                        <a:lnTo>
                          <a:pt x="188" y="51"/>
                        </a:lnTo>
                        <a:lnTo>
                          <a:pt x="194" y="55"/>
                        </a:lnTo>
                        <a:lnTo>
                          <a:pt x="196" y="57"/>
                        </a:lnTo>
                        <a:lnTo>
                          <a:pt x="202" y="59"/>
                        </a:lnTo>
                        <a:lnTo>
                          <a:pt x="205" y="63"/>
                        </a:lnTo>
                        <a:lnTo>
                          <a:pt x="207" y="65"/>
                        </a:lnTo>
                        <a:lnTo>
                          <a:pt x="213" y="70"/>
                        </a:lnTo>
                        <a:lnTo>
                          <a:pt x="219" y="78"/>
                        </a:lnTo>
                        <a:lnTo>
                          <a:pt x="225" y="84"/>
                        </a:lnTo>
                        <a:lnTo>
                          <a:pt x="228" y="91"/>
                        </a:lnTo>
                        <a:lnTo>
                          <a:pt x="230" y="97"/>
                        </a:lnTo>
                        <a:lnTo>
                          <a:pt x="232" y="106"/>
                        </a:lnTo>
                        <a:lnTo>
                          <a:pt x="234" y="112"/>
                        </a:lnTo>
                        <a:lnTo>
                          <a:pt x="234" y="120"/>
                        </a:lnTo>
                        <a:lnTo>
                          <a:pt x="234" y="124"/>
                        </a:lnTo>
                        <a:lnTo>
                          <a:pt x="234" y="127"/>
                        </a:lnTo>
                        <a:lnTo>
                          <a:pt x="234" y="131"/>
                        </a:lnTo>
                        <a:lnTo>
                          <a:pt x="234" y="137"/>
                        </a:lnTo>
                        <a:lnTo>
                          <a:pt x="232" y="139"/>
                        </a:lnTo>
                        <a:lnTo>
                          <a:pt x="232" y="143"/>
                        </a:lnTo>
                        <a:lnTo>
                          <a:pt x="232" y="148"/>
                        </a:lnTo>
                        <a:lnTo>
                          <a:pt x="232" y="152"/>
                        </a:lnTo>
                        <a:lnTo>
                          <a:pt x="228" y="160"/>
                        </a:lnTo>
                        <a:lnTo>
                          <a:pt x="226" y="165"/>
                        </a:lnTo>
                        <a:lnTo>
                          <a:pt x="223" y="173"/>
                        </a:lnTo>
                        <a:lnTo>
                          <a:pt x="221" y="181"/>
                        </a:lnTo>
                        <a:lnTo>
                          <a:pt x="217" y="188"/>
                        </a:lnTo>
                        <a:lnTo>
                          <a:pt x="213" y="194"/>
                        </a:lnTo>
                        <a:lnTo>
                          <a:pt x="207" y="202"/>
                        </a:lnTo>
                        <a:lnTo>
                          <a:pt x="205" y="207"/>
                        </a:lnTo>
                        <a:lnTo>
                          <a:pt x="200" y="213"/>
                        </a:lnTo>
                        <a:lnTo>
                          <a:pt x="196" y="219"/>
                        </a:lnTo>
                        <a:lnTo>
                          <a:pt x="190" y="224"/>
                        </a:lnTo>
                        <a:lnTo>
                          <a:pt x="186" y="228"/>
                        </a:lnTo>
                        <a:lnTo>
                          <a:pt x="181" y="232"/>
                        </a:lnTo>
                        <a:lnTo>
                          <a:pt x="177" y="236"/>
                        </a:lnTo>
                        <a:lnTo>
                          <a:pt x="173" y="240"/>
                        </a:lnTo>
                        <a:lnTo>
                          <a:pt x="169" y="243"/>
                        </a:lnTo>
                        <a:lnTo>
                          <a:pt x="169" y="245"/>
                        </a:lnTo>
                        <a:lnTo>
                          <a:pt x="169" y="251"/>
                        </a:lnTo>
                        <a:lnTo>
                          <a:pt x="169" y="255"/>
                        </a:lnTo>
                        <a:lnTo>
                          <a:pt x="171" y="257"/>
                        </a:lnTo>
                        <a:lnTo>
                          <a:pt x="173" y="260"/>
                        </a:lnTo>
                        <a:lnTo>
                          <a:pt x="177" y="264"/>
                        </a:lnTo>
                        <a:lnTo>
                          <a:pt x="181" y="266"/>
                        </a:lnTo>
                        <a:lnTo>
                          <a:pt x="185" y="268"/>
                        </a:lnTo>
                        <a:lnTo>
                          <a:pt x="188" y="268"/>
                        </a:lnTo>
                        <a:lnTo>
                          <a:pt x="196" y="264"/>
                        </a:lnTo>
                        <a:lnTo>
                          <a:pt x="200" y="262"/>
                        </a:lnTo>
                        <a:lnTo>
                          <a:pt x="204" y="260"/>
                        </a:lnTo>
                        <a:lnTo>
                          <a:pt x="207" y="259"/>
                        </a:lnTo>
                        <a:lnTo>
                          <a:pt x="211" y="255"/>
                        </a:lnTo>
                        <a:lnTo>
                          <a:pt x="217" y="251"/>
                        </a:lnTo>
                        <a:lnTo>
                          <a:pt x="223" y="247"/>
                        </a:lnTo>
                        <a:lnTo>
                          <a:pt x="226" y="241"/>
                        </a:lnTo>
                        <a:lnTo>
                          <a:pt x="232" y="238"/>
                        </a:lnTo>
                        <a:close/>
                      </a:path>
                    </a:pathLst>
                  </a:custGeom>
                  <a:gradFill rotWithShape="1">
                    <a:gsLst>
                      <a:gs pos="0">
                        <a:schemeClr val="tx1"/>
                      </a:gs>
                      <a:gs pos="53000">
                        <a:schemeClr val="tx1">
                          <a:lumMod val="85000"/>
                          <a:lumOff val="15000"/>
                        </a:schemeClr>
                      </a:gs>
                      <a:gs pos="83000">
                        <a:schemeClr val="tx1">
                          <a:lumMod val="85000"/>
                          <a:lumOff val="15000"/>
                        </a:schemeClr>
                      </a:gs>
                      <a:gs pos="100000">
                        <a:schemeClr val="tx1">
                          <a:lumMod val="65000"/>
                          <a:lumOff val="35000"/>
                        </a:schemeClr>
                      </a:gs>
                    </a:gsLst>
                    <a:lin ang="0" scaled="1"/>
                  </a:gradFill>
                  <a:ln w="3175">
                    <a:noFill/>
                    <a:miter lim="800000"/>
                    <a:headEnd/>
                    <a:tailEnd/>
                  </a:ln>
                  <a:effectLst>
                    <a:outerShdw blurRad="63500" dist="38100" dir="2700000" algn="tl" rotWithShape="0">
                      <a:srgbClr val="000000">
                        <a:alpha val="39999"/>
                      </a:srgbClr>
                    </a:outerShdw>
                  </a:effectLst>
                </p:spPr>
                <p:txBody>
                  <a:bodyPr anchor="ctr"/>
                  <a:lstStyle/>
                  <a:p>
                    <a:pPr fontAlgn="auto">
                      <a:spcBef>
                        <a:spcPts val="0"/>
                      </a:spcBef>
                      <a:spcAft>
                        <a:spcPts val="0"/>
                      </a:spcAft>
                      <a:defRPr/>
                    </a:pPr>
                    <a:endParaRPr lang="en-US">
                      <a:solidFill>
                        <a:srgbClr val="FFFFFF"/>
                      </a:solidFill>
                      <a:latin typeface="Calibri" pitchFamily="-105" charset="0"/>
                    </a:endParaRPr>
                  </a:p>
                </p:txBody>
              </p:sp>
            </p:grpSp>
          </p:grpSp>
        </p:grpSp>
      </p:grpSp>
      <p:pic>
        <p:nvPicPr>
          <p:cNvPr id="4111" name="Picture 13" descr="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888" y="5643563"/>
            <a:ext cx="1368425" cy="112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2" descr="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29750" y="5332413"/>
            <a:ext cx="1477963"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2" descr="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88" y="100013"/>
            <a:ext cx="1465262"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13" descr="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944100" y="117475"/>
            <a:ext cx="9429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5" name="Picture 8" descr="000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6" name="Picture 9" descr="000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7" name="Picture 10" descr="000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8" name="Picture 11" descr="000o"/>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9" name="AutoShape 151" descr="Kết quả hình ảnh cho rong rắn lên mấy"/>
          <p:cNvSpPr>
            <a:spLocks noChangeAspect="1" noChangeArrowheads="1"/>
          </p:cNvSpPr>
          <p:nvPr/>
        </p:nvSpPr>
        <p:spPr bwMode="auto">
          <a:xfrm>
            <a:off x="5449888" y="-144463"/>
            <a:ext cx="366712"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20" name="Text Box 26"/>
          <p:cNvSpPr txBox="1">
            <a:spLocks noChangeArrowheads="1"/>
          </p:cNvSpPr>
          <p:nvPr/>
        </p:nvSpPr>
        <p:spPr bwMode="gray">
          <a:xfrm>
            <a:off x="2128838" y="2214563"/>
            <a:ext cx="6929437"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US" altLang="en-US" sz="3200" b="1">
                <a:solidFill>
                  <a:srgbClr val="0000FF"/>
                </a:solidFill>
                <a:cs typeface="Times New Roman" panose="02020603050405020304" pitchFamily="18" charset="0"/>
              </a:rPr>
              <a:t>Thể lệ: </a:t>
            </a:r>
            <a:r>
              <a:rPr lang="en-US" altLang="en-US" sz="3200">
                <a:cs typeface="Times New Roman" panose="02020603050405020304" pitchFamily="18" charset="0"/>
              </a:rPr>
              <a:t>HS vừa hát vừa chuyền bông hoa cho đến hết bài. Người cuối cùng nhận hoa sẽ thực hiện yêu cầu “tặng hoa và gửi một lời chúc đến người bạn mình yêu thích nhất trong lớp” </a:t>
            </a:r>
            <a:endParaRPr lang="en-US" altLang="en-US" sz="3200" b="1">
              <a:cs typeface="Times New Roman" panose="02020603050405020304" pitchFamily="18" charset="0"/>
            </a:endParaRPr>
          </a:p>
        </p:txBody>
      </p:sp>
      <p:sp>
        <p:nvSpPr>
          <p:cNvPr id="104" name="Rectangle 103">
            <a:extLst>
              <a:ext uri="{FF2B5EF4-FFF2-40B4-BE49-F238E27FC236}">
                <a16:creationId xmlns:a16="http://schemas.microsoft.com/office/drawing/2014/main" xmlns="" id="{B9C9BF2E-3532-4DB0-A599-73D839AA148C}"/>
              </a:ext>
            </a:extLst>
          </p:cNvPr>
          <p:cNvSpPr/>
          <p:nvPr/>
        </p:nvSpPr>
        <p:spPr>
          <a:xfrm>
            <a:off x="4873524" y="6076805"/>
            <a:ext cx="1600200" cy="381000"/>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NHẠC HÁT</a:t>
            </a:r>
            <a:endParaRPr lang="vi-VN" sz="20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Tree>
  </p:cSld>
  <p:clrMapOvr>
    <a:masterClrMapping/>
  </p:clrMapOvr>
  <p:transition spd="slow">
    <p:split orient="vert"/>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179"/>
                </p:tgtEl>
              </p:cMediaNode>
            </p:audio>
            <p:audio>
              <p:cMediaNode>
                <p:cTn id="3"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seq concurrent="1" nextAc="seek">
              <p:cTn id="4" restart="whenNotActive" fill="hold" evtFilter="cancelBubble" nodeType="interactiveSeq">
                <p:stCondLst>
                  <p:cond evt="onClick" delay="0">
                    <p:tgtEl>
                      <p:spTgt spid="104"/>
                    </p:tgtEl>
                  </p:cond>
                </p:stCondLst>
                <p:endSync evt="end" delay="0">
                  <p:rtn val="all"/>
                </p:endSync>
                <p:childTnLst>
                  <p:par>
                    <p:cTn id="5" fill="hold">
                      <p:stCondLst>
                        <p:cond delay="0"/>
                      </p:stCondLst>
                      <p:childTnLst>
                        <p:par>
                          <p:cTn id="6" fill="hold">
                            <p:stCondLst>
                              <p:cond delay="0"/>
                            </p:stCondLst>
                            <p:childTnLst>
                              <p:par>
                                <p:cTn id="7" presetID="25" presetClass="emph" presetSubtype="0" fill="hold" grpId="0" nodeType="clickEffect">
                                  <p:stCondLst>
                                    <p:cond delay="0"/>
                                  </p:stCondLst>
                                  <p:childTnLst>
                                    <p:animClr clrSpc="hsl" dir="cw">
                                      <p:cBhvr override="childStyle">
                                        <p:cTn id="8" dur="500" fill="hold"/>
                                        <p:tgtEl>
                                          <p:spTgt spid="104"/>
                                        </p:tgtEl>
                                        <p:attrNameLst>
                                          <p:attrName>style.color</p:attrName>
                                        </p:attrNameLst>
                                      </p:cBhvr>
                                      <p:by>
                                        <p:hsl h="0" s="-70588" l="0"/>
                                      </p:by>
                                    </p:animClr>
                                    <p:animClr clrSpc="hsl" dir="cw">
                                      <p:cBhvr>
                                        <p:cTn id="9" dur="500" fill="hold"/>
                                        <p:tgtEl>
                                          <p:spTgt spid="104"/>
                                        </p:tgtEl>
                                        <p:attrNameLst>
                                          <p:attrName>fillcolor</p:attrName>
                                        </p:attrNameLst>
                                      </p:cBhvr>
                                      <p:by>
                                        <p:hsl h="0" s="-70588" l="0"/>
                                      </p:by>
                                    </p:animClr>
                                    <p:animClr clrSpc="hsl" dir="cw">
                                      <p:cBhvr>
                                        <p:cTn id="10" dur="500" fill="hold"/>
                                        <p:tgtEl>
                                          <p:spTgt spid="104"/>
                                        </p:tgtEl>
                                        <p:attrNameLst>
                                          <p:attrName>stroke.color</p:attrName>
                                        </p:attrNameLst>
                                      </p:cBhvr>
                                      <p:by>
                                        <p:hsl h="0" s="-70588" l="0"/>
                                      </p:by>
                                    </p:animClr>
                                    <p:set>
                                      <p:cBhvr>
                                        <p:cTn id="11" dur="500" fill="hold"/>
                                        <p:tgtEl>
                                          <p:spTgt spid="104"/>
                                        </p:tgtEl>
                                        <p:attrNameLst>
                                          <p:attrName>fill.type</p:attrName>
                                        </p:attrNameLst>
                                      </p:cBhvr>
                                      <p:to>
                                        <p:strVal val="solid"/>
                                      </p:to>
                                    </p:set>
                                  </p:childTnLst>
                                  <p:subTnLst>
                                    <p:audio>
                                      <p:cMediaNode>
                                        <p:cTn display="0" masterRel="sameClick">
                                          <p:stCondLst>
                                            <p:cond evt="begin" delay="0">
                                              <p:tn val="7"/>
                                            </p:cond>
                                          </p:stCondLst>
                                          <p:endCondLst>
                                            <p:cond evt="onStopAudio" delay="0">
                                              <p:tgtEl>
                                                <p:sldTgt/>
                                              </p:tgtEl>
                                            </p:cond>
                                          </p:endCondLst>
                                        </p:cTn>
                                        <p:tgtEl>
                                          <p:sndTgt r:embed="rId4" name="BEAT LOP MỘT THÂN YEU.wav"/>
                                        </p:tgtEl>
                                      </p:cMediaNode>
                                    </p:audio>
                                  </p:subTnLst>
                                </p:cTn>
                              </p:par>
                            </p:childTnLst>
                          </p:cTn>
                        </p:par>
                      </p:childTnLst>
                    </p:cTn>
                  </p:par>
                </p:childTnLst>
              </p:cTn>
              <p:nextCondLst>
                <p:cond evt="onClick" delay="0">
                  <p:tgtEl>
                    <p:spTgt spid="104"/>
                  </p:tgtEl>
                </p:cond>
              </p:nextCondLst>
            </p:seq>
          </p:childTnLst>
        </p:cTn>
      </p:par>
    </p:tnLst>
    <p:bldLst>
      <p:bldP spid="10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3334" r="31018" b="8888"/>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1" descr="D:\GIÁO ÁN 1 2020-2021\HÌNH SOẠN GIÁO ÁN\Học hát\CHAO NGUOI BAN MOI DEN\ư.png"/>
          <p:cNvPicPr>
            <a:picLocks noChangeAspect="1" noChangeArrowheads="1"/>
          </p:cNvPicPr>
          <p:nvPr/>
        </p:nvPicPr>
        <p:blipFill>
          <a:blip r:embed="rId3">
            <a:lum contrast="40000"/>
            <a:extLst>
              <a:ext uri="{28A0092B-C50C-407E-A947-70E740481C1C}">
                <a14:useLocalDpi xmlns:a14="http://schemas.microsoft.com/office/drawing/2010/main" val="0"/>
              </a:ext>
            </a:extLst>
          </a:blip>
          <a:srcRect t="18864"/>
          <a:stretch>
            <a:fillRect/>
          </a:stretch>
        </p:blipFill>
        <p:spPr bwMode="auto">
          <a:xfrm>
            <a:off x="469900" y="1928813"/>
            <a:ext cx="10072688"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 Box 9"/>
          <p:cNvSpPr txBox="1">
            <a:spLocks noChangeArrowheads="1"/>
          </p:cNvSpPr>
          <p:nvPr/>
        </p:nvSpPr>
        <p:spPr bwMode="auto">
          <a:xfrm>
            <a:off x="715962" y="1106488"/>
            <a:ext cx="93769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spcBef>
                <a:spcPct val="50000"/>
              </a:spcBef>
            </a:pPr>
            <a:r>
              <a:rPr lang="en-US" altLang="en-US" sz="3000" b="1" dirty="0" err="1">
                <a:solidFill>
                  <a:srgbClr val="1713CB"/>
                </a:solidFill>
                <a:cs typeface="Times New Roman" panose="02020603050405020304" pitchFamily="18" charset="0"/>
              </a:rPr>
              <a:t>Hát</a:t>
            </a:r>
            <a:endParaRPr lang="en-US" altLang="en-US" sz="4000" b="1" dirty="0">
              <a:solidFill>
                <a:srgbClr val="1713CB"/>
              </a:solidFill>
              <a:cs typeface="Times New Roman" panose="02020603050405020304" pitchFamily="18" charset="0"/>
            </a:endParaRPr>
          </a:p>
        </p:txBody>
      </p:sp>
      <p:sp>
        <p:nvSpPr>
          <p:cNvPr id="20490" name="Text Box 10"/>
          <p:cNvSpPr txBox="1">
            <a:spLocks noChangeArrowheads="1"/>
          </p:cNvSpPr>
          <p:nvPr/>
        </p:nvSpPr>
        <p:spPr bwMode="auto">
          <a:xfrm>
            <a:off x="2343150" y="1357313"/>
            <a:ext cx="65722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3500" b="1"/>
              <a:t>CHÀO NGƯỜI BẠN MỚI ĐẾN</a:t>
            </a:r>
          </a:p>
        </p:txBody>
      </p:sp>
      <p:sp>
        <p:nvSpPr>
          <p:cNvPr id="13" name="Rectangle 3"/>
          <p:cNvSpPr>
            <a:spLocks noChangeArrowheads="1"/>
          </p:cNvSpPr>
          <p:nvPr/>
        </p:nvSpPr>
        <p:spPr bwMode="auto">
          <a:xfrm>
            <a:off x="5200650" y="1993900"/>
            <a:ext cx="3000375"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l" eaLnBrk="1" hangingPunct="1"/>
            <a:r>
              <a:rPr lang="en-US" altLang="en-US" sz="3000" i="1">
                <a:solidFill>
                  <a:srgbClr val="FF0000"/>
                </a:solidFill>
                <a:cs typeface="Times New Roman" panose="02020603050405020304" pitchFamily="18" charset="0"/>
              </a:rPr>
              <a:t>Lương Bằng Vinh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p:cTn id="7" dur="500" fill="hold"/>
                                        <p:tgtEl>
                                          <p:spTgt spid="14340"/>
                                        </p:tgtEl>
                                        <p:attrNameLst>
                                          <p:attrName>ppt_w</p:attrName>
                                        </p:attrNameLst>
                                      </p:cBhvr>
                                      <p:tavLst>
                                        <p:tav tm="0">
                                          <p:val>
                                            <p:fltVal val="0"/>
                                          </p:val>
                                        </p:tav>
                                        <p:tav tm="100000">
                                          <p:val>
                                            <p:strVal val="#ppt_w"/>
                                          </p:val>
                                        </p:tav>
                                      </p:tavLst>
                                    </p:anim>
                                    <p:anim calcmode="lin" valueType="num">
                                      <p:cBhvr>
                                        <p:cTn id="8" dur="500" fill="hold"/>
                                        <p:tgtEl>
                                          <p:spTgt spid="14340"/>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20490"/>
                                        </p:tgtEl>
                                        <p:attrNameLst>
                                          <p:attrName>style.visibility</p:attrName>
                                        </p:attrNameLst>
                                      </p:cBhvr>
                                      <p:to>
                                        <p:strVal val="visible"/>
                                      </p:to>
                                    </p:set>
                                    <p:anim calcmode="lin" valueType="num">
                                      <p:cBhvr>
                                        <p:cTn id="11" dur="500" fill="hold"/>
                                        <p:tgtEl>
                                          <p:spTgt spid="20490"/>
                                        </p:tgtEl>
                                        <p:attrNameLst>
                                          <p:attrName>ppt_w</p:attrName>
                                        </p:attrNameLst>
                                      </p:cBhvr>
                                      <p:tavLst>
                                        <p:tav tm="0">
                                          <p:val>
                                            <p:fltVal val="0"/>
                                          </p:val>
                                        </p:tav>
                                        <p:tav tm="100000">
                                          <p:val>
                                            <p:strVal val="#ppt_w"/>
                                          </p:val>
                                        </p:tav>
                                      </p:tavLst>
                                    </p:anim>
                                    <p:anim calcmode="lin" valueType="num">
                                      <p:cBhvr>
                                        <p:cTn id="12" dur="500" fill="hold"/>
                                        <p:tgtEl>
                                          <p:spTgt spid="2049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20490" grpId="0"/>
      <p:bldP spid="13"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9F680CFC-89E7-4A80-A25E-CEA99E560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4786" y="2999"/>
            <a:ext cx="9303228" cy="6852002"/>
          </a:xfrm>
          <a:prstGeom prst="rect">
            <a:avLst/>
          </a:prstGeom>
        </p:spPr>
      </p:pic>
      <p:pic>
        <p:nvPicPr>
          <p:cNvPr id="6149" name="Picture 8"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9"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0"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11" descr="000o"/>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xmlns="" id="{F72938D0-B38B-4753-9A3E-0C6B49B1BDE6}"/>
              </a:ext>
            </a:extLst>
          </p:cNvPr>
          <p:cNvSpPr/>
          <p:nvPr/>
        </p:nvSpPr>
        <p:spPr>
          <a:xfrm>
            <a:off x="301824" y="260648"/>
            <a:ext cx="1600200" cy="381000"/>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HÁT MẪU</a:t>
            </a:r>
            <a:endParaRPr lang="vi-VN" sz="20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
        <p:nvSpPr>
          <p:cNvPr id="12" name="Rectangle 11">
            <a:extLst>
              <a:ext uri="{FF2B5EF4-FFF2-40B4-BE49-F238E27FC236}">
                <a16:creationId xmlns:a16="http://schemas.microsoft.com/office/drawing/2014/main" xmlns="" id="{5955805E-1C46-4110-86AA-E5F78A085B81}"/>
              </a:ext>
            </a:extLst>
          </p:cNvPr>
          <p:cNvSpPr/>
          <p:nvPr/>
        </p:nvSpPr>
        <p:spPr>
          <a:xfrm>
            <a:off x="1976398" y="260648"/>
            <a:ext cx="1600200" cy="381000"/>
          </a:xfrm>
          <a:prstGeom prst="rect">
            <a:avLst/>
          </a:prstGeom>
          <a:gradFill flip="none" rotWithShape="1">
            <a:gsLst>
              <a:gs pos="0">
                <a:srgbClr val="66FF66">
                  <a:tint val="66000"/>
                  <a:satMod val="160000"/>
                </a:srgbClr>
              </a:gs>
              <a:gs pos="50000">
                <a:srgbClr val="66FF66">
                  <a:tint val="44500"/>
                  <a:satMod val="160000"/>
                </a:srgbClr>
              </a:gs>
              <a:gs pos="100000">
                <a:srgbClr val="66FF66">
                  <a:tint val="23500"/>
                  <a:satMod val="16000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cs typeface="ZapfChancery-Medium" panose="00000400000000000000" pitchFamily="2" charset="0"/>
              </a:rPr>
              <a:t>GIAI ĐIỆU</a:t>
            </a:r>
            <a:endParaRPr lang="vi-VN" sz="2000" b="1" dirty="0">
              <a:solidFill>
                <a:srgbClr val="FF0000"/>
              </a:solidFill>
              <a:latin typeface="Cambria" panose="02040503050406030204" pitchFamily="18" charset="0"/>
              <a:ea typeface="Cambria" panose="02040503050406030204" pitchFamily="18" charset="0"/>
              <a:cs typeface="ZapfChancery-Medium" panose="00000400000000000000" pitchFamily="2"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5" presetClass="emph" presetSubtype="0" fill="hold" grpId="0" nodeType="clickEffect">
                                  <p:stCondLst>
                                    <p:cond delay="0"/>
                                  </p:stCondLst>
                                  <p:childTnLst>
                                    <p:animClr clrSpc="hsl" dir="cw">
                                      <p:cBhvr override="childStyle">
                                        <p:cTn id="6" dur="500" fill="hold"/>
                                        <p:tgtEl>
                                          <p:spTgt spid="11"/>
                                        </p:tgtEl>
                                        <p:attrNameLst>
                                          <p:attrName>style.color</p:attrName>
                                        </p:attrNameLst>
                                      </p:cBhvr>
                                      <p:by>
                                        <p:hsl h="0" s="-70588" l="0"/>
                                      </p:by>
                                    </p:animClr>
                                    <p:animClr clrSpc="hsl" dir="cw">
                                      <p:cBhvr>
                                        <p:cTn id="7" dur="500" fill="hold"/>
                                        <p:tgtEl>
                                          <p:spTgt spid="11"/>
                                        </p:tgtEl>
                                        <p:attrNameLst>
                                          <p:attrName>fillcolor</p:attrName>
                                        </p:attrNameLst>
                                      </p:cBhvr>
                                      <p:by>
                                        <p:hsl h="0" s="-70588" l="0"/>
                                      </p:by>
                                    </p:animClr>
                                    <p:animClr clrSpc="hsl" dir="cw">
                                      <p:cBhvr>
                                        <p:cTn id="8" dur="500" fill="hold"/>
                                        <p:tgtEl>
                                          <p:spTgt spid="11"/>
                                        </p:tgtEl>
                                        <p:attrNameLst>
                                          <p:attrName>stroke.color</p:attrName>
                                        </p:attrNameLst>
                                      </p:cBhvr>
                                      <p:by>
                                        <p:hsl h="0" s="-70588" l="0"/>
                                      </p:by>
                                    </p:animClr>
                                    <p:set>
                                      <p:cBhvr>
                                        <p:cTn id="9" dur="500" fill="hold"/>
                                        <p:tgtEl>
                                          <p:spTgt spid="11"/>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2" name="HÁT MẪU CHÀO NGƯỜI BẠN MỚI ĐẾN.wav"/>
                                        </p:tgtEl>
                                      </p:cMediaNode>
                                    </p:audio>
                                  </p:sub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12"/>
                    </p:tgtEl>
                  </p:cond>
                </p:stCondLst>
                <p:endSync evt="end" delay="0">
                  <p:rtn val="all"/>
                </p:endSync>
                <p:childTnLst>
                  <p:par>
                    <p:cTn id="11" fill="hold">
                      <p:stCondLst>
                        <p:cond delay="0"/>
                      </p:stCondLst>
                      <p:childTnLst>
                        <p:par>
                          <p:cTn id="12" fill="hold">
                            <p:stCondLst>
                              <p:cond delay="0"/>
                            </p:stCondLst>
                            <p:childTnLst>
                              <p:par>
                                <p:cTn id="13" presetID="25" presetClass="emph" presetSubtype="0" fill="hold" grpId="0" nodeType="clickEffect">
                                  <p:stCondLst>
                                    <p:cond delay="0"/>
                                  </p:stCondLst>
                                  <p:childTnLst>
                                    <p:animClr clrSpc="hsl" dir="cw">
                                      <p:cBhvr override="childStyle">
                                        <p:cTn id="14" dur="500" fill="hold"/>
                                        <p:tgtEl>
                                          <p:spTgt spid="12"/>
                                        </p:tgtEl>
                                        <p:attrNameLst>
                                          <p:attrName>style.color</p:attrName>
                                        </p:attrNameLst>
                                      </p:cBhvr>
                                      <p:by>
                                        <p:hsl h="0" s="-70588" l="0"/>
                                      </p:by>
                                    </p:animClr>
                                    <p:animClr clrSpc="hsl" dir="cw">
                                      <p:cBhvr>
                                        <p:cTn id="15" dur="500" fill="hold"/>
                                        <p:tgtEl>
                                          <p:spTgt spid="12"/>
                                        </p:tgtEl>
                                        <p:attrNameLst>
                                          <p:attrName>fillcolor</p:attrName>
                                        </p:attrNameLst>
                                      </p:cBhvr>
                                      <p:by>
                                        <p:hsl h="0" s="-70588" l="0"/>
                                      </p:by>
                                    </p:animClr>
                                    <p:animClr clrSpc="hsl" dir="cw">
                                      <p:cBhvr>
                                        <p:cTn id="16" dur="500" fill="hold"/>
                                        <p:tgtEl>
                                          <p:spTgt spid="12"/>
                                        </p:tgtEl>
                                        <p:attrNameLst>
                                          <p:attrName>stroke.color</p:attrName>
                                        </p:attrNameLst>
                                      </p:cBhvr>
                                      <p:by>
                                        <p:hsl h="0" s="-70588" l="0"/>
                                      </p:by>
                                    </p:animClr>
                                    <p:set>
                                      <p:cBhvr>
                                        <p:cTn id="17" dur="500" fill="hold"/>
                                        <p:tgtEl>
                                          <p:spTgt spid="12"/>
                                        </p:tgtEl>
                                        <p:attrNameLst>
                                          <p:attrName>fill.type</p:attrName>
                                        </p:attrNameLst>
                                      </p:cBhvr>
                                      <p:to>
                                        <p:strVal val="solid"/>
                                      </p:to>
                                    </p:set>
                                  </p:childTnLst>
                                  <p:subTnLst>
                                    <p:audio>
                                      <p:cMediaNode>
                                        <p:cTn display="0" masterRel="sameClick">
                                          <p:stCondLst>
                                            <p:cond evt="begin" delay="0">
                                              <p:tn val="13"/>
                                            </p:cond>
                                          </p:stCondLst>
                                          <p:endCondLst>
                                            <p:cond evt="onStopAudio" delay="0">
                                              <p:tgtEl>
                                                <p:sldTgt/>
                                              </p:tgtEl>
                                            </p:cond>
                                          </p:endCondLst>
                                        </p:cTn>
                                        <p:tgtEl>
                                          <p:sndTgt r:embed="rId3" name="BEAT-CHÀO-NGƯỜI-BẠN-MỚI-ĐẾN.wav"/>
                                        </p:tgtEl>
                                      </p:cMediaNode>
                                    </p:audio>
                                  </p:subTnLst>
                                </p:cTn>
                              </p:par>
                            </p:childTnLst>
                          </p:cTn>
                        </p:par>
                      </p:childTnLst>
                    </p:cTn>
                  </p:par>
                </p:childTnLst>
              </p:cTn>
              <p:nextCondLst>
                <p:cond evt="onClick" delay="0">
                  <p:tgtEl>
                    <p:spTgt spid="12"/>
                  </p:tgtEl>
                </p:cond>
              </p:nextCondLst>
            </p:seq>
          </p:childTnLst>
        </p:cTn>
      </p:par>
    </p:tnLst>
    <p:bldLst>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sp>
        <p:nvSpPr>
          <p:cNvPr id="7172" name="Rectangle 11"/>
          <p:cNvSpPr>
            <a:spLocks noChangeArrowheads="1"/>
          </p:cNvSpPr>
          <p:nvPr/>
        </p:nvSpPr>
        <p:spPr bwMode="auto">
          <a:xfrm>
            <a:off x="1028700" y="0"/>
            <a:ext cx="3200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spcBef>
                <a:spcPct val="50000"/>
              </a:spcBef>
            </a:pPr>
            <a:r>
              <a:rPr lang="en-US" altLang="en-US" sz="3000" b="1">
                <a:solidFill>
                  <a:schemeClr val="bg1"/>
                </a:solidFill>
                <a:cs typeface="Times New Roman" panose="02020603050405020304" pitchFamily="18" charset="0"/>
              </a:rPr>
              <a:t>ĐỌC LỜI CA</a:t>
            </a:r>
            <a:endParaRPr lang="en-US" altLang="en-US" sz="1700" b="1" i="1">
              <a:solidFill>
                <a:srgbClr val="FFFF00"/>
              </a:solidFill>
              <a:cs typeface="Times New Roman" panose="02020603050405020304" pitchFamily="18" charset="0"/>
            </a:endParaRPr>
          </a:p>
        </p:txBody>
      </p:sp>
      <p:sp>
        <p:nvSpPr>
          <p:cNvPr id="7" name="Rectangle 4"/>
          <p:cNvSpPr>
            <a:spLocks noChangeArrowheads="1"/>
          </p:cNvSpPr>
          <p:nvPr/>
        </p:nvSpPr>
        <p:spPr bwMode="auto">
          <a:xfrm>
            <a:off x="342900" y="1751013"/>
            <a:ext cx="10215563"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100" b="1">
                <a:cs typeface="Times New Roman" panose="02020603050405020304" pitchFamily="18" charset="0"/>
              </a:rPr>
              <a:t>Chào người bạn mới đến. Góp thêm một niềm vui</a:t>
            </a:r>
          </a:p>
          <a:p>
            <a:pPr>
              <a:lnSpc>
                <a:spcPct val="150000"/>
              </a:lnSpc>
            </a:pPr>
            <a:r>
              <a:rPr lang="en-US" altLang="en-US" sz="3100" b="1">
                <a:cs typeface="Times New Roman" panose="02020603050405020304" pitchFamily="18" charset="0"/>
              </a:rPr>
              <a:t>Chào nụ cười dễ mến. Góp thêm cho cuộc đời</a:t>
            </a:r>
          </a:p>
          <a:p>
            <a:pPr>
              <a:lnSpc>
                <a:spcPct val="150000"/>
              </a:lnSpc>
            </a:pPr>
            <a:r>
              <a:rPr lang="en-US" altLang="en-US" sz="3100" b="1">
                <a:cs typeface="Times New Roman" panose="02020603050405020304" pitchFamily="18" charset="0"/>
              </a:rPr>
              <a:t>Đến đây chơi đến đây vui là vườn hoa muôn màu muôn sắc</a:t>
            </a:r>
          </a:p>
          <a:p>
            <a:pPr>
              <a:lnSpc>
                <a:spcPct val="150000"/>
              </a:lnSpc>
            </a:pPr>
            <a:r>
              <a:rPr lang="en-US" altLang="en-US" sz="3100" b="1">
                <a:cs typeface="Times New Roman" panose="02020603050405020304" pitchFamily="18" charset="0"/>
              </a:rPr>
              <a:t>Đến đây chơi đến đây vui là bài ca thắm thiết tình người</a:t>
            </a:r>
          </a:p>
        </p:txBody>
      </p:sp>
      <p:sp>
        <p:nvSpPr>
          <p:cNvPr id="7174" name="Rectangle 7"/>
          <p:cNvSpPr>
            <a:spLocks noChangeArrowheads="1"/>
          </p:cNvSpPr>
          <p:nvPr/>
        </p:nvSpPr>
        <p:spPr bwMode="auto">
          <a:xfrm>
            <a:off x="1914525" y="785813"/>
            <a:ext cx="73072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291" tIns="57145" rIns="114291" bIns="57145">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r>
              <a:rPr lang="en-US" altLang="en-US" sz="4000" b="1">
                <a:solidFill>
                  <a:srgbClr val="FF0000"/>
                </a:solidFill>
              </a:rPr>
              <a:t>CHÀO NGƯỜI BẠN MỚI ĐẾN</a:t>
            </a:r>
          </a:p>
        </p:txBody>
      </p:sp>
      <p:pic>
        <p:nvPicPr>
          <p:cNvPr id="7175"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9" name="Rectangle 10"/>
          <p:cNvSpPr>
            <a:spLocks noChangeArrowheads="1"/>
          </p:cNvSpPr>
          <p:nvPr/>
        </p:nvSpPr>
        <p:spPr bwMode="auto">
          <a:xfrm>
            <a:off x="6700838" y="1428750"/>
            <a:ext cx="27146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gn="r"/>
            <a:r>
              <a:rPr lang="en-US" altLang="en-US" sz="2400" b="1" i="1">
                <a:solidFill>
                  <a:srgbClr val="1713CB"/>
                </a:solidFill>
                <a:cs typeface="Times New Roman" panose="02020603050405020304" pitchFamily="18" charset="0"/>
              </a:rPr>
              <a:t>Lương Bằng Vinh</a:t>
            </a:r>
          </a:p>
        </p:txBody>
      </p:sp>
      <p:pic>
        <p:nvPicPr>
          <p:cNvPr id="7180" name="Picture 11" descr="D:\GIÁO ÁN 1 2020-2021\HÌNH SOẠN GIÁO ÁN\Học hát\CHAO NGUOI BAN MOI DEN\ư.png"/>
          <p:cNvPicPr>
            <a:picLocks noChangeAspect="1" noChangeArrowheads="1"/>
          </p:cNvPicPr>
          <p:nvPr/>
        </p:nvPicPr>
        <p:blipFill>
          <a:blip r:embed="rId4">
            <a:lum contrast="40000"/>
            <a:extLst>
              <a:ext uri="{28A0092B-C50C-407E-A947-70E740481C1C}">
                <a14:useLocalDpi xmlns:a14="http://schemas.microsoft.com/office/drawing/2010/main" val="0"/>
              </a:ext>
            </a:extLst>
          </a:blip>
          <a:srcRect t="18864"/>
          <a:stretch>
            <a:fillRect/>
          </a:stretch>
        </p:blipFill>
        <p:spPr bwMode="auto">
          <a:xfrm>
            <a:off x="485775" y="4572000"/>
            <a:ext cx="10072688"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1"/>
                                          </p:val>
                                        </p:tav>
                                        <p:tav tm="100000">
                                          <p:val>
                                            <p:strVal val="#ppt_x"/>
                                          </p:val>
                                        </p:tav>
                                      </p:tavLst>
                                    </p:anim>
                                    <p:anim calcmode="lin" valueType="num">
                                      <p:cBhvr>
                                        <p:cTn id="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11" descr="D:\GIÁO ÁN 1 2020-2021\HÌNH SOẠN GIÁO ÁN\Học hát\CHAO NGUOI BAN MOI DEN\ư.png"/>
          <p:cNvPicPr>
            <a:picLocks noChangeAspect="1" noChangeArrowheads="1"/>
          </p:cNvPicPr>
          <p:nvPr/>
        </p:nvPicPr>
        <p:blipFill>
          <a:blip r:embed="rId3">
            <a:lum bright="10000" contrast="30000"/>
            <a:extLst>
              <a:ext uri="{28A0092B-C50C-407E-A947-70E740481C1C}">
                <a14:useLocalDpi xmlns:a14="http://schemas.microsoft.com/office/drawing/2010/main" val="0"/>
              </a:ext>
            </a:extLst>
          </a:blip>
          <a:srcRect t="17329"/>
          <a:stretch>
            <a:fillRect/>
          </a:stretch>
        </p:blipFill>
        <p:spPr bwMode="auto">
          <a:xfrm>
            <a:off x="485775" y="1985963"/>
            <a:ext cx="10072688"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8"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9"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10"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11" descr="000o"/>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0" name="Rectangle 10"/>
          <p:cNvSpPr>
            <a:spLocks noChangeArrowheads="1"/>
          </p:cNvSpPr>
          <p:nvPr/>
        </p:nvSpPr>
        <p:spPr bwMode="auto">
          <a:xfrm>
            <a:off x="1057275" y="1071563"/>
            <a:ext cx="8882063"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200" b="1">
                <a:cs typeface="Times New Roman" panose="02020603050405020304" pitchFamily="18" charset="0"/>
              </a:rPr>
              <a:t>Chào người bạn mới đến. Góp thêm một niềm vui</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1" descr="14"/>
          <p:cNvPicPr>
            <a:picLocks noChangeAspect="1" noChangeArrowheads="1"/>
          </p:cNvPicPr>
          <p:nvPr/>
        </p:nvPicPr>
        <p:blipFill>
          <a:blip r:embed="rId2">
            <a:extLst>
              <a:ext uri="{28A0092B-C50C-407E-A947-70E740481C1C}">
                <a14:useLocalDpi xmlns:a14="http://schemas.microsoft.com/office/drawing/2010/main" val="0"/>
              </a:ext>
            </a:extLst>
          </a:blip>
          <a:srcRect l="11783" t="9186" r="31018" b="16690"/>
          <a:stretch>
            <a:fillRect/>
          </a:stretch>
        </p:blipFill>
        <p:spPr bwMode="auto">
          <a:xfrm>
            <a:off x="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42388" y="3716338"/>
            <a:ext cx="1209675" cy="628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14291" tIns="57145" rIns="114291" bIns="57145" anchor="ctr"/>
          <a:lstStyle/>
          <a:p>
            <a:pPr>
              <a:defRPr/>
            </a:pPr>
            <a:endParaRPr lang="en-US"/>
          </a:p>
        </p:txBody>
      </p:sp>
      <p:pic>
        <p:nvPicPr>
          <p:cNvPr id="9220" name="Picture 8"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4763"/>
            <a:ext cx="11012488" cy="10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9"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9688" y="6753225"/>
            <a:ext cx="10995026"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10"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331369" y="3378994"/>
            <a:ext cx="6707187" cy="123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11" descr="000o"/>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557294" y="3378994"/>
            <a:ext cx="6707187"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1" descr="D:\GIÁO ÁN 1 2020-2021\HÌNH SOẠN GIÁO ÁN\Học hát\CHAO NGUOI BAN MOI DEN\g.png"/>
          <p:cNvPicPr>
            <a:picLocks noChangeAspect="1" noChangeArrowheads="1"/>
          </p:cNvPicPr>
          <p:nvPr/>
        </p:nvPicPr>
        <p:blipFill>
          <a:blip r:embed="rId4">
            <a:lum contrast="30000"/>
            <a:extLst>
              <a:ext uri="{28A0092B-C50C-407E-A947-70E740481C1C}">
                <a14:useLocalDpi xmlns:a14="http://schemas.microsoft.com/office/drawing/2010/main" val="0"/>
              </a:ext>
            </a:extLst>
          </a:blip>
          <a:srcRect/>
          <a:stretch>
            <a:fillRect/>
          </a:stretch>
        </p:blipFill>
        <p:spPr bwMode="auto">
          <a:xfrm>
            <a:off x="469900" y="1785938"/>
            <a:ext cx="10072688" cy="435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Rectangle 11"/>
          <p:cNvSpPr>
            <a:spLocks noChangeArrowheads="1"/>
          </p:cNvSpPr>
          <p:nvPr/>
        </p:nvSpPr>
        <p:spPr bwMode="auto">
          <a:xfrm>
            <a:off x="842963" y="857250"/>
            <a:ext cx="915352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a:solidFill>
                  <a:schemeClr val="tx1"/>
                </a:solidFill>
                <a:latin typeface="Times New Roman" panose="02020603050405020304" pitchFamily="18" charset="0"/>
              </a:defRPr>
            </a:lvl9pPr>
          </a:lstStyle>
          <a:p>
            <a:pPr>
              <a:lnSpc>
                <a:spcPct val="150000"/>
              </a:lnSpc>
            </a:pPr>
            <a:r>
              <a:rPr lang="en-US" altLang="en-US" sz="3600" b="1">
                <a:cs typeface="Times New Roman" panose="02020603050405020304" pitchFamily="18" charset="0"/>
              </a:rPr>
              <a:t>Chào nụ cười dễ mến. Góp thêm cho cuộc đời</a:t>
            </a:r>
          </a:p>
        </p:txBody>
      </p:sp>
    </p:spTree>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7282</TotalTime>
  <Words>327</Words>
  <Application>Microsoft Office PowerPoint</Application>
  <PresentationFormat>Custom</PresentationFormat>
  <Paragraphs>55</Paragraphs>
  <Slides>24</Slides>
  <Notes>0</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Administrator</cp:lastModifiedBy>
  <cp:revision>617</cp:revision>
  <dcterms:created xsi:type="dcterms:W3CDTF">2010-04-30T18:19:48Z</dcterms:created>
  <dcterms:modified xsi:type="dcterms:W3CDTF">2023-11-28T02:49:35Z</dcterms:modified>
</cp:coreProperties>
</file>