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74" r:id="rId4"/>
    <p:sldMasterId id="2147483686" r:id="rId5"/>
  </p:sldMasterIdLst>
  <p:notesMasterIdLst>
    <p:notesMasterId r:id="rId15"/>
  </p:notesMasterIdLst>
  <p:sldIdLst>
    <p:sldId id="265" r:id="rId6"/>
    <p:sldId id="266" r:id="rId7"/>
    <p:sldId id="267" r:id="rId8"/>
    <p:sldId id="268" r:id="rId9"/>
    <p:sldId id="258" r:id="rId10"/>
    <p:sldId id="262" r:id="rId11"/>
    <p:sldId id="264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38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424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14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731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79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785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952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989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98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93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484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423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59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6.jp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898553" cy="1369642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25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26594" y="789229"/>
            <a:ext cx="711290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nhạc bài Đi học lắc lư nhẹ theo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nhịp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453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mở 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494" y="19798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6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707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7801" y="2055161"/>
            <a:ext cx="799443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 chức hoạt động vận động sáng tạo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628" y="-82605"/>
            <a:ext cx="3006247" cy="977029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562" y="4802622"/>
            <a:ext cx="510579" cy="4909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13750C-8342-4D15-A793-82611B15D93F}"/>
              </a:ext>
            </a:extLst>
          </p:cNvPr>
          <p:cNvSpPr txBox="1"/>
          <p:nvPr/>
        </p:nvSpPr>
        <p:spPr>
          <a:xfrm>
            <a:off x="4577883" y="1150175"/>
            <a:ext cx="25186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u="sng">
                <a:solidFill>
                  <a:srgbClr val="FF0000"/>
                </a:solidFill>
                <a:latin typeface="HP001 5 hàng" panose="020B0603050302020204" pitchFamily="34" charset="0"/>
              </a:rPr>
              <a:t>Âm nhạc</a:t>
            </a:r>
            <a:endParaRPr lang="en-US" sz="4000" b="1" u="sng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006247" cy="97702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665" y="0"/>
            <a:ext cx="8875074" cy="6698511"/>
          </a:xfrm>
          <a:prstGeom prst="rect">
            <a:avLst/>
          </a:prstGeom>
        </p:spPr>
      </p:pic>
      <p:pic>
        <p:nvPicPr>
          <p:cNvPr id="6" name="NGHE MAU VUI DEN TRU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5684" y="2545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3132475"/>
            <a:ext cx="3787990" cy="37255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1" y="0"/>
            <a:ext cx="10541000" cy="6858000"/>
          </a:xfrm>
          <a:prstGeom prst="rect">
            <a:avLst/>
          </a:prstGeom>
        </p:spPr>
      </p:pic>
      <p:pic>
        <p:nvPicPr>
          <p:cNvPr id="4" name="y2mate.com - ĐỌC NHẠC SỐ 2 LỚP 3  KÝ HIỆU BÀN TAY">
            <a:hlinkClick r:id="" action="ppaction://media"/>
            <a:extLst>
              <a:ext uri="{FF2B5EF4-FFF2-40B4-BE49-F238E27FC236}">
                <a16:creationId xmlns:a16="http://schemas.microsoft.com/office/drawing/2014/main" xmlns="" id="{778DD72B-0D63-49A3-800A-E8126EC77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0198" y="9068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2662" y="170567"/>
            <a:ext cx="6110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vận động phụ họa theo bài hát đi 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1738" y="31218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72" y="4962350"/>
            <a:ext cx="2419228" cy="18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6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815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77</Words>
  <Application>Microsoft Office PowerPoint</Application>
  <PresentationFormat>Custom</PresentationFormat>
  <Paragraphs>10</Paragraphs>
  <Slides>9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Office Theme</vt:lpstr>
      <vt:lpstr>1_Office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25</cp:revision>
  <dcterms:created xsi:type="dcterms:W3CDTF">2022-04-04T07:27:39Z</dcterms:created>
  <dcterms:modified xsi:type="dcterms:W3CDTF">2023-11-22T12:48:01Z</dcterms:modified>
</cp:coreProperties>
</file>