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3" r:id="rId6"/>
    <p:sldId id="275" r:id="rId7"/>
    <p:sldId id="276" r:id="rId8"/>
    <p:sldId id="278" r:id="rId9"/>
    <p:sldId id="277" r:id="rId10"/>
    <p:sldId id="259" r:id="rId11"/>
    <p:sldId id="260" r:id="rId12"/>
    <p:sldId id="261" r:id="rId13"/>
    <p:sldId id="265" r:id="rId14"/>
    <p:sldId id="266" r:id="rId15"/>
    <p:sldId id="279" r:id="rId16"/>
    <p:sldId id="280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590" y="2778338"/>
            <a:ext cx="8892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lại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thuần thức các động tác cơ thể.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01554"/>
            <a:ext cx="5688632" cy="110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6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0648"/>
            <a:ext cx="8208911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HS ôn vận động cơ thể với các hình thức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Tập biểu diễn bài hát </a:t>
            </a:r>
            <a:r>
              <a:rPr lang="en-US" sz="3200" i="1">
                <a:solidFill>
                  <a:srgbClr val="FF0000"/>
                </a:solidFill>
                <a:latin typeface="Times New Roman"/>
                <a:ea typeface="Times New Roman"/>
              </a:rPr>
              <a:t>Học sinh lớp Hai chăm ngoan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, kết hợp với vận động phụ hoạ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với các hình thức: cả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lớp, nhóm, cá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</a:t>
            </a:r>
            <a:r>
              <a:rPr lang="en-US" sz="3200" smtClean="0">
                <a:latin typeface="Times New Roman"/>
                <a:ea typeface="Times New Roman"/>
                <a:cs typeface="Arial"/>
              </a:rPr>
              <a:t>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1: </a:t>
            </a:r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Em là học sinh lớp 2 , em là một cậu con </a:t>
            </a:r>
            <a:r>
              <a:rPr lang="fr-FR" sz="2400" i="1" smtClean="0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</a:t>
            </a:r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Hát </a:t>
            </a:r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 smtClean="0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ÂM NHẠC 2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TIẾT 12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4495" y="3356998"/>
            <a:ext cx="8112001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 dirty="0" smtClean="0">
                <a:solidFill>
                  <a:srgbClr val="FC190F"/>
                </a:solidFill>
                <a:latin typeface="Times New Roman"/>
                <a:ea typeface="Arial"/>
              </a:rPr>
              <a:t>* </a:t>
            </a:r>
            <a:r>
              <a:rPr lang="en-US" sz="3200" b="1" dirty="0" smtClean="0">
                <a:solidFill>
                  <a:srgbClr val="FC190F"/>
                </a:solidFill>
                <a:latin typeface="Times New Roman"/>
                <a:ea typeface="Arial"/>
              </a:rPr>
              <a:t>VẬN </a:t>
            </a: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DỤNG - SÁNG TẠO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 dirty="0" smtClean="0">
                <a:solidFill>
                  <a:srgbClr val="FC190F"/>
                </a:solidFill>
                <a:latin typeface="Times New Roman"/>
                <a:ea typeface="Arial"/>
              </a:rPr>
              <a:t>* ÔN </a:t>
            </a: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TẬP: HÁT VÀ ĐỌC NHẠC</a:t>
            </a:r>
            <a:endParaRPr lang="en-US" sz="3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90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/>
                <a:ea typeface="Calibri"/>
              </a:rPr>
              <a:t>1.ÔN TẬP</a:t>
            </a:r>
            <a:endParaRPr lang="en-US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000000"/>
                </a:solidFill>
                <a:latin typeface="Times New Roman"/>
                <a:ea typeface="Calibri"/>
              </a:rPr>
              <a:t>*Ôn tập bài hát Học sinh lớp Hai chăm ngoan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512" y="4941168"/>
            <a:ext cx="43924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mtClean="0"/>
              <a:t>HD HS hát đối đáp</a:t>
            </a:r>
            <a:endParaRPr lang="en-US" sz="4000" b="1"/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NAM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HS NỮ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8020" y="2852936"/>
            <a:ext cx="397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4: Mỗi ngày đến trường đến lớp, là em có thêm bao niềm vui.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85" y="1412776"/>
            <a:ext cx="40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604" y="1257695"/>
            <a:ext cx="399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i="1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fr-FR" sz="2800" i="1" smtClean="0">
                <a:solidFill>
                  <a:schemeClr val="bg1"/>
                </a:solidFill>
                <a:latin typeface="Times New Roman"/>
                <a:ea typeface="Times New Roman"/>
              </a:rPr>
              <a:t>Câu </a:t>
            </a:r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2: Em là học lớp 2, em là một cô bé gai 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85" y="2642690"/>
            <a:ext cx="40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1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4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HÁT TO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</a:t>
            </a:r>
            <a:r>
              <a:rPr lang="en-US" smtClean="0">
                <a:solidFill>
                  <a:srgbClr val="FF0000"/>
                </a:solidFill>
              </a:rPr>
              <a:t>NHỎ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HÁT THẦM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</a:t>
            </a:r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68" y="254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5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8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9" y="5733262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smtClean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1316967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nốt Đô-rê-mi-sol-la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424</Words>
  <Application>Microsoft Office PowerPoint</Application>
  <PresentationFormat>On-screen Show (4:3)</PresentationFormat>
  <Paragraphs>42</Paragraphs>
  <Slides>14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39</cp:revision>
  <dcterms:created xsi:type="dcterms:W3CDTF">2021-06-19T11:12:44Z</dcterms:created>
  <dcterms:modified xsi:type="dcterms:W3CDTF">2023-11-22T12:49:16Z</dcterms:modified>
</cp:coreProperties>
</file>