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</p:sldMasterIdLst>
  <p:sldIdLst>
    <p:sldId id="27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1776ED-4586-4722-C00C-F5B747F09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501FC7D-CC13-A64A-9A46-6E6585684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F89AF45-B8BD-E2B9-6ED6-42DBBBE9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81E8566-FB54-5FF5-1955-6ABE5C343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F2F3CD-489F-58CB-E5BE-E429D3E3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4A73AA31-B12E-C961-FD90-6451800EA0C4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8" name="图片 6" descr="白板">
            <a:extLst>
              <a:ext uri="{FF2B5EF4-FFF2-40B4-BE49-F238E27FC236}">
                <a16:creationId xmlns:a16="http://schemas.microsoft.com/office/drawing/2014/main" id="{37268FAC-0F02-382D-09F4-BEC271AF86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100320"/>
          </a:xfrm>
          <a:prstGeom prst="rect">
            <a:avLst/>
          </a:prstGeom>
        </p:spPr>
      </p:pic>
      <p:pic>
        <p:nvPicPr>
          <p:cNvPr id="9" name="图片 7" descr="3">
            <a:extLst>
              <a:ext uri="{FF2B5EF4-FFF2-40B4-BE49-F238E27FC236}">
                <a16:creationId xmlns:a16="http://schemas.microsoft.com/office/drawing/2014/main" id="{D4822E20-07A3-0D9A-9229-A477581987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84DB0335-5532-5E35-C8A3-9E09638813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21920"/>
            <a:ext cx="3279140" cy="1738630"/>
          </a:xfrm>
          <a:prstGeom prst="rect">
            <a:avLst/>
          </a:prstGeom>
        </p:spPr>
      </p:pic>
      <p:pic>
        <p:nvPicPr>
          <p:cNvPr id="11" name="图片 12" descr="千库网_开学季笔返校学生背书包_元素编号12897046">
            <a:extLst>
              <a:ext uri="{FF2B5EF4-FFF2-40B4-BE49-F238E27FC236}">
                <a16:creationId xmlns:a16="http://schemas.microsoft.com/office/drawing/2014/main" id="{F0E99FD2-57DD-98F4-4189-8D668722E7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4" r="13688"/>
          <a:stretch>
            <a:fillRect/>
          </a:stretch>
        </p:blipFill>
        <p:spPr>
          <a:xfrm>
            <a:off x="9258935" y="0"/>
            <a:ext cx="3075305" cy="26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9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2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03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7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89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14" name="椭圆 10">
            <a:extLst>
              <a:ext uri="{FF2B5EF4-FFF2-40B4-BE49-F238E27FC236}">
                <a16:creationId xmlns:a16="http://schemas.microsoft.com/office/drawing/2014/main" id="{8C44C33F-7D42-7FF8-80CA-074F2372EC92}"/>
              </a:ext>
            </a:extLst>
          </p:cNvPr>
          <p:cNvSpPr/>
          <p:nvPr userDrawn="1"/>
        </p:nvSpPr>
        <p:spPr>
          <a:xfrm>
            <a:off x="9965690" y="2372995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316611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2134808"/>
            <a:ext cx="3376930" cy="4879975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8040CCB8-7C50-A60F-CC52-C15B01E1148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0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1371600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1371600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1371600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371600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3716000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13716000"/>
            <a:ext cx="4993005" cy="2484120"/>
          </a:xfrm>
          <a:prstGeom prst="rect">
            <a:avLst/>
          </a:prstGeom>
        </p:spPr>
      </p:pic>
      <p:sp>
        <p:nvSpPr>
          <p:cNvPr id="14" name="椭圆 10">
            <a:extLst>
              <a:ext uri="{FF2B5EF4-FFF2-40B4-BE49-F238E27FC236}">
                <a16:creationId xmlns:a16="http://schemas.microsoft.com/office/drawing/2014/main" id="{8C44C33F-7D42-7FF8-80CA-074F2372EC92}"/>
              </a:ext>
            </a:extLst>
          </p:cNvPr>
          <p:cNvSpPr/>
          <p:nvPr userDrawn="1"/>
        </p:nvSpPr>
        <p:spPr>
          <a:xfrm>
            <a:off x="9965690" y="13716000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1371600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13716000"/>
            <a:ext cx="3376930" cy="4879975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AA95DC17-FA81-45BD-7EE8-EE0E7F9089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8040CCB8-7C50-A60F-CC52-C15B01E1148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8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1371600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1371600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1371600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371600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3716000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13716000"/>
            <a:ext cx="4993005" cy="2484120"/>
          </a:xfrm>
          <a:prstGeom prst="rect">
            <a:avLst/>
          </a:prstGeom>
        </p:spPr>
      </p:pic>
      <p:sp>
        <p:nvSpPr>
          <p:cNvPr id="14" name="椭圆 10">
            <a:extLst>
              <a:ext uri="{FF2B5EF4-FFF2-40B4-BE49-F238E27FC236}">
                <a16:creationId xmlns:a16="http://schemas.microsoft.com/office/drawing/2014/main" id="{8C44C33F-7D42-7FF8-80CA-074F2372EC92}"/>
              </a:ext>
            </a:extLst>
          </p:cNvPr>
          <p:cNvSpPr/>
          <p:nvPr userDrawn="1"/>
        </p:nvSpPr>
        <p:spPr>
          <a:xfrm>
            <a:off x="9965690" y="13716000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1371600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13716000"/>
            <a:ext cx="3376930" cy="4879975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AA95DC17-FA81-45BD-7EE8-EE0E7F9089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8040CCB8-7C50-A60F-CC52-C15B01E1148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8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1371600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1371600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1371600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371600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3716000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13716000"/>
            <a:ext cx="4993005" cy="2484120"/>
          </a:xfrm>
          <a:prstGeom prst="rect">
            <a:avLst/>
          </a:prstGeom>
        </p:spPr>
      </p:pic>
      <p:sp>
        <p:nvSpPr>
          <p:cNvPr id="14" name="椭圆 10">
            <a:extLst>
              <a:ext uri="{FF2B5EF4-FFF2-40B4-BE49-F238E27FC236}">
                <a16:creationId xmlns:a16="http://schemas.microsoft.com/office/drawing/2014/main" id="{8C44C33F-7D42-7FF8-80CA-074F2372EC92}"/>
              </a:ext>
            </a:extLst>
          </p:cNvPr>
          <p:cNvSpPr/>
          <p:nvPr userDrawn="1"/>
        </p:nvSpPr>
        <p:spPr>
          <a:xfrm>
            <a:off x="9965690" y="13716000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1371600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13716000"/>
            <a:ext cx="3376930" cy="4879975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AA95DC17-FA81-45BD-7EE8-EE0E7F9089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8040CCB8-7C50-A60F-CC52-C15B01E1148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6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15" name="椭圆 10">
            <a:extLst>
              <a:ext uri="{FF2B5EF4-FFF2-40B4-BE49-F238E27FC236}">
                <a16:creationId xmlns:a16="http://schemas.microsoft.com/office/drawing/2014/main" id="{1805C542-9409-CF04-F179-566AD178B048}"/>
              </a:ext>
            </a:extLst>
          </p:cNvPr>
          <p:cNvSpPr/>
          <p:nvPr userDrawn="1"/>
        </p:nvSpPr>
        <p:spPr>
          <a:xfrm>
            <a:off x="9965690" y="2372995"/>
            <a:ext cx="2110740" cy="2110740"/>
          </a:xfrm>
          <a:prstGeom prst="ellipse">
            <a:avLst/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316611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2134808"/>
            <a:ext cx="3376930" cy="4879975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AF6792AD-A30F-9346-42F3-39CBD723619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0C4E5CA1-09FD-8C17-5435-9A86B090ED7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7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90E0FC-CDEC-C7F2-E82B-7FD6AEF16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5A9FAE-D0C9-E9C6-1D52-75733CAF7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DE05680-7399-C61C-C709-41231D7C0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7BDD9C4-AA49-6710-35CE-61D41BDB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AC53404-580B-76CF-05A1-2C2F43DA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1B5898D-0C91-B247-22B8-38662A9D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3" descr="2">
            <a:extLst>
              <a:ext uri="{FF2B5EF4-FFF2-40B4-BE49-F238E27FC236}">
                <a16:creationId xmlns:a16="http://schemas.microsoft.com/office/drawing/2014/main" id="{E6136597-126F-88A3-CA48-628AEF52F933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9" name="图片 8" descr="2">
            <a:extLst>
              <a:ext uri="{FF2B5EF4-FFF2-40B4-BE49-F238E27FC236}">
                <a16:creationId xmlns:a16="http://schemas.microsoft.com/office/drawing/2014/main" id="{A6E8626A-964D-6EA2-A295-2E528F507E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2" name="图片 5" descr="2">
            <a:extLst>
              <a:ext uri="{FF2B5EF4-FFF2-40B4-BE49-F238E27FC236}">
                <a16:creationId xmlns:a16="http://schemas.microsoft.com/office/drawing/2014/main" id="{70EF8D32-4957-4B54-1102-7D6E637616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10" name="图片 7" descr="3">
            <a:extLst>
              <a:ext uri="{FF2B5EF4-FFF2-40B4-BE49-F238E27FC236}">
                <a16:creationId xmlns:a16="http://schemas.microsoft.com/office/drawing/2014/main" id="{CE83FE9E-EBE1-B01E-D924-519548D167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13" name="图片 4" descr="2">
            <a:extLst>
              <a:ext uri="{FF2B5EF4-FFF2-40B4-BE49-F238E27FC236}">
                <a16:creationId xmlns:a16="http://schemas.microsoft.com/office/drawing/2014/main" id="{FBDF29C2-CADF-2E9A-66CA-5E36A38D32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8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692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90E0FC-CDEC-C7F2-E82B-7FD6AEF16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5A9FAE-D0C9-E9C6-1D52-75733CAF7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DE05680-7399-C61C-C709-41231D7C0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7BDD9C4-AA49-6710-35CE-61D41BDB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AC53404-580B-76CF-05A1-2C2F43DA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1B5898D-0C91-B247-22B8-38662A9D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3" descr="2">
            <a:extLst>
              <a:ext uri="{FF2B5EF4-FFF2-40B4-BE49-F238E27FC236}">
                <a16:creationId xmlns:a16="http://schemas.microsoft.com/office/drawing/2014/main" id="{E6136597-126F-88A3-CA48-628AEF52F933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9" name="图片 8" descr="2">
            <a:extLst>
              <a:ext uri="{FF2B5EF4-FFF2-40B4-BE49-F238E27FC236}">
                <a16:creationId xmlns:a16="http://schemas.microsoft.com/office/drawing/2014/main" id="{A6E8626A-964D-6EA2-A295-2E528F507E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3716000"/>
            <a:ext cx="5749925" cy="627380"/>
          </a:xfrm>
          <a:prstGeom prst="rect">
            <a:avLst/>
          </a:prstGeom>
        </p:spPr>
      </p:pic>
      <p:pic>
        <p:nvPicPr>
          <p:cNvPr id="12" name="图片 5" descr="2">
            <a:extLst>
              <a:ext uri="{FF2B5EF4-FFF2-40B4-BE49-F238E27FC236}">
                <a16:creationId xmlns:a16="http://schemas.microsoft.com/office/drawing/2014/main" id="{70EF8D32-4957-4B54-1102-7D6E637616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13716000"/>
            <a:ext cx="6472555" cy="706120"/>
          </a:xfrm>
          <a:prstGeom prst="rect">
            <a:avLst/>
          </a:prstGeom>
        </p:spPr>
      </p:pic>
      <p:pic>
        <p:nvPicPr>
          <p:cNvPr id="10" name="图片 7" descr="3">
            <a:extLst>
              <a:ext uri="{FF2B5EF4-FFF2-40B4-BE49-F238E27FC236}">
                <a16:creationId xmlns:a16="http://schemas.microsoft.com/office/drawing/2014/main" id="{CE83FE9E-EBE1-B01E-D924-519548D167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13716000"/>
            <a:ext cx="12345035" cy="2603500"/>
          </a:xfrm>
          <a:prstGeom prst="rect">
            <a:avLst/>
          </a:prstGeom>
        </p:spPr>
      </p:pic>
      <p:pic>
        <p:nvPicPr>
          <p:cNvPr id="13" name="图片 4" descr="2">
            <a:extLst>
              <a:ext uri="{FF2B5EF4-FFF2-40B4-BE49-F238E27FC236}">
                <a16:creationId xmlns:a16="http://schemas.microsoft.com/office/drawing/2014/main" id="{FBDF29C2-CADF-2E9A-66CA-5E36A38D32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13716000"/>
            <a:ext cx="497205" cy="655320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410117A8-1D13-2D8F-182C-80DD523BA73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664462-84AF-D74C-C4B7-AF15439E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F3BF703-51E3-4CF7-9878-D52455C76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6626B38-4F5C-3F70-E004-C9E7311D5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226B6A3-CDFA-D8A2-15A5-24F898C8D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E69677E-D563-1371-1C1A-1129905BF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74F6651-E9F0-D1A7-3D18-5BB864C66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A64ED3C-8A4E-6560-423D-83C9F488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79DA1B2-A115-4550-4544-FD85190DF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8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0BFD4-E497-6CBB-442A-E45716BF7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38DA86A-4F31-4EEA-D486-DBB45B4556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F6F6082-F586-1118-CA39-BB28B217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78D55E3-25E5-D6C8-C06B-C2B162E9E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36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A117C16-616E-CCD2-10CF-EEFEA5E06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092980D-0F08-0087-6FE5-EDC9B9FE0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4E138CE-85D7-393D-9417-411750EBD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52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03FBD0-CF6F-4320-5621-7140A4E7B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603BFFD-1781-ABB9-F1F7-8AC02BD8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B589BFE-0295-E30F-1197-5BD070163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F4BF0B8-47C4-5930-1EE0-F8B131C7AF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50DE0D-E9C2-44E7-E3C7-EEE47E6D6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245C29F-F5D5-6B5A-8FA7-A4BEBF4C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48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763C94-CEFB-1853-F954-589B45F87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54A6CA5-8E78-123F-EE95-264762623C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B58CAA7-6C2C-73BA-EB28-C55BA3FDB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C4541E-0C2E-204D-A7CF-A29E6E1B4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5FA5B79-99AF-FFBF-F814-6E7E6BC6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8BFA0E2-73AC-E2CD-24AA-11B2C113A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19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ECE9860-1DE9-FA8A-280E-3688308B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9F80B4-8FFB-2644-9ADA-BCC61ABA4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D2B0F27-08C4-9A1D-8729-462A5CF2C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B9C12D5-B173-5E91-F6B7-055CC1C3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72A51CE-3BA6-125F-BF23-F82408319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23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6243AE5-8AE7-FC75-7529-54EC73AEB1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A18228-094E-046D-BFFC-2C2D9CE50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BBC306-C91D-99C7-27CB-02EEC91DF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8DEE6A-287F-A8F2-9AA1-27DC5BEC3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84422EB-9B72-9302-FC19-D7F82097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98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59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8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2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30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62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3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22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12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2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46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1037611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eam thí nghiệm - chế tạo máy lọc nước mini - dành cho trẻ mầm non">
            <a:hlinkClick r:id="" action="ppaction://media"/>
            <a:extLst>
              <a:ext uri="{FF2B5EF4-FFF2-40B4-BE49-F238E27FC236}">
                <a16:creationId xmlns:a16="http://schemas.microsoft.com/office/drawing/2014/main" id="{846F4929-5C42-5F4B-F891-AD69C70EA9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7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14" baseType="lpstr">
      <vt:lpstr>#9Slide07 HoneyCream</vt:lpstr>
      <vt:lpstr>Arial</vt:lpstr>
      <vt:lpstr>Calibri</vt:lpstr>
      <vt:lpstr>Calibri Light</vt:lpstr>
      <vt:lpstr>Cambria</vt:lpstr>
      <vt:lpstr>Fredoka One</vt:lpstr>
      <vt:lpstr>M PLUS Rounded 1c</vt:lpstr>
      <vt:lpstr>SVN-Dancing Script</vt:lpstr>
      <vt:lpstr>SVN-Newton</vt:lpstr>
      <vt:lpstr>Times New Roman</vt:lpstr>
      <vt:lpstr>UTM Avo</vt:lpstr>
      <vt:lpstr>Chủ đề Office</vt:lpstr>
      <vt:lpstr>2_Awesome Teachers Meeting by Slidesgo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Vân</cp:lastModifiedBy>
  <cp:revision>17</cp:revision>
  <dcterms:created xsi:type="dcterms:W3CDTF">2023-08-21T09:02:25Z</dcterms:created>
  <dcterms:modified xsi:type="dcterms:W3CDTF">2023-11-07T10:26:59Z</dcterms:modified>
</cp:coreProperties>
</file>