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Lst>
  <p:notesMasterIdLst>
    <p:notesMasterId r:id="rId36"/>
  </p:notesMasterIdLst>
  <p:sldIdLst>
    <p:sldId id="283" r:id="rId5"/>
    <p:sldId id="258" r:id="rId6"/>
    <p:sldId id="257" r:id="rId7"/>
    <p:sldId id="292" r:id="rId8"/>
    <p:sldId id="259" r:id="rId9"/>
    <p:sldId id="293" r:id="rId10"/>
    <p:sldId id="267" r:id="rId11"/>
    <p:sldId id="262" r:id="rId12"/>
    <p:sldId id="263" r:id="rId13"/>
    <p:sldId id="294" r:id="rId14"/>
    <p:sldId id="295" r:id="rId15"/>
    <p:sldId id="265" r:id="rId16"/>
    <p:sldId id="280" r:id="rId17"/>
    <p:sldId id="296" r:id="rId18"/>
    <p:sldId id="297" r:id="rId19"/>
    <p:sldId id="298" r:id="rId20"/>
    <p:sldId id="299" r:id="rId21"/>
    <p:sldId id="300" r:id="rId22"/>
    <p:sldId id="301" r:id="rId23"/>
    <p:sldId id="302" r:id="rId24"/>
    <p:sldId id="303" r:id="rId25"/>
    <p:sldId id="305" r:id="rId26"/>
    <p:sldId id="306" r:id="rId27"/>
    <p:sldId id="307" r:id="rId28"/>
    <p:sldId id="308" r:id="rId29"/>
    <p:sldId id="309" r:id="rId30"/>
    <p:sldId id="310" r:id="rId31"/>
    <p:sldId id="260" r:id="rId32"/>
    <p:sldId id="278" r:id="rId33"/>
    <p:sldId id="269"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82E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0283" autoAdjust="0"/>
  </p:normalViewPr>
  <p:slideViewPr>
    <p:cSldViewPr snapToGrid="0">
      <p:cViewPr varScale="1">
        <p:scale>
          <a:sx n="63" d="100"/>
          <a:sy n="63" d="100"/>
        </p:scale>
        <p:origin x="412"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48894-BEEE-4B10-8EDB-1F2D8E737A60}" type="datetimeFigureOut">
              <a:rPr lang="en-US" smtClean="0"/>
              <a:t>11/26/2023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77DBA-63AD-4FE4-9FB2-CE697466C59A}" type="slidenum">
              <a:rPr lang="en-US" smtClean="0"/>
              <a:t>‹#›</a:t>
            </a:fld>
            <a:endParaRPr lang="en-US"/>
          </a:p>
        </p:txBody>
      </p:sp>
    </p:spTree>
    <p:extLst>
      <p:ext uri="{BB962C8B-B14F-4D97-AF65-F5344CB8AC3E}">
        <p14:creationId xmlns:p14="http://schemas.microsoft.com/office/powerpoint/2010/main" val="524448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a:t>
            </a:fld>
            <a:endParaRPr lang="en-US"/>
          </a:p>
        </p:txBody>
      </p:sp>
    </p:spTree>
    <p:extLst>
      <p:ext uri="{BB962C8B-B14F-4D97-AF65-F5344CB8AC3E}">
        <p14:creationId xmlns:p14="http://schemas.microsoft.com/office/powerpoint/2010/main" val="403048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5</a:t>
            </a:fld>
            <a:endParaRPr lang="en-US"/>
          </a:p>
        </p:txBody>
      </p:sp>
    </p:spTree>
    <p:extLst>
      <p:ext uri="{BB962C8B-B14F-4D97-AF65-F5344CB8AC3E}">
        <p14:creationId xmlns:p14="http://schemas.microsoft.com/office/powerpoint/2010/main" val="3707180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840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052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15</a:t>
            </a:fld>
            <a:endParaRPr lang="en-US"/>
          </a:p>
        </p:txBody>
      </p:sp>
    </p:spTree>
    <p:extLst>
      <p:ext uri="{BB962C8B-B14F-4D97-AF65-F5344CB8AC3E}">
        <p14:creationId xmlns:p14="http://schemas.microsoft.com/office/powerpoint/2010/main" val="210295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19</a:t>
            </a:fld>
            <a:endParaRPr lang="en-US"/>
          </a:p>
        </p:txBody>
      </p:sp>
    </p:spTree>
    <p:extLst>
      <p:ext uri="{BB962C8B-B14F-4D97-AF65-F5344CB8AC3E}">
        <p14:creationId xmlns:p14="http://schemas.microsoft.com/office/powerpoint/2010/main" val="1412699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156C9-8137-9314-BF43-C76DD868D8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F319D6-AB6D-B8F5-5078-52C6D8A6672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A48B32-3706-5D5C-1FFD-8C07E84CF9B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11/26/2023</a:t>
            </a:fld>
            <a:endParaRPr lang="en-US"/>
          </a:p>
        </p:txBody>
      </p:sp>
      <p:sp>
        <p:nvSpPr>
          <p:cNvPr id="5" name="Footer Placeholder 4">
            <a:extLst>
              <a:ext uri="{FF2B5EF4-FFF2-40B4-BE49-F238E27FC236}">
                <a16:creationId xmlns:a16="http://schemas.microsoft.com/office/drawing/2014/main" id="{F7746CC5-405A-EC14-43EA-03ECC22A5D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B554C8-D25A-F142-60AD-6F3FD0D38FF0}"/>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02197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C7495-6F95-6B63-5AD7-F2BE2F988A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8A084F-ED22-3C62-259C-3EC5E85BB91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9EEB8-992A-12E5-DB2B-E23EA714251A}"/>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11/26/2023</a:t>
            </a:fld>
            <a:endParaRPr lang="en-US"/>
          </a:p>
        </p:txBody>
      </p:sp>
      <p:sp>
        <p:nvSpPr>
          <p:cNvPr id="5" name="Footer Placeholder 4">
            <a:extLst>
              <a:ext uri="{FF2B5EF4-FFF2-40B4-BE49-F238E27FC236}">
                <a16:creationId xmlns:a16="http://schemas.microsoft.com/office/drawing/2014/main" id="{5FA5BF01-A46A-C270-0B0D-7DF4E01A37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80F997-789C-850E-1BB6-3068EA2158E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11289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1736EB-0EFD-0BD1-ABB4-CA565C4DDB6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9691D2-32D2-EA03-CAE3-0237374065B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2FFEF1-B3EA-FBAA-4BE0-49B26D1B5FB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11/26/2023</a:t>
            </a:fld>
            <a:endParaRPr lang="en-US"/>
          </a:p>
        </p:txBody>
      </p:sp>
      <p:sp>
        <p:nvSpPr>
          <p:cNvPr id="5" name="Footer Placeholder 4">
            <a:extLst>
              <a:ext uri="{FF2B5EF4-FFF2-40B4-BE49-F238E27FC236}">
                <a16:creationId xmlns:a16="http://schemas.microsoft.com/office/drawing/2014/main" id="{DD18A589-F199-29DF-4784-3E0632C2A6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F02AA2E-3702-A46A-1799-EAC6EDFBB90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235111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26/11/2023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778753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26/11/2023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2706960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26/11/2023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62204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26/11/2023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6089155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26/11/2023</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568083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26/11/2023</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861206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26/11/2023</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8637236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26/11/2023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88308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6106-3140-7293-9882-6BE6FC7C7C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95DFA-BB99-B31D-A363-8395A9AF4B7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CAA92-7AEC-9C88-E5D7-ED4123FC5CB3}"/>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11/26/2023</a:t>
            </a:fld>
            <a:endParaRPr lang="en-US"/>
          </a:p>
        </p:txBody>
      </p:sp>
      <p:sp>
        <p:nvSpPr>
          <p:cNvPr id="5" name="Footer Placeholder 4">
            <a:extLst>
              <a:ext uri="{FF2B5EF4-FFF2-40B4-BE49-F238E27FC236}">
                <a16:creationId xmlns:a16="http://schemas.microsoft.com/office/drawing/2014/main" id="{665C3B92-660D-D8D5-DFA2-D94D149C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4DFE84F-01CC-FCB7-1706-6AE6B09B0C77}"/>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93754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26/11/2023</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787439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26/11/2023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537224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26/11/2023</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4170717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987079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7292355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901450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637712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30306347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327385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2702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2AFAF-846F-2C06-53C2-2CCED81FCBF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6F29DD-44E1-2E0A-D2C4-2972EB1FA7A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62A20B-76E5-6277-0E34-4F976B2D2F3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11/26/2023</a:t>
            </a:fld>
            <a:endParaRPr lang="en-US"/>
          </a:p>
        </p:txBody>
      </p:sp>
      <p:sp>
        <p:nvSpPr>
          <p:cNvPr id="5" name="Footer Placeholder 4">
            <a:extLst>
              <a:ext uri="{FF2B5EF4-FFF2-40B4-BE49-F238E27FC236}">
                <a16:creationId xmlns:a16="http://schemas.microsoft.com/office/drawing/2014/main" id="{703048AB-6D50-7930-406E-6F6DEE77BF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8A33F2-99A7-2906-5AC7-58136757CDE6}"/>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61592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87389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561641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024881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1129948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4126396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44436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383360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3474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36077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5843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B6A6C-9102-6FAE-BC94-68F9C2440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DAA2C2-ED61-77FF-D0E4-E9230E595C1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15F37F-5118-BB21-8F1E-1E49585A3EF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113F0-0E09-1DFA-333A-BE6E28E45F77}"/>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11/26/2023</a:t>
            </a:fld>
            <a:endParaRPr lang="en-US"/>
          </a:p>
        </p:txBody>
      </p:sp>
      <p:sp>
        <p:nvSpPr>
          <p:cNvPr id="6" name="Footer Placeholder 5">
            <a:extLst>
              <a:ext uri="{FF2B5EF4-FFF2-40B4-BE49-F238E27FC236}">
                <a16:creationId xmlns:a16="http://schemas.microsoft.com/office/drawing/2014/main" id="{B05623B6-2395-96C3-F40E-6C9C591941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CABA4B-0D2B-1ADD-59BC-3049490FD64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4113723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233738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243684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7772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802324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59206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3821852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205636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585301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4218659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1634753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D4BBE-CCD5-1CDB-BD23-F5392FCDF4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C91FFB8-14BE-0CD4-99AF-AE936A4E225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981340-3491-C540-4AEB-CF50AD419D0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DC5F9-A0AE-C098-6D89-EC632D612A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EDCD62-5C20-C033-9489-089B88DF7A8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A2D1CB-77AE-0C4C-FF43-679C3CA5F2F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11/26/2023</a:t>
            </a:fld>
            <a:endParaRPr lang="en-US"/>
          </a:p>
        </p:txBody>
      </p:sp>
      <p:sp>
        <p:nvSpPr>
          <p:cNvPr id="8" name="Footer Placeholder 7">
            <a:extLst>
              <a:ext uri="{FF2B5EF4-FFF2-40B4-BE49-F238E27FC236}">
                <a16:creationId xmlns:a16="http://schemas.microsoft.com/office/drawing/2014/main" id="{D5463948-4F55-013B-8D91-5DEFEF5EB4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771383-A51E-0E15-D838-A8D73F7E2A0E}"/>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7885986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29085632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601939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287688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17630018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38500696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1713249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25295715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550326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728280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52210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EBF7-40BD-1F70-DD48-8108BE3D4D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5DC9420-4119-FB21-FE74-F69A79426E62}"/>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11/26/2023</a:t>
            </a:fld>
            <a:endParaRPr lang="en-US"/>
          </a:p>
        </p:txBody>
      </p:sp>
      <p:sp>
        <p:nvSpPr>
          <p:cNvPr id="4" name="Footer Placeholder 3">
            <a:extLst>
              <a:ext uri="{FF2B5EF4-FFF2-40B4-BE49-F238E27FC236}">
                <a16:creationId xmlns:a16="http://schemas.microsoft.com/office/drawing/2014/main" id="{F65B3427-E27B-F0C6-A1FF-B705831A2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D1056E9-7A24-16BE-2F67-AD58DB175B7C}"/>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5301343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0189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12403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60126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57856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9939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61465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0449002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095934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 sz="1333">
                <a:solidFill>
                  <a:schemeClr val="dk1"/>
                </a:solidFill>
                <a:latin typeface="Lato"/>
                <a:ea typeface="Lato"/>
                <a:cs typeface="Lato"/>
                <a:sym typeface="Lato"/>
              </a:rPr>
              <a:t>CREDITS: This presentation template was created by Slidesgo, including icons by Flaticon, and infographics &amp; images by Freepik</a:t>
            </a:r>
            <a:endParaRPr sz="1333">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932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A5ED97-5E1E-60CC-50FF-D165E68AD131}"/>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11/26/2023</a:t>
            </a:fld>
            <a:endParaRPr lang="en-US"/>
          </a:p>
        </p:txBody>
      </p:sp>
      <p:sp>
        <p:nvSpPr>
          <p:cNvPr id="3" name="Footer Placeholder 2">
            <a:extLst>
              <a:ext uri="{FF2B5EF4-FFF2-40B4-BE49-F238E27FC236}">
                <a16:creationId xmlns:a16="http://schemas.microsoft.com/office/drawing/2014/main" id="{9E651387-A0C9-797C-933F-39183D0238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1A4D1B-3F44-0975-FEBD-6994AD58771B}"/>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3045377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0AFB8-D1DD-A1F2-80CF-E527053987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2392E-35DD-BB4D-C0D6-B90D5B84FA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A151A-D077-7735-BA1B-9D8444A0673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C42D1-AEC4-73A7-0081-E6584E3E08FC}"/>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11/26/2023</a:t>
            </a:fld>
            <a:endParaRPr lang="en-US"/>
          </a:p>
        </p:txBody>
      </p:sp>
      <p:sp>
        <p:nvSpPr>
          <p:cNvPr id="6" name="Footer Placeholder 5">
            <a:extLst>
              <a:ext uri="{FF2B5EF4-FFF2-40B4-BE49-F238E27FC236}">
                <a16:creationId xmlns:a16="http://schemas.microsoft.com/office/drawing/2014/main" id="{646B3B12-313E-D333-41C6-B9154659AE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66A22FE-DFF2-4D47-871C-3899F3B58974}"/>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1193927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8ACF5-B569-FC4E-E52E-BB9334F5B0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3E59BE-39AF-8103-A628-31304DD7567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C1665F9-C524-7C88-E284-5CC10BD2E2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6503E7-A723-6740-E878-BA56767756EE}"/>
              </a:ext>
            </a:extLst>
          </p:cNvPr>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11/26/2023</a:t>
            </a:fld>
            <a:endParaRPr lang="en-US"/>
          </a:p>
        </p:txBody>
      </p:sp>
      <p:sp>
        <p:nvSpPr>
          <p:cNvPr id="6" name="Footer Placeholder 5">
            <a:extLst>
              <a:ext uri="{FF2B5EF4-FFF2-40B4-BE49-F238E27FC236}">
                <a16:creationId xmlns:a16="http://schemas.microsoft.com/office/drawing/2014/main" id="{4F9B2653-3F1C-9452-3113-A780C4D7E2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3993B9-E9C8-603F-EBA4-0C5BFD879C45}"/>
              </a:ext>
            </a:extLst>
          </p:cNvPr>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extLst>
      <p:ext uri="{BB962C8B-B14F-4D97-AF65-F5344CB8AC3E}">
        <p14:creationId xmlns:p14="http://schemas.microsoft.com/office/powerpoint/2010/main" val="2741659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B0F00A6D-3A2F-3BD9-D9AE-F90D8752C30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98829" y="0"/>
            <a:ext cx="1314450" cy="1314450"/>
          </a:xfrm>
          <a:prstGeom prst="rect">
            <a:avLst/>
          </a:prstGeom>
        </p:spPr>
      </p:pic>
    </p:spTree>
    <p:extLst>
      <p:ext uri="{BB962C8B-B14F-4D97-AF65-F5344CB8AC3E}">
        <p14:creationId xmlns:p14="http://schemas.microsoft.com/office/powerpoint/2010/main" val="2592679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EB2C8DB6-1693-A3FD-3510-39B8A62BED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0124" y="247650"/>
            <a:ext cx="1381125" cy="1381125"/>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5C3F9ECE-901C-4ED9-6280-2A7C926C54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44264" y="8966348"/>
            <a:ext cx="1381125" cy="1381125"/>
          </a:xfrm>
          <a:prstGeom prst="rect">
            <a:avLst/>
          </a:prstGeom>
        </p:spPr>
      </p:pic>
    </p:spTree>
    <p:extLst>
      <p:ext uri="{BB962C8B-B14F-4D97-AF65-F5344CB8AC3E}">
        <p14:creationId xmlns:p14="http://schemas.microsoft.com/office/powerpoint/2010/main" val="4858569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51538764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8" r:id="rId15"/>
    <p:sldLayoutId id="2147483689" r:id="rId16"/>
    <p:sldLayoutId id="2147483690" r:id="rId17"/>
    <p:sldLayoutId id="2147483691" r:id="rId18"/>
    <p:sldLayoutId id="2147483693" r:id="rId19"/>
    <p:sldLayoutId id="2147483694" r:id="rId20"/>
    <p:sldLayoutId id="2147483695" r:id="rId21"/>
    <p:sldLayoutId id="214748369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45342035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7.wdp"/><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slide" Target="slide27.xml"/><Relationship Id="rId4" Type="http://schemas.openxmlformats.org/officeDocument/2006/relationships/notesSlide" Target="../notesSlides/notesSlide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slide" Target="slide27.xml"/><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9.png"/><Relationship Id="rId5" Type="http://schemas.openxmlformats.org/officeDocument/2006/relationships/slide" Target="slide27.xml"/><Relationship Id="rId4"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16.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6.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676400" y="870212"/>
            <a:ext cx="8750664" cy="334936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81ACF22-36E6-217F-1E18-DD12887CCEBE}"/>
              </a:ext>
            </a:extLst>
          </p:cNvPr>
          <p:cNvPicPr>
            <a:picLocks noChangeAspect="1"/>
          </p:cNvPicPr>
          <p:nvPr/>
        </p:nvPicPr>
        <p:blipFill>
          <a:blip r:embed="rId4"/>
          <a:stretch>
            <a:fillRect/>
          </a:stretch>
        </p:blipFill>
        <p:spPr>
          <a:xfrm>
            <a:off x="4264373" y="861399"/>
            <a:ext cx="3682303" cy="963251"/>
          </a:xfrm>
          <a:prstGeom prst="rect">
            <a:avLst/>
          </a:prstGeom>
        </p:spPr>
      </p:pic>
      <p:pic>
        <p:nvPicPr>
          <p:cNvPr id="8" name="Picture 7">
            <a:extLst>
              <a:ext uri="{FF2B5EF4-FFF2-40B4-BE49-F238E27FC236}">
                <a16:creationId xmlns:a16="http://schemas.microsoft.com/office/drawing/2014/main" id="{94C328ED-058F-E306-B512-54C055A5DB2C}"/>
              </a:ext>
            </a:extLst>
          </p:cNvPr>
          <p:cNvPicPr>
            <a:picLocks noChangeAspect="1"/>
          </p:cNvPicPr>
          <p:nvPr/>
        </p:nvPicPr>
        <p:blipFill>
          <a:blip r:embed="rId5"/>
          <a:stretch>
            <a:fillRect/>
          </a:stretch>
        </p:blipFill>
        <p:spPr>
          <a:xfrm>
            <a:off x="1819292" y="1679349"/>
            <a:ext cx="8401016" cy="2280102"/>
          </a:xfrm>
          <a:prstGeom prst="rect">
            <a:avLst/>
          </a:prstGeom>
        </p:spPr>
      </p:pic>
    </p:spTree>
    <p:extLst>
      <p:ext uri="{BB962C8B-B14F-4D97-AF65-F5344CB8AC3E}">
        <p14:creationId xmlns:p14="http://schemas.microsoft.com/office/powerpoint/2010/main" val="33517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một số tên gọi khác của sông Hồng.</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C00000"/>
                </a:solidFill>
                <a:latin typeface="Cambria" panose="02040503050406030204" pitchFamily="18" charset="0"/>
                <a:ea typeface="Cambria" panose="02040503050406030204" pitchFamily="18" charset="0"/>
              </a:rPr>
              <a:t>Một số tên gọi khác của sông Hồng: </a:t>
            </a:r>
            <a:r>
              <a:rPr lang="vi-VN" sz="4400" dirty="0">
                <a:solidFill>
                  <a:srgbClr val="C00000"/>
                </a:solidFill>
                <a:latin typeface="Cambria" panose="02040503050406030204" pitchFamily="18" charset="0"/>
                <a:ea typeface="Cambria" panose="02040503050406030204" pitchFamily="18" charset="0"/>
              </a:rPr>
              <a:t>Nhị Hà, Hồng Hà, sông Xích Đằng, sông Kẻ Chợ, sông Cái,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846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2: Tìm hiểu về văn minh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21178835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610222"/>
            <a:ext cx="7010400" cy="1569660"/>
          </a:xfrm>
          <a:prstGeom prst="rect">
            <a:avLst/>
          </a:prstGeom>
          <a:noFill/>
        </p:spPr>
        <p:txBody>
          <a:bodyPr wrap="square" rtlCol="0">
            <a:spAutoFit/>
          </a:bodyPr>
          <a:lstStyle/>
          <a:p>
            <a:pPr lvl="0" algn="ctr">
              <a:defRPr/>
            </a:pPr>
            <a:r>
              <a:rPr lang="en-US" sz="4800" b="1" dirty="0">
                <a:solidFill>
                  <a:srgbClr val="FF0000"/>
                </a:solidFill>
                <a:latin typeface="Calibri" panose="020F0502020204030204" pitchFamily="34" charset="0"/>
                <a:cs typeface="Calibri" panose="020F0502020204030204" pitchFamily="34" charset="0"/>
              </a:rPr>
              <a:t>a) </a:t>
            </a:r>
            <a:r>
              <a:rPr lang="vi-VN" sz="4800" b="1" dirty="0">
                <a:solidFill>
                  <a:srgbClr val="FF0000"/>
                </a:solidFill>
                <a:latin typeface="Calibri" panose="020F0502020204030204" pitchFamily="34" charset="0"/>
                <a:cs typeface="Calibri" panose="020F0502020204030204" pitchFamily="34" charset="0"/>
              </a:rPr>
              <a:t>Thành tựu tiêu biểu của văn minh sông Hồng</a:t>
            </a:r>
            <a:endParaRPr kumimoji="0" lang="vi-VN" sz="4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276387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786810" y="362205"/>
            <a:ext cx="10919638" cy="1077218"/>
          </a:xfrm>
          <a:prstGeom prst="rect">
            <a:avLst/>
          </a:prstGeom>
        </p:spPr>
        <p:txBody>
          <a:bodyPr wrap="square">
            <a:spAutoFit/>
          </a:bodyPr>
          <a:lstStyle/>
          <a:p>
            <a:pPr lvl="0" algn="ctr"/>
            <a:r>
              <a:rPr lang="en-US" sz="3200" b="1" dirty="0">
                <a:solidFill>
                  <a:srgbClr val="7030A0"/>
                </a:solidFill>
                <a:latin typeface="Cambria" panose="02040503050406030204" pitchFamily="18" charset="0"/>
                <a:ea typeface="Cambria" panose="02040503050406030204" pitchFamily="18" charset="0"/>
              </a:rPr>
              <a:t>2. </a:t>
            </a:r>
            <a:r>
              <a:rPr lang="vi-VN" sz="3200" b="1" dirty="0">
                <a:solidFill>
                  <a:srgbClr val="7030A0"/>
                </a:solidFill>
                <a:latin typeface="Cambria" panose="02040503050406030204" pitchFamily="18" charset="0"/>
                <a:ea typeface="Cambria" panose="02040503050406030204" pitchFamily="18" charset="0"/>
              </a:rPr>
              <a:t>Đọc thông tin và quan sát các hình 2, 3, em hãy trình bày một số thành tựu tiêu biểu của văn minh sông Hồng.</a:t>
            </a:r>
            <a:endPar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659E013-7A9D-97B3-C7AC-618420D94B70}"/>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22768" y="1512370"/>
            <a:ext cx="6186376" cy="2455740"/>
          </a:xfrm>
          <a:prstGeom prst="rect">
            <a:avLst/>
          </a:prstGeom>
        </p:spPr>
      </p:pic>
      <p:pic>
        <p:nvPicPr>
          <p:cNvPr id="6" name="Picture 5">
            <a:extLst>
              <a:ext uri="{FF2B5EF4-FFF2-40B4-BE49-F238E27FC236}">
                <a16:creationId xmlns:a16="http://schemas.microsoft.com/office/drawing/2014/main" id="{3927E8E4-6302-5AB9-A1B1-3560D7E36850}"/>
              </a:ext>
            </a:extLst>
          </p:cNvPr>
          <p:cNvPicPr>
            <a:picLocks noChangeAspect="1"/>
          </p:cNvPicPr>
          <p:nvPr/>
        </p:nvPicPr>
        <p:blipFill>
          <a:blip r:embed="rId5"/>
          <a:stretch>
            <a:fillRect/>
          </a:stretch>
        </p:blipFill>
        <p:spPr>
          <a:xfrm>
            <a:off x="6422066" y="3526755"/>
            <a:ext cx="5160224" cy="2908490"/>
          </a:xfrm>
          <a:prstGeom prst="rect">
            <a:avLst/>
          </a:prstGeom>
        </p:spPr>
      </p:pic>
    </p:spTree>
    <p:extLst>
      <p:ext uri="{BB962C8B-B14F-4D97-AF65-F5344CB8AC3E}">
        <p14:creationId xmlns:p14="http://schemas.microsoft.com/office/powerpoint/2010/main" val="275062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96767" y="707065"/>
            <a:ext cx="5485736" cy="2640452"/>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205992" y="1040420"/>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số thành tựu tiêu biểu của văn minh sông Hồn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a:t>
              </a: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C00000"/>
                </a:solidFill>
                <a:latin typeface="Cambria" panose="02040503050406030204" pitchFamily="18" charset="0"/>
                <a:ea typeface="Cambria" panose="02040503050406030204" pitchFamily="18" charset="0"/>
              </a:rPr>
              <a:t>S</a:t>
            </a:r>
            <a:r>
              <a:rPr lang="vi-VN" sz="4400" b="1" dirty="0">
                <a:solidFill>
                  <a:srgbClr val="C00000"/>
                </a:solidFill>
                <a:latin typeface="Cambria" panose="02040503050406030204" pitchFamily="18" charset="0"/>
                <a:ea typeface="Cambria" panose="02040503050406030204" pitchFamily="18" charset="0"/>
              </a:rPr>
              <a:t>ự ra đời của nhà nước Văn Lang và nhà nước Âu Lạc, Trống đồng Đông Sơn, thành Cổ Loa,...</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6803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Văn Lang là ai?</a:t>
            </a:r>
          </a:p>
        </p:txBody>
      </p:sp>
      <p:sp>
        <p:nvSpPr>
          <p:cNvPr id="8" name="TextBox 7">
            <a:extLst>
              <a:ext uri="{FF2B5EF4-FFF2-40B4-BE49-F238E27FC236}">
                <a16:creationId xmlns:a16="http://schemas.microsoft.com/office/drawing/2014/main" id="{EAB9A76A-AFB5-90A9-417F-F9CADEB291FF}"/>
              </a:ext>
            </a:extLst>
          </p:cNvPr>
          <p:cNvSpPr txBox="1"/>
          <p:nvPr/>
        </p:nvSpPr>
        <p:spPr>
          <a:xfrm>
            <a:off x="3514262" y="1727701"/>
            <a:ext cx="3173616" cy="646331"/>
          </a:xfrm>
          <a:custGeom>
            <a:avLst/>
            <a:gdLst>
              <a:gd name="connsiteX0" fmla="*/ 0 w 3173616"/>
              <a:gd name="connsiteY0" fmla="*/ 0 h 646331"/>
              <a:gd name="connsiteX1" fmla="*/ 3173616 w 3173616"/>
              <a:gd name="connsiteY1" fmla="*/ 0 h 646331"/>
              <a:gd name="connsiteX2" fmla="*/ 3173616 w 3173616"/>
              <a:gd name="connsiteY2" fmla="*/ 646331 h 646331"/>
              <a:gd name="connsiteX3" fmla="*/ 0 w 3173616"/>
              <a:gd name="connsiteY3" fmla="*/ 646331 h 646331"/>
              <a:gd name="connsiteX4" fmla="*/ 0 w 317361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616" h="646331" fill="none" extrusionOk="0">
                <a:moveTo>
                  <a:pt x="0" y="0"/>
                </a:moveTo>
                <a:cubicBezTo>
                  <a:pt x="749636" y="5222"/>
                  <a:pt x="1736535" y="24918"/>
                  <a:pt x="3173616" y="0"/>
                </a:cubicBezTo>
                <a:cubicBezTo>
                  <a:pt x="3173870" y="82799"/>
                  <a:pt x="3193394" y="500035"/>
                  <a:pt x="3173616" y="646331"/>
                </a:cubicBezTo>
                <a:cubicBezTo>
                  <a:pt x="2000376" y="481570"/>
                  <a:pt x="1066672" y="764481"/>
                  <a:pt x="0" y="646331"/>
                </a:cubicBezTo>
                <a:cubicBezTo>
                  <a:pt x="-25800" y="331639"/>
                  <a:pt x="10771" y="187809"/>
                  <a:pt x="0" y="0"/>
                </a:cubicBezTo>
                <a:close/>
              </a:path>
              <a:path w="3173616" h="646331" stroke="0" extrusionOk="0">
                <a:moveTo>
                  <a:pt x="0" y="0"/>
                </a:moveTo>
                <a:cubicBezTo>
                  <a:pt x="335909" y="11849"/>
                  <a:pt x="1926541" y="-161459"/>
                  <a:pt x="3173616" y="0"/>
                </a:cubicBezTo>
                <a:cubicBezTo>
                  <a:pt x="3148434" y="272270"/>
                  <a:pt x="3227518" y="451941"/>
                  <a:pt x="3173616" y="646331"/>
                </a:cubicBezTo>
                <a:cubicBezTo>
                  <a:pt x="1769096" y="500471"/>
                  <a:pt x="528416"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Hùng Vương</a:t>
            </a:r>
          </a:p>
        </p:txBody>
      </p:sp>
      <p:sp>
        <p:nvSpPr>
          <p:cNvPr id="10" name="Freeform: Shape 34">
            <a:extLst>
              <a:ext uri="{FF2B5EF4-FFF2-40B4-BE49-F238E27FC236}">
                <a16:creationId xmlns:a16="http://schemas.microsoft.com/office/drawing/2014/main" id="{E1DEB27B-A1F0-7DFD-6C08-58E80711F1E0}"/>
              </a:ext>
            </a:extLst>
          </p:cNvPr>
          <p:cNvSpPr/>
          <p:nvPr/>
        </p:nvSpPr>
        <p:spPr>
          <a:xfrm>
            <a:off x="2144509" y="123333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1" name="TextBox 10">
            <a:extLst>
              <a:ext uri="{FF2B5EF4-FFF2-40B4-BE49-F238E27FC236}">
                <a16:creationId xmlns:a16="http://schemas.microsoft.com/office/drawing/2014/main" id="{5F5113FC-5984-169E-96E4-4218CABC5D06}"/>
              </a:ext>
            </a:extLst>
          </p:cNvPr>
          <p:cNvSpPr txBox="1"/>
          <p:nvPr/>
        </p:nvSpPr>
        <p:spPr>
          <a:xfrm>
            <a:off x="2556243" y="2693644"/>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Đứng đầu nhà nước Âu Lạc là ai?</a:t>
            </a:r>
          </a:p>
        </p:txBody>
      </p:sp>
      <p:sp>
        <p:nvSpPr>
          <p:cNvPr id="12" name="TextBox 11">
            <a:extLst>
              <a:ext uri="{FF2B5EF4-FFF2-40B4-BE49-F238E27FC236}">
                <a16:creationId xmlns:a16="http://schemas.microsoft.com/office/drawing/2014/main" id="{555D9B7A-8EE7-25F6-6927-183FF80C16EC}"/>
              </a:ext>
            </a:extLst>
          </p:cNvPr>
          <p:cNvSpPr txBox="1"/>
          <p:nvPr/>
        </p:nvSpPr>
        <p:spPr>
          <a:xfrm>
            <a:off x="4120318" y="3662826"/>
            <a:ext cx="3949794" cy="646331"/>
          </a:xfrm>
          <a:custGeom>
            <a:avLst/>
            <a:gdLst>
              <a:gd name="connsiteX0" fmla="*/ 0 w 3949794"/>
              <a:gd name="connsiteY0" fmla="*/ 0 h 646331"/>
              <a:gd name="connsiteX1" fmla="*/ 3949794 w 3949794"/>
              <a:gd name="connsiteY1" fmla="*/ 0 h 646331"/>
              <a:gd name="connsiteX2" fmla="*/ 3949794 w 3949794"/>
              <a:gd name="connsiteY2" fmla="*/ 646331 h 646331"/>
              <a:gd name="connsiteX3" fmla="*/ 0 w 3949794"/>
              <a:gd name="connsiteY3" fmla="*/ 646331 h 646331"/>
              <a:gd name="connsiteX4" fmla="*/ 0 w 3949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94" h="646331" fill="none" extrusionOk="0">
                <a:moveTo>
                  <a:pt x="0" y="0"/>
                </a:moveTo>
                <a:cubicBezTo>
                  <a:pt x="1839231" y="5222"/>
                  <a:pt x="3038791" y="24918"/>
                  <a:pt x="3949794" y="0"/>
                </a:cubicBezTo>
                <a:cubicBezTo>
                  <a:pt x="3950048" y="82799"/>
                  <a:pt x="3969572" y="500035"/>
                  <a:pt x="3949794" y="646331"/>
                </a:cubicBezTo>
                <a:cubicBezTo>
                  <a:pt x="2286610" y="481570"/>
                  <a:pt x="1162547" y="764481"/>
                  <a:pt x="0" y="646331"/>
                </a:cubicBezTo>
                <a:cubicBezTo>
                  <a:pt x="-25800" y="331639"/>
                  <a:pt x="10771" y="187809"/>
                  <a:pt x="0" y="0"/>
                </a:cubicBezTo>
                <a:close/>
              </a:path>
              <a:path w="3949794" h="646331" stroke="0" extrusionOk="0">
                <a:moveTo>
                  <a:pt x="0" y="0"/>
                </a:moveTo>
                <a:cubicBezTo>
                  <a:pt x="1881627" y="11849"/>
                  <a:pt x="2124726" y="-161459"/>
                  <a:pt x="3949794" y="0"/>
                </a:cubicBezTo>
                <a:cubicBezTo>
                  <a:pt x="3924612" y="272270"/>
                  <a:pt x="4003696" y="451941"/>
                  <a:pt x="3949794" y="646331"/>
                </a:cubicBezTo>
                <a:cubicBezTo>
                  <a:pt x="2771401" y="500471"/>
                  <a:pt x="591014"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en-US" sz="3600" b="1" dirty="0">
                <a:latin typeface="Calibri" panose="020F0502020204030204" pitchFamily="34" charset="0"/>
                <a:cs typeface="Calibri" panose="020F0502020204030204" pitchFamily="34" charset="0"/>
              </a:rPr>
              <a:t>An </a:t>
            </a:r>
            <a:r>
              <a:rPr lang="en-US" sz="3600" b="1" dirty="0" err="1">
                <a:latin typeface="Calibri" panose="020F0502020204030204" pitchFamily="34" charset="0"/>
                <a:cs typeface="Calibri" panose="020F0502020204030204" pitchFamily="34" charset="0"/>
              </a:rPr>
              <a:t>Dương</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Vương</a:t>
            </a:r>
            <a:endParaRPr lang="vi-VN" sz="3600" b="1" dirty="0">
              <a:latin typeface="Calibri" panose="020F0502020204030204" pitchFamily="34" charset="0"/>
              <a:cs typeface="Calibri" panose="020F0502020204030204" pitchFamily="34" charset="0"/>
            </a:endParaRPr>
          </a:p>
        </p:txBody>
      </p:sp>
      <p:sp>
        <p:nvSpPr>
          <p:cNvPr id="15" name="Freeform: Shape 34">
            <a:extLst>
              <a:ext uri="{FF2B5EF4-FFF2-40B4-BE49-F238E27FC236}">
                <a16:creationId xmlns:a16="http://schemas.microsoft.com/office/drawing/2014/main" id="{121F8542-BE0C-B8EE-AFA6-5FCEC4E63C17}"/>
              </a:ext>
            </a:extLst>
          </p:cNvPr>
          <p:cNvSpPr/>
          <p:nvPr/>
        </p:nvSpPr>
        <p:spPr>
          <a:xfrm>
            <a:off x="2803727" y="3338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16" name="TextBox 15">
            <a:extLst>
              <a:ext uri="{FF2B5EF4-FFF2-40B4-BE49-F238E27FC236}">
                <a16:creationId xmlns:a16="http://schemas.microsoft.com/office/drawing/2014/main" id="{40F2B526-CF30-F3C2-9C6A-89241D6AA959}"/>
              </a:ext>
            </a:extLst>
          </p:cNvPr>
          <p:cNvSpPr txBox="1"/>
          <p:nvPr/>
        </p:nvSpPr>
        <p:spPr>
          <a:xfrm>
            <a:off x="1003891" y="4720386"/>
            <a:ext cx="5641459" cy="584775"/>
          </a:xfrm>
          <a:custGeom>
            <a:avLst/>
            <a:gdLst>
              <a:gd name="connsiteX0" fmla="*/ 0 w 5641459"/>
              <a:gd name="connsiteY0" fmla="*/ 0 h 584775"/>
              <a:gd name="connsiteX1" fmla="*/ 5641459 w 5641459"/>
              <a:gd name="connsiteY1" fmla="*/ 0 h 584775"/>
              <a:gd name="connsiteX2" fmla="*/ 5641459 w 5641459"/>
              <a:gd name="connsiteY2" fmla="*/ 584775 h 584775"/>
              <a:gd name="connsiteX3" fmla="*/ 0 w 5641459"/>
              <a:gd name="connsiteY3" fmla="*/ 584775 h 584775"/>
              <a:gd name="connsiteX4" fmla="*/ 0 w 564145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459" h="584775" fill="none" extrusionOk="0">
                <a:moveTo>
                  <a:pt x="0" y="0"/>
                </a:moveTo>
                <a:cubicBezTo>
                  <a:pt x="1436181" y="5222"/>
                  <a:pt x="3832905" y="24918"/>
                  <a:pt x="5641459" y="0"/>
                </a:cubicBezTo>
                <a:cubicBezTo>
                  <a:pt x="5598616" y="115750"/>
                  <a:pt x="5647134" y="445323"/>
                  <a:pt x="5641459" y="584775"/>
                </a:cubicBezTo>
                <a:cubicBezTo>
                  <a:pt x="3249130" y="420014"/>
                  <a:pt x="693652" y="702925"/>
                  <a:pt x="0" y="584775"/>
                </a:cubicBezTo>
                <a:cubicBezTo>
                  <a:pt x="-7476" y="472120"/>
                  <a:pt x="34986" y="279470"/>
                  <a:pt x="0" y="0"/>
                </a:cubicBezTo>
                <a:close/>
              </a:path>
              <a:path w="5641459" h="584775" stroke="0" extrusionOk="0">
                <a:moveTo>
                  <a:pt x="0" y="0"/>
                </a:moveTo>
                <a:cubicBezTo>
                  <a:pt x="1876802" y="11849"/>
                  <a:pt x="4731533" y="-161459"/>
                  <a:pt x="5641459" y="0"/>
                </a:cubicBezTo>
                <a:cubicBezTo>
                  <a:pt x="5615013" y="254320"/>
                  <a:pt x="5599195" y="509640"/>
                  <a:pt x="5641459" y="584775"/>
                </a:cubicBezTo>
                <a:cubicBezTo>
                  <a:pt x="4713780" y="438915"/>
                  <a:pt x="2108803"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Ai là người giúp việc cho vua?</a:t>
            </a:r>
          </a:p>
        </p:txBody>
      </p:sp>
      <p:sp>
        <p:nvSpPr>
          <p:cNvPr id="17" name="TextBox 16">
            <a:extLst>
              <a:ext uri="{FF2B5EF4-FFF2-40B4-BE49-F238E27FC236}">
                <a16:creationId xmlns:a16="http://schemas.microsoft.com/office/drawing/2014/main" id="{D7B5F1FD-D41A-64FF-DC80-356E8670604C}"/>
              </a:ext>
            </a:extLst>
          </p:cNvPr>
          <p:cNvSpPr txBox="1"/>
          <p:nvPr/>
        </p:nvSpPr>
        <p:spPr>
          <a:xfrm>
            <a:off x="2493537" y="5753364"/>
            <a:ext cx="9283794" cy="646331"/>
          </a:xfrm>
          <a:custGeom>
            <a:avLst/>
            <a:gdLst>
              <a:gd name="connsiteX0" fmla="*/ 0 w 9283794"/>
              <a:gd name="connsiteY0" fmla="*/ 0 h 646331"/>
              <a:gd name="connsiteX1" fmla="*/ 9283794 w 9283794"/>
              <a:gd name="connsiteY1" fmla="*/ 0 h 646331"/>
              <a:gd name="connsiteX2" fmla="*/ 9283794 w 9283794"/>
              <a:gd name="connsiteY2" fmla="*/ 646331 h 646331"/>
              <a:gd name="connsiteX3" fmla="*/ 0 w 9283794"/>
              <a:gd name="connsiteY3" fmla="*/ 646331 h 646331"/>
              <a:gd name="connsiteX4" fmla="*/ 0 w 9283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3794" h="646331" fill="none" extrusionOk="0">
                <a:moveTo>
                  <a:pt x="0" y="0"/>
                </a:moveTo>
                <a:cubicBezTo>
                  <a:pt x="3788251" y="5222"/>
                  <a:pt x="5095286" y="24918"/>
                  <a:pt x="9283794" y="0"/>
                </a:cubicBezTo>
                <a:cubicBezTo>
                  <a:pt x="9284048" y="82799"/>
                  <a:pt x="9303572" y="500035"/>
                  <a:pt x="9283794" y="646331"/>
                </a:cubicBezTo>
                <a:cubicBezTo>
                  <a:pt x="6843866" y="481570"/>
                  <a:pt x="1229500" y="764481"/>
                  <a:pt x="0" y="646331"/>
                </a:cubicBezTo>
                <a:cubicBezTo>
                  <a:pt x="-25800" y="331639"/>
                  <a:pt x="10771" y="187809"/>
                  <a:pt x="0" y="0"/>
                </a:cubicBezTo>
                <a:close/>
              </a:path>
              <a:path w="9283794" h="646331" stroke="0" extrusionOk="0">
                <a:moveTo>
                  <a:pt x="0" y="0"/>
                </a:moveTo>
                <a:cubicBezTo>
                  <a:pt x="2601613" y="11849"/>
                  <a:pt x="4964081" y="-161459"/>
                  <a:pt x="9283794" y="0"/>
                </a:cubicBezTo>
                <a:cubicBezTo>
                  <a:pt x="9258612" y="272270"/>
                  <a:pt x="9337696" y="451941"/>
                  <a:pt x="9283794" y="646331"/>
                </a:cubicBezTo>
                <a:cubicBezTo>
                  <a:pt x="5531710" y="500471"/>
                  <a:pt x="1254241" y="568007"/>
                  <a:pt x="0" y="646331"/>
                </a:cubicBezTo>
                <a:cubicBezTo>
                  <a:pt x="45562" y="351981"/>
                  <a:pt x="-52553" y="181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Người giúp việc cho vua là Lạc hầu, Lạc tướng.</a:t>
            </a:r>
          </a:p>
        </p:txBody>
      </p:sp>
      <p:sp>
        <p:nvSpPr>
          <p:cNvPr id="18" name="Freeform: Shape 34">
            <a:extLst>
              <a:ext uri="{FF2B5EF4-FFF2-40B4-BE49-F238E27FC236}">
                <a16:creationId xmlns:a16="http://schemas.microsoft.com/office/drawing/2014/main" id="{250EBFF3-AD2A-DCC8-DABD-DD1548066B23}"/>
              </a:ext>
            </a:extLst>
          </p:cNvPr>
          <p:cNvSpPr/>
          <p:nvPr/>
        </p:nvSpPr>
        <p:spPr>
          <a:xfrm>
            <a:off x="1123784" y="525900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79405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2">
            <a:extLst>
              <a:ext uri="{FF2B5EF4-FFF2-40B4-BE49-F238E27FC236}">
                <a16:creationId xmlns:a16="http://schemas.microsoft.com/office/drawing/2014/main" id="{A4A9340B-2315-40D5-0AC2-E9A188565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8" name="Picture 7">
            <a:extLst>
              <a:ext uri="{FF2B5EF4-FFF2-40B4-BE49-F238E27FC236}">
                <a16:creationId xmlns:a16="http://schemas.microsoft.com/office/drawing/2014/main" id="{93E32873-711B-1A6A-9B41-B92AB1B2911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10" name="Text Box 9">
            <a:extLst>
              <a:ext uri="{FF2B5EF4-FFF2-40B4-BE49-F238E27FC236}">
                <a16:creationId xmlns:a16="http://schemas.microsoft.com/office/drawing/2014/main" id="{E0547799-9575-31B9-B839-4EDDB2806C28}"/>
              </a:ext>
            </a:extLst>
          </p:cNvPr>
          <p:cNvSpPr txBox="1">
            <a:spLocks noChangeArrowheads="1"/>
          </p:cNvSpPr>
          <p:nvPr/>
        </p:nvSpPr>
        <p:spPr bwMode="auto">
          <a:xfrm>
            <a:off x="4486940" y="1547543"/>
            <a:ext cx="62413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en-US" sz="4800" b="1" dirty="0" err="1">
                <a:solidFill>
                  <a:prstClr val="black"/>
                </a:solidFill>
                <a:latin typeface="+mn-lt"/>
                <a:cs typeface="Times New Roman" pitchFamily="18" charset="0"/>
              </a:rPr>
              <a:t>Chọn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giới</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thiệu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một</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thành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tựu</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của</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văn</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minh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sông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Hồng</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mà</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em</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thích</a:t>
            </a:r>
            <a:r>
              <a:rPr lang="en-US" sz="4800" b="1" dirty="0">
                <a:solidFill>
                  <a:prstClr val="black"/>
                </a:solidFill>
                <a:latin typeface="+mn-lt"/>
                <a:cs typeface="Times New Roman" pitchFamily="18" charset="0"/>
              </a:rPr>
              <a:t> </a:t>
            </a:r>
            <a:r>
              <a:rPr lang="en-US" sz="4800" b="1" dirty="0" err="1">
                <a:solidFill>
                  <a:prstClr val="black"/>
                </a:solidFill>
                <a:latin typeface="+mn-lt"/>
                <a:cs typeface="Times New Roman" pitchFamily="18" charset="0"/>
              </a:rPr>
              <a:t>nhất</a:t>
            </a:r>
            <a:r>
              <a:rPr lang="en-US" sz="4800" b="1" dirty="0">
                <a:solidFill>
                  <a:prstClr val="black"/>
                </a:solidFill>
                <a:latin typeface="+mn-lt"/>
                <a:cs typeface="Times New Roman" pitchFamily="18" charset="0"/>
              </a:rPr>
              <a:t>.</a:t>
            </a:r>
            <a:endParaRPr kumimoji="0" lang="en-US" sz="4800" b="1" i="0" u="none" strike="noStrike" kern="1200" cap="none" spc="0" normalizeH="0" baseline="0" noProof="0" dirty="0">
              <a:ln>
                <a:noFill/>
              </a:ln>
              <a:solidFill>
                <a:prstClr val="black"/>
              </a:solidFill>
              <a:effectLst/>
              <a:uLnTx/>
              <a:uFillTx/>
              <a:latin typeface="+mn-lt"/>
              <a:cs typeface="Times New Roman" panose="02020603050405020304" pitchFamily="18" charset="0"/>
            </a:endParaRPr>
          </a:p>
        </p:txBody>
      </p:sp>
    </p:spTree>
    <p:extLst>
      <p:ext uri="{BB962C8B-B14F-4D97-AF65-F5344CB8AC3E}">
        <p14:creationId xmlns:p14="http://schemas.microsoft.com/office/powerpoint/2010/main" val="256504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184400" y="2219326"/>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461366"/>
            <a:ext cx="7010400" cy="1938992"/>
          </a:xfrm>
          <a:prstGeom prst="rect">
            <a:avLst/>
          </a:prstGeom>
          <a:noFill/>
        </p:spPr>
        <p:txBody>
          <a:bodyPr wrap="square" rtlCol="0">
            <a:spAutoFit/>
          </a:bodyPr>
          <a:lstStyle/>
          <a:p>
            <a:pPr lvl="0" algn="ctr">
              <a:defRPr/>
            </a:pPr>
            <a:r>
              <a:rPr lang="en-US" sz="6000" b="1" dirty="0">
                <a:solidFill>
                  <a:srgbClr val="FF0000"/>
                </a:solidFill>
                <a:latin typeface="Calibri" panose="020F0502020204030204" pitchFamily="34" charset="0"/>
                <a:cs typeface="Calibri" panose="020F0502020204030204" pitchFamily="34" charset="0"/>
              </a:rPr>
              <a:t>b) </a:t>
            </a:r>
            <a:r>
              <a:rPr lang="vi-VN" sz="6000" b="1" dirty="0">
                <a:solidFill>
                  <a:srgbClr val="FF0000"/>
                </a:solidFill>
                <a:latin typeface="Calibri" panose="020F0502020204030204" pitchFamily="34" charset="0"/>
                <a:cs typeface="Calibri" panose="020F0502020204030204" pitchFamily="34" charset="0"/>
              </a:rPr>
              <a:t>Đời sống của người Việt cổ</a:t>
            </a:r>
            <a:endParaRPr kumimoji="0" lang="vi-VN" sz="6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9563100" y="3771900"/>
            <a:ext cx="2377090" cy="29972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1012277" y="3965713"/>
            <a:ext cx="2344245" cy="2955787"/>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7" y="3987800"/>
            <a:ext cx="2075355" cy="2997200"/>
          </a:xfrm>
          <a:prstGeom prst="rect">
            <a:avLst/>
          </a:prstGeom>
        </p:spPr>
      </p:pic>
    </p:spTree>
    <p:extLst>
      <p:ext uri="{BB962C8B-B14F-4D97-AF65-F5344CB8AC3E}">
        <p14:creationId xmlns:p14="http://schemas.microsoft.com/office/powerpoint/2010/main" val="315542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74159" y="766243"/>
            <a:ext cx="11344939" cy="1077218"/>
          </a:xfrm>
          <a:prstGeom prst="rect">
            <a:avLst/>
          </a:prstGeom>
        </p:spPr>
        <p:txBody>
          <a:bodyPr wrap="square">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Cambria" panose="02040503050406030204" pitchFamily="18" charset="0"/>
                <a:ea typeface="Cambria" panose="02040503050406030204" pitchFamily="18" charset="0"/>
              </a:rPr>
              <a:t>Đọc thông tin và quan sát hình 4, em hãy mô tả một số nét chính về đời sống vật chất và tinh thần của người Việt cổ.</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3"/>
          <a:stretch>
            <a:fillRect/>
          </a:stretch>
        </p:blipFill>
        <p:spPr>
          <a:xfrm>
            <a:off x="2281681" y="2018525"/>
            <a:ext cx="7425845" cy="4498008"/>
          </a:xfrm>
          <a:prstGeom prst="rect">
            <a:avLst/>
          </a:prstGeom>
        </p:spPr>
      </p:pic>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i="1" dirty="0">
                <a:latin typeface="Calibri" panose="020F0502020204030204" pitchFamily="34" charset="0"/>
                <a:ea typeface="Cambria" panose="02040503050406030204" pitchFamily="18" charset="0"/>
                <a:cs typeface="Calibri" panose="020F0502020204030204" pitchFamily="34" charset="0"/>
              </a:rPr>
              <a:t>* Đời sống </a:t>
            </a:r>
            <a:r>
              <a:rPr lang="en-US" sz="3600" i="1" dirty="0" err="1">
                <a:latin typeface="Calibri" panose="020F0502020204030204" pitchFamily="34" charset="0"/>
                <a:ea typeface="Cambria" panose="02040503050406030204" pitchFamily="18" charset="0"/>
                <a:cs typeface="Calibri" panose="020F0502020204030204" pitchFamily="34" charset="0"/>
              </a:rPr>
              <a:t>vật</a:t>
            </a:r>
            <a:r>
              <a:rPr lang="en-US" sz="3600" i="1" dirty="0">
                <a:latin typeface="Calibri" panose="020F0502020204030204" pitchFamily="34" charset="0"/>
                <a:ea typeface="Cambria" panose="02040503050406030204" pitchFamily="18" charset="0"/>
                <a:cs typeface="Calibri" panose="020F0502020204030204" pitchFamily="34" charset="0"/>
              </a:rPr>
              <a:t> </a:t>
            </a:r>
            <a:r>
              <a:rPr lang="en-US" sz="3600" i="1" dirty="0" err="1">
                <a:latin typeface="Calibri" panose="020F0502020204030204" pitchFamily="34" charset="0"/>
                <a:ea typeface="Cambria" panose="02040503050406030204" pitchFamily="18" charset="0"/>
                <a:cs typeface="Calibri" panose="020F0502020204030204" pitchFamily="34" charset="0"/>
              </a:rPr>
              <a:t>chất</a:t>
            </a:r>
            <a:endParaRPr lang="vi-VN" sz="3600" i="1" dirty="0">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70121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A9BF96-A14C-EB8C-E7F0-7D998A035AC3}"/>
              </a:ext>
            </a:extLst>
          </p:cNvPr>
          <p:cNvPicPr>
            <a:picLocks noChangeAspect="1"/>
          </p:cNvPicPr>
          <p:nvPr/>
        </p:nvPicPr>
        <p:blipFill>
          <a:blip r:embed="rId4"/>
          <a:stretch>
            <a:fillRect/>
          </a:stretch>
        </p:blipFill>
        <p:spPr>
          <a:xfrm>
            <a:off x="729327" y="2071687"/>
            <a:ext cx="4777293" cy="2893718"/>
          </a:xfrm>
          <a:prstGeom prst="rect">
            <a:avLst/>
          </a:prstGeom>
        </p:spPr>
      </p:pic>
      <p:sp>
        <p:nvSpPr>
          <p:cNvPr id="2" name="TextBox 1">
            <a:extLst>
              <a:ext uri="{FF2B5EF4-FFF2-40B4-BE49-F238E27FC236}">
                <a16:creationId xmlns:a16="http://schemas.microsoft.com/office/drawing/2014/main" id="{9CCF4F18-7438-C649-67EC-EED904145C2A}"/>
              </a:ext>
            </a:extLst>
          </p:cNvPr>
          <p:cNvSpPr txBox="1"/>
          <p:nvPr/>
        </p:nvSpPr>
        <p:spPr>
          <a:xfrm>
            <a:off x="5922335" y="1674538"/>
            <a:ext cx="5869172" cy="4524315"/>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b="1" i="1" dirty="0">
                <a:latin typeface="Calibri" panose="020F0502020204030204" pitchFamily="34" charset="0"/>
                <a:cs typeface="Calibri" panose="020F0502020204030204" pitchFamily="34" charset="0"/>
              </a:rPr>
              <a:t>Một số nét chính về đời sống vật chất của người Việt cổ:</a:t>
            </a:r>
            <a:endParaRPr lang="en-US" sz="3200" b="1" i="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Nguồn lương thực chính của cư dân Việt cổ là gạo, chủ yếu là gạo nếp.</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Người Việt cổ ở nhà sàn đi lại chủ yếu bằng thuyền.</a:t>
            </a:r>
            <a:endParaRPr lang="en-US" sz="3200" b="1"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latin typeface="Calibri" panose="020F0502020204030204" pitchFamily="34" charset="0"/>
                <a:cs typeface="Calibri" panose="020F0502020204030204" pitchFamily="34" charset="0"/>
              </a:rPr>
              <a:t>Nam thường đóng khố, cởi trần; nữ mặc váy và áo yếm, …</a:t>
            </a:r>
          </a:p>
        </p:txBody>
      </p:sp>
      <p:pic>
        <p:nvPicPr>
          <p:cNvPr id="3" name="Picture 2">
            <a:extLst>
              <a:ext uri="{FF2B5EF4-FFF2-40B4-BE49-F238E27FC236}">
                <a16:creationId xmlns:a16="http://schemas.microsoft.com/office/drawing/2014/main" id="{A77CA84C-E757-0E95-76BD-C458610935EC}"/>
              </a:ext>
            </a:extLst>
          </p:cNvPr>
          <p:cNvPicPr>
            <a:picLocks noChangeAspect="1"/>
          </p:cNvPicPr>
          <p:nvPr/>
        </p:nvPicPr>
        <p:blipFill>
          <a:blip r:embed="rId5"/>
          <a:stretch>
            <a:fillRect/>
          </a:stretch>
        </p:blipFill>
        <p:spPr>
          <a:xfrm>
            <a:off x="2700511" y="365851"/>
            <a:ext cx="7010400" cy="943704"/>
          </a:xfrm>
          <a:prstGeom prst="rect">
            <a:avLst/>
          </a:prstGeom>
        </p:spPr>
      </p:pic>
    </p:spTree>
    <p:extLst>
      <p:ext uri="{BB962C8B-B14F-4D97-AF65-F5344CB8AC3E}">
        <p14:creationId xmlns:p14="http://schemas.microsoft.com/office/powerpoint/2010/main" val="150943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228600"/>
            <a:ext cx="10497245" cy="572743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1" y="4122534"/>
            <a:ext cx="4781550" cy="2735466"/>
          </a:xfrm>
          <a:prstGeom prst="rect">
            <a:avLst/>
          </a:prstGeom>
        </p:spPr>
      </p:pic>
      <p:sp>
        <p:nvSpPr>
          <p:cNvPr id="9" name="TextBox 8">
            <a:extLst>
              <a:ext uri="{FF2B5EF4-FFF2-40B4-BE49-F238E27FC236}">
                <a16:creationId xmlns:a16="http://schemas.microsoft.com/office/drawing/2014/main" id="{6E062201-D45C-4EB7-9090-4230BC5DE162}"/>
              </a:ext>
            </a:extLst>
          </p:cNvPr>
          <p:cNvSpPr txBox="1"/>
          <p:nvPr/>
        </p:nvSpPr>
        <p:spPr>
          <a:xfrm>
            <a:off x="1181100" y="1516097"/>
            <a:ext cx="10125075" cy="2954655"/>
          </a:xfrm>
          <a:prstGeom prst="rect">
            <a:avLst/>
          </a:prstGeom>
          <a:noFill/>
        </p:spPr>
        <p:txBody>
          <a:bodyPr wrap="square" lIns="0" tIns="0" rIns="0" bIns="0" rtlCol="0">
            <a:spAutoFit/>
          </a:bodyPr>
          <a:lstStyle/>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Xác định được hệ thống sông Hồng trên bản đồ hoặc lược đồ.</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Kể được một số tên gọi khác của sông Hồng.</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Sưu tầm, sử dụng tư liệu lịch sử (tranh, ảnh, đoạn trích tư liệu,… ), trình bày được một số thành tựu tiêu biểu của văn minh sông Hồng.</a:t>
            </a:r>
          </a:p>
          <a:p>
            <a:pPr marL="342900" lvl="0" indent="-342900" algn="just">
              <a:buFont typeface="Wingdings" panose="05000000000000000000" pitchFamily="2" charset="2"/>
              <a:buChar char="q"/>
            </a:pPr>
            <a:r>
              <a:rPr lang="vi-VN" sz="2400" i="1" dirty="0">
                <a:solidFill>
                  <a:srgbClr val="002060"/>
                </a:solidFill>
                <a:latin typeface="Calibri" panose="020F0502020204030204" pitchFamily="34" charset="0"/>
                <a:ea typeface="AvantGarde" panose="00000400000000000000" pitchFamily="2" charset="0"/>
                <a:cs typeface="Calibri" panose="020F0502020204030204" pitchFamily="34" charset="0"/>
              </a:rPr>
              <a:t>Mô tả được một số nét cơ bản về đời sống vật chất và tinh thần của người Việt cổ thông qua quan sát một số hình ảnh về cuộc sống của người Việt cổ trong hoa văn trên trống đồng Đông Sơn, kết hợp với một số truyền thuyết (ví dụ: Sơn Tinh, Thủy Tinh, sự tích Bánh chưng, bánh giầy, …)</a:t>
            </a:r>
          </a:p>
        </p:txBody>
      </p:sp>
      <p:pic>
        <p:nvPicPr>
          <p:cNvPr id="3" name="Picture 2">
            <a:extLst>
              <a:ext uri="{FF2B5EF4-FFF2-40B4-BE49-F238E27FC236}">
                <a16:creationId xmlns:a16="http://schemas.microsoft.com/office/drawing/2014/main" id="{96586B4D-F54C-30A8-FFD6-1DAAFC98A3B2}"/>
              </a:ext>
            </a:extLst>
          </p:cNvPr>
          <p:cNvPicPr>
            <a:picLocks noChangeAspect="1"/>
          </p:cNvPicPr>
          <p:nvPr/>
        </p:nvPicPr>
        <p:blipFill>
          <a:blip r:embed="rId7"/>
          <a:stretch>
            <a:fillRect/>
          </a:stretch>
        </p:blipFill>
        <p:spPr>
          <a:xfrm>
            <a:off x="2591630" y="0"/>
            <a:ext cx="7218290" cy="1609483"/>
          </a:xfrm>
          <a:prstGeom prst="rect">
            <a:avLst/>
          </a:prstGeom>
        </p:spPr>
      </p:pic>
    </p:spTree>
    <p:extLst>
      <p:ext uri="{BB962C8B-B14F-4D97-AF65-F5344CB8AC3E}">
        <p14:creationId xmlns:p14="http://schemas.microsoft.com/office/powerpoint/2010/main" val="93120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486940" y="382772"/>
            <a:ext cx="5995563" cy="2964745"/>
            <a:chOff x="4819877" y="686771"/>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4819877" y="686771"/>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364668" y="1040420"/>
              <a:ext cx="4484943" cy="15753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Những nghề sản xuất chính của người Việt cổ là gì?</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8940A468-3B9C-A7FF-E9AD-0E729DA077E1}"/>
              </a:ext>
            </a:extLst>
          </p:cNvPr>
          <p:cNvSpPr/>
          <p:nvPr/>
        </p:nvSpPr>
        <p:spPr>
          <a:xfrm>
            <a:off x="1158949" y="3413051"/>
            <a:ext cx="6177516" cy="2668771"/>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C00000"/>
                </a:solidFill>
                <a:latin typeface="Cambria" panose="02040503050406030204" pitchFamily="18" charset="0"/>
                <a:ea typeface="Cambria" panose="02040503050406030204" pitchFamily="18" charset="0"/>
              </a:rPr>
              <a:t>Họ</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biết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trồng</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dâu</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nuôi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tằm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dệt</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vải</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làm</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thủy</a:t>
            </a:r>
            <a:r>
              <a:rPr lang="en-US" sz="4400" b="1" dirty="0">
                <a:solidFill>
                  <a:srgbClr val="C00000"/>
                </a:solidFill>
                <a:latin typeface="Cambria" panose="02040503050406030204" pitchFamily="18" charset="0"/>
                <a:ea typeface="Cambria" panose="02040503050406030204" pitchFamily="18" charset="0"/>
              </a:rPr>
              <a:t> </a:t>
            </a:r>
            <a:r>
              <a:rPr lang="en-US" sz="4400" b="1" dirty="0" err="1">
                <a:solidFill>
                  <a:srgbClr val="C00000"/>
                </a:solidFill>
                <a:latin typeface="Cambria" panose="02040503050406030204" pitchFamily="18" charset="0"/>
                <a:ea typeface="Cambria" panose="02040503050406030204" pitchFamily="18" charset="0"/>
              </a:rPr>
              <a:t>lợi</a:t>
            </a:r>
            <a:r>
              <a:rPr lang="en-US" sz="4400" b="1" dirty="0">
                <a:solidFill>
                  <a:srgbClr val="C00000"/>
                </a:solidFill>
                <a:latin typeface="Cambria" panose="02040503050406030204" pitchFamily="18" charset="0"/>
                <a:ea typeface="Cambria" panose="02040503050406030204" pitchFamily="18" charset="0"/>
              </a:rPr>
              <a:t>, ...</a:t>
            </a:r>
            <a:endParaRPr kumimoji="0" lang="en-US"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2770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8940A468-3B9C-A7FF-E9AD-0E729DA077E1}"/>
              </a:ext>
            </a:extLst>
          </p:cNvPr>
          <p:cNvSpPr/>
          <p:nvPr/>
        </p:nvSpPr>
        <p:spPr>
          <a:xfrm>
            <a:off x="233916" y="0"/>
            <a:ext cx="11610753" cy="2424223"/>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C00000"/>
                </a:solidFill>
                <a:latin typeface="Cambria" panose="02040503050406030204" pitchFamily="18" charset="0"/>
                <a:ea typeface="Cambria" panose="02040503050406030204" pitchFamily="18" charset="0"/>
              </a:rPr>
              <a:t>Trong các loại trống đồng Đông Sơn, trống đồng Ngọc Lũ được coi là tiêu biểu nhất. Trống như một bộ sử thu nhỏ giúp người đời sau phần nào hiểu được đời sống vật chất và tinh thần của cư dân Việt cổ.</a:t>
            </a:r>
            <a:endParaRPr kumimoji="0" lang="en-US" sz="36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MẶT TRỐNG ĐỒNG NGỌC LŨ ĐÚC CHÌM TINH XẢO 50CM - Trang trí nhà cửa khác">
            <a:extLst>
              <a:ext uri="{FF2B5EF4-FFF2-40B4-BE49-F238E27FC236}">
                <a16:creationId xmlns:a16="http://schemas.microsoft.com/office/drawing/2014/main" id="{98EAC014-3741-929A-D430-9D74C6DB64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4884" y="2596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ống Đồng Ngọc Lũ DK 50cm Hoa Văn Chìm | Đúc Đồng Bảo Long">
            <a:extLst>
              <a:ext uri="{FF2B5EF4-FFF2-40B4-BE49-F238E27FC236}">
                <a16:creationId xmlns:a16="http://schemas.microsoft.com/office/drawing/2014/main" id="{A19055B8-3C8E-8C70-8B77-4D5142A2BB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6883" y="2668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46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BA101EC2-00CB-40AC-8BA0-C011A8BC7EB4}"/>
              </a:ext>
            </a:extLst>
          </p:cNvPr>
          <p:cNvSpPr/>
          <p:nvPr/>
        </p:nvSpPr>
        <p:spPr>
          <a:xfrm>
            <a:off x="552894" y="819406"/>
            <a:ext cx="11344939" cy="1200329"/>
          </a:xfrm>
          <a:prstGeom prst="rect">
            <a:avLst/>
          </a:prstGeom>
        </p:spPr>
        <p:txBody>
          <a:bodyPr wrap="square">
            <a:spAutoFit/>
          </a:bodyPr>
          <a:lstStyle/>
          <a:p>
            <a:pPr lvl="0" algn="ctr"/>
            <a:r>
              <a:rPr lang="en-US" sz="3600" b="1" dirty="0" err="1">
                <a:solidFill>
                  <a:srgbClr val="002060"/>
                </a:solidFill>
                <a:latin typeface="Cambria" panose="02040503050406030204" pitchFamily="18" charset="0"/>
                <a:ea typeface="Cambria" panose="02040503050406030204" pitchFamily="18" charset="0"/>
              </a:rPr>
              <a:t>Kể</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chuyện</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Sơn Tinh Thủy Tinh, Bánh chưng bánh giầy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62EF199-F7C2-F624-BA2F-254B50A010E3}"/>
              </a:ext>
            </a:extLst>
          </p:cNvPr>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Đời sống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tinh</a:t>
            </a:r>
            <a:r>
              <a:rPr kumimoji="0" lang="en-US"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0" i="1"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thần</a:t>
            </a:r>
            <a:endPar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050" name="Picture 2" descr="TRUYỆN SƠN TINH THUỶ TINH | Mầm non Họa Mi">
            <a:extLst>
              <a:ext uri="{FF2B5EF4-FFF2-40B4-BE49-F238E27FC236}">
                <a16:creationId xmlns:a16="http://schemas.microsoft.com/office/drawing/2014/main" id="{33E409C8-B10F-59F0-A991-36C3B9ABF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2288680"/>
            <a:ext cx="5784112" cy="32900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yện Bánh Chưng Bánh Dày ❤️️ Nội Dung Sự Tích, Ý Nghĩa, Giá Trị">
            <a:extLst>
              <a:ext uri="{FF2B5EF4-FFF2-40B4-BE49-F238E27FC236}">
                <a16:creationId xmlns:a16="http://schemas.microsoft.com/office/drawing/2014/main" id="{CC2313D3-AA60-349B-CA04-4ABDB5459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527" y="2307264"/>
            <a:ext cx="5323568" cy="3232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2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ơn Tinh Thủy Tinh">
            <a:hlinkClick r:id="" action="ppaction://media"/>
            <a:extLst>
              <a:ext uri="{FF2B5EF4-FFF2-40B4-BE49-F238E27FC236}">
                <a16:creationId xmlns:a16="http://schemas.microsoft.com/office/drawing/2014/main" id="{FCDAB6AA-7497-68E2-9D7C-5093FE78B7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6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FD43FCC-26CA-4782-9BED-3468C8CC5631}"/>
              </a:ext>
            </a:extLst>
          </p:cNvPr>
          <p:cNvSpPr txBox="1"/>
          <p:nvPr/>
        </p:nvSpPr>
        <p:spPr>
          <a:xfrm>
            <a:off x="1897025" y="588398"/>
            <a:ext cx="7821132" cy="1754326"/>
          </a:xfrm>
          <a:custGeom>
            <a:avLst/>
            <a:gdLst>
              <a:gd name="connsiteX0" fmla="*/ 0 w 7821132"/>
              <a:gd name="connsiteY0" fmla="*/ 0 h 1754326"/>
              <a:gd name="connsiteX1" fmla="*/ 7821132 w 7821132"/>
              <a:gd name="connsiteY1" fmla="*/ 0 h 1754326"/>
              <a:gd name="connsiteX2" fmla="*/ 7821132 w 7821132"/>
              <a:gd name="connsiteY2" fmla="*/ 1754326 h 1754326"/>
              <a:gd name="connsiteX3" fmla="*/ 0 w 7821132"/>
              <a:gd name="connsiteY3" fmla="*/ 1754326 h 1754326"/>
              <a:gd name="connsiteX4" fmla="*/ 0 w 7821132"/>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1754326" fill="none" extrusionOk="0">
                <a:moveTo>
                  <a:pt x="0" y="0"/>
                </a:moveTo>
                <a:cubicBezTo>
                  <a:pt x="3342831" y="5222"/>
                  <a:pt x="6967075" y="24918"/>
                  <a:pt x="7821132" y="0"/>
                </a:cubicBezTo>
                <a:cubicBezTo>
                  <a:pt x="7885707" y="239465"/>
                  <a:pt x="7723059" y="1500058"/>
                  <a:pt x="7821132" y="1754326"/>
                </a:cubicBezTo>
                <a:cubicBezTo>
                  <a:pt x="5524921" y="1589565"/>
                  <a:pt x="967595" y="1872476"/>
                  <a:pt x="0" y="1754326"/>
                </a:cubicBezTo>
                <a:cubicBezTo>
                  <a:pt x="-8328" y="1287393"/>
                  <a:pt x="-71301" y="628243"/>
                  <a:pt x="0" y="0"/>
                </a:cubicBezTo>
                <a:close/>
              </a:path>
              <a:path w="7821132" h="1754326" stroke="0" extrusionOk="0">
                <a:moveTo>
                  <a:pt x="0" y="0"/>
                </a:moveTo>
                <a:cubicBezTo>
                  <a:pt x="3325048" y="11849"/>
                  <a:pt x="6429610" y="-161459"/>
                  <a:pt x="7821132" y="0"/>
                </a:cubicBezTo>
                <a:cubicBezTo>
                  <a:pt x="7795318" y="606792"/>
                  <a:pt x="7674602" y="1569389"/>
                  <a:pt x="7821132" y="1754326"/>
                </a:cubicBezTo>
                <a:cubicBezTo>
                  <a:pt x="4165391" y="1608466"/>
                  <a:pt x="2844829" y="1676002"/>
                  <a:pt x="0" y="1754326"/>
                </a:cubicBezTo>
                <a:cubicBezTo>
                  <a:pt x="-86507" y="1268396"/>
                  <a:pt x="-134028" y="800933"/>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600" dirty="0">
                <a:solidFill>
                  <a:prstClr val="black"/>
                </a:solidFill>
                <a:cs typeface="Arial" panose="020B0604020202020204" pitchFamily="34" charset="0"/>
              </a:rPr>
              <a:t>Qua những câu chuyện đó, em biết điều gì về đời sống tinh thần của người Việt cổ?</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AB9A76A-AFB5-90A9-417F-F9CADEB291FF}"/>
              </a:ext>
            </a:extLst>
          </p:cNvPr>
          <p:cNvSpPr txBox="1"/>
          <p:nvPr/>
        </p:nvSpPr>
        <p:spPr>
          <a:xfrm>
            <a:off x="3046429" y="2939812"/>
            <a:ext cx="8489896" cy="1754326"/>
          </a:xfrm>
          <a:custGeom>
            <a:avLst/>
            <a:gdLst>
              <a:gd name="connsiteX0" fmla="*/ 0 w 8489896"/>
              <a:gd name="connsiteY0" fmla="*/ 0 h 1754326"/>
              <a:gd name="connsiteX1" fmla="*/ 8489896 w 8489896"/>
              <a:gd name="connsiteY1" fmla="*/ 0 h 1754326"/>
              <a:gd name="connsiteX2" fmla="*/ 8489896 w 8489896"/>
              <a:gd name="connsiteY2" fmla="*/ 1754326 h 1754326"/>
              <a:gd name="connsiteX3" fmla="*/ 0 w 8489896"/>
              <a:gd name="connsiteY3" fmla="*/ 1754326 h 1754326"/>
              <a:gd name="connsiteX4" fmla="*/ 0 w 8489896"/>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9896" h="1754326" fill="none" extrusionOk="0">
                <a:moveTo>
                  <a:pt x="0" y="0"/>
                </a:moveTo>
                <a:cubicBezTo>
                  <a:pt x="1854484" y="5222"/>
                  <a:pt x="6122497" y="24918"/>
                  <a:pt x="8489896" y="0"/>
                </a:cubicBezTo>
                <a:cubicBezTo>
                  <a:pt x="8554471" y="239465"/>
                  <a:pt x="8391823" y="1500058"/>
                  <a:pt x="8489896" y="1754326"/>
                </a:cubicBezTo>
                <a:cubicBezTo>
                  <a:pt x="6117850" y="1589565"/>
                  <a:pt x="1079892" y="1872476"/>
                  <a:pt x="0" y="1754326"/>
                </a:cubicBezTo>
                <a:cubicBezTo>
                  <a:pt x="-8328" y="1287393"/>
                  <a:pt x="-71301" y="628243"/>
                  <a:pt x="0" y="0"/>
                </a:cubicBezTo>
                <a:close/>
              </a:path>
              <a:path w="8489896" h="1754326" stroke="0" extrusionOk="0">
                <a:moveTo>
                  <a:pt x="0" y="0"/>
                </a:moveTo>
                <a:cubicBezTo>
                  <a:pt x="1297210" y="11849"/>
                  <a:pt x="5770925" y="-161459"/>
                  <a:pt x="8489896" y="0"/>
                </a:cubicBezTo>
                <a:cubicBezTo>
                  <a:pt x="8464082" y="606792"/>
                  <a:pt x="8343366" y="1569389"/>
                  <a:pt x="8489896" y="1754326"/>
                </a:cubicBezTo>
                <a:cubicBezTo>
                  <a:pt x="4785465" y="1608466"/>
                  <a:pt x="2109278"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Người Việt cổ có tín ngưỡng thờ cúng tổ tiên, thờ các vị thần như: thần Sông, thần Núi. Họ có tục nhuộm răng đen, ăn trầu</a:t>
            </a:r>
            <a:r>
              <a:rPr lang="en-US" sz="3600" b="1" dirty="0">
                <a:solidFill>
                  <a:prstClr val="black"/>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Freeform: Shape 34">
            <a:extLst>
              <a:ext uri="{FF2B5EF4-FFF2-40B4-BE49-F238E27FC236}">
                <a16:creationId xmlns:a16="http://schemas.microsoft.com/office/drawing/2014/main" id="{E1DEB27B-A1F0-7DFD-6C08-58E80711F1E0}"/>
              </a:ext>
            </a:extLst>
          </p:cNvPr>
          <p:cNvSpPr/>
          <p:nvPr/>
        </p:nvSpPr>
        <p:spPr>
          <a:xfrm>
            <a:off x="1804266" y="2339122"/>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832007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3">
            <a:extLst>
              <a:ext uri="{FF2B5EF4-FFF2-40B4-BE49-F238E27FC236}">
                <a16:creationId xmlns:a16="http://schemas.microsoft.com/office/drawing/2014/main" id="{08DF201D-E907-4060-1F44-EF62F192A492}"/>
              </a:ext>
            </a:extLst>
          </p:cNvPr>
          <p:cNvGrpSpPr/>
          <p:nvPr/>
        </p:nvGrpSpPr>
        <p:grpSpPr>
          <a:xfrm>
            <a:off x="542262" y="399597"/>
            <a:ext cx="10788280" cy="5714123"/>
            <a:chOff x="2531495" y="1032417"/>
            <a:chExt cx="6577454" cy="3685128"/>
          </a:xfrm>
        </p:grpSpPr>
        <p:pic>
          <p:nvPicPr>
            <p:cNvPr id="6" name="图片 7">
              <a:extLst>
                <a:ext uri="{FF2B5EF4-FFF2-40B4-BE49-F238E27FC236}">
                  <a16:creationId xmlns:a16="http://schemas.microsoft.com/office/drawing/2014/main" id="{D1999BEA-F6D0-7CC0-08F0-F732AE772FE3}"/>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a:extLst>
                <a:ext uri="{FF2B5EF4-FFF2-40B4-BE49-F238E27FC236}">
                  <a16:creationId xmlns:a16="http://schemas.microsoft.com/office/drawing/2014/main" id="{B391A71C-6C4F-FE29-E042-09A12ECA0EF0}"/>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a:extLst>
              <a:ext uri="{FF2B5EF4-FFF2-40B4-BE49-F238E27FC236}">
                <a16:creationId xmlns:a16="http://schemas.microsoft.com/office/drawing/2014/main" id="{C257C585-635D-F6FF-46A3-BF239A25C792}"/>
              </a:ext>
            </a:extLst>
          </p:cNvPr>
          <p:cNvSpPr txBox="1"/>
          <p:nvPr/>
        </p:nvSpPr>
        <p:spPr>
          <a:xfrm>
            <a:off x="1329291" y="1195055"/>
            <a:ext cx="9292634" cy="4031873"/>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41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F02690E-FE7B-F1B6-5A61-3AE8EB035BF8}"/>
              </a:ext>
            </a:extLst>
          </p:cNvPr>
          <p:cNvPicPr>
            <a:picLocks noChangeAspect="1"/>
          </p:cNvPicPr>
          <p:nvPr/>
        </p:nvPicPr>
        <p:blipFill>
          <a:blip r:embed="rId9"/>
          <a:stretch>
            <a:fillRect/>
          </a:stretch>
        </p:blipFill>
        <p:spPr>
          <a:xfrm>
            <a:off x="2575942" y="1848153"/>
            <a:ext cx="7529213" cy="1566808"/>
          </a:xfrm>
          <a:prstGeom prst="rect">
            <a:avLst/>
          </a:prstGeom>
        </p:spPr>
      </p:pic>
    </p:spTree>
    <p:extLst>
      <p:ext uri="{BB962C8B-B14F-4D97-AF65-F5344CB8AC3E}">
        <p14:creationId xmlns:p14="http://schemas.microsoft.com/office/powerpoint/2010/main" val="327555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0" name="Rectangle: Rounded Corners 6">
            <a:extLst>
              <a:ext uri="{FF2B5EF4-FFF2-40B4-BE49-F238E27FC236}">
                <a16:creationId xmlns:a16="http://schemas.microsoft.com/office/drawing/2014/main" id="{893DA738-1367-D2F8-AB62-E877D553917A}"/>
              </a:ext>
            </a:extLst>
          </p:cNvPr>
          <p:cNvSpPr/>
          <p:nvPr/>
        </p:nvSpPr>
        <p:spPr>
          <a:xfrm>
            <a:off x="2282371" y="738868"/>
            <a:ext cx="8001000" cy="2305050"/>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CB970A6C-1CC6-DA59-EFAB-10B90E52841A}"/>
              </a:ext>
            </a:extLst>
          </p:cNvPr>
          <p:cNvPicPr>
            <a:picLocks noChangeAspect="1"/>
          </p:cNvPicPr>
          <p:nvPr/>
        </p:nvPicPr>
        <p:blipFill>
          <a:blip r:embed="rId3"/>
          <a:stretch>
            <a:fillRect/>
          </a:stretch>
        </p:blipFill>
        <p:spPr>
          <a:xfrm>
            <a:off x="1127749" y="996177"/>
            <a:ext cx="10284843" cy="1926503"/>
          </a:xfrm>
          <a:prstGeom prst="rect">
            <a:avLst/>
          </a:prstGeom>
        </p:spPr>
      </p:pic>
      <p:sp>
        <p:nvSpPr>
          <p:cNvPr id="15" name="Subtitle 6">
            <a:extLst>
              <a:ext uri="{FF2B5EF4-FFF2-40B4-BE49-F238E27FC236}">
                <a16:creationId xmlns:a16="http://schemas.microsoft.com/office/drawing/2014/main" id="{3FF59E1E-E420-EB49-DFE3-CBC214D763D2}"/>
              </a:ext>
            </a:extLst>
          </p:cNvPr>
          <p:cNvSpPr>
            <a:spLocks noGrp="1"/>
          </p:cNvSpPr>
          <p:nvPr>
            <p:ph type="subTitle" idx="1"/>
          </p:nvPr>
        </p:nvSpPr>
        <p:spPr>
          <a:xfrm>
            <a:off x="1101144" y="3458912"/>
            <a:ext cx="9806342" cy="526800"/>
          </a:xfrm>
        </p:spPr>
        <p:txBody>
          <a:bodyPr/>
          <a:lstStyle/>
          <a:p>
            <a:r>
              <a:rPr lang="en-US" sz="4000" b="1" u="sng" dirty="0" err="1">
                <a:solidFill>
                  <a:srgbClr val="C00000"/>
                </a:solidFill>
                <a:latin typeface="Calibri" panose="020F0502020204030204" pitchFamily="34" charset="0"/>
                <a:cs typeface="Calibri" panose="020F0502020204030204" pitchFamily="34" charset="0"/>
              </a:rPr>
              <a:t>Luật</a:t>
            </a:r>
            <a:r>
              <a:rPr lang="en-US" sz="4000" b="1" u="sng" dirty="0">
                <a:solidFill>
                  <a:srgbClr val="C00000"/>
                </a:solidFill>
                <a:latin typeface="Calibri" panose="020F0502020204030204" pitchFamily="34" charset="0"/>
                <a:cs typeface="Calibri" panose="020F0502020204030204" pitchFamily="34" charset="0"/>
              </a:rPr>
              <a:t> </a:t>
            </a:r>
            <a:r>
              <a:rPr lang="vi-VN" sz="4000" b="1" u="sng" dirty="0">
                <a:solidFill>
                  <a:srgbClr val="C00000"/>
                </a:solidFill>
                <a:latin typeface="Calibri" panose="020F0502020204030204" pitchFamily="34" charset="0"/>
                <a:cs typeface="Calibri" panose="020F0502020204030204" pitchFamily="34" charset="0"/>
              </a:rPr>
              <a:t>chơi:</a:t>
            </a:r>
            <a:r>
              <a:rPr lang="vi-VN" sz="4000" b="1" dirty="0">
                <a:solidFill>
                  <a:srgbClr val="C00000"/>
                </a:solidFill>
                <a:latin typeface="Calibri" panose="020F0502020204030204" pitchFamily="34" charset="0"/>
                <a:cs typeface="Calibri" panose="020F0502020204030204" pitchFamily="34" charset="0"/>
              </a:rPr>
              <a:t> </a:t>
            </a:r>
            <a:r>
              <a:rPr lang="en-US" sz="4000" b="1" dirty="0">
                <a:solidFill>
                  <a:srgbClr val="C00000"/>
                </a:solidFill>
                <a:latin typeface="Calibri" panose="020F0502020204030204" pitchFamily="34" charset="0"/>
                <a:cs typeface="Calibri" panose="020F0502020204030204" pitchFamily="34" charset="0"/>
              </a:rPr>
              <a:t>C</a:t>
            </a:r>
            <a:r>
              <a:rPr lang="vi-VN" sz="4000" b="1" dirty="0">
                <a:solidFill>
                  <a:srgbClr val="C00000"/>
                </a:solidFill>
                <a:latin typeface="Calibri" panose="020F0502020204030204" pitchFamily="34" charset="0"/>
                <a:cs typeface="Calibri" panose="020F0502020204030204" pitchFamily="34" charset="0"/>
              </a:rPr>
              <a:t>hơi theo tổ, mỗi tổ cử một số bạn tham gia theo lần lượt. Tổ nào trả lời đúng và nhanh nhất là thắng cuộc.</a:t>
            </a:r>
            <a:endParaRPr lang="en-US" sz="4000" b="1" dirty="0">
              <a:solidFill>
                <a:srgbClr val="C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xfrm>
            <a:off x="961200" y="813012"/>
            <a:ext cx="10284800"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1. </a:t>
            </a:r>
            <a:r>
              <a:rPr lang="en-US" sz="4800" dirty="0" err="1">
                <a:latin typeface="Cambria" panose="02040503050406030204" pitchFamily="18" charset="0"/>
                <a:ea typeface="Cambria" panose="02040503050406030204" pitchFamily="18" charset="0"/>
              </a:rPr>
              <a:t>Nêu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tên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gọi</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khác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sông</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Hồng</a:t>
            </a:r>
            <a:r>
              <a:rPr lang="en-US" sz="4800" dirty="0">
                <a:latin typeface="Cambria" panose="02040503050406030204" pitchFamily="18" charset="0"/>
                <a:ea typeface="Cambria" panose="02040503050406030204" pitchFamily="18" charset="0"/>
              </a:rPr>
              <a:t>?</a:t>
            </a:r>
          </a:p>
        </p:txBody>
      </p:sp>
      <p:sp>
        <p:nvSpPr>
          <p:cNvPr id="846" name="Google Shape;846;p44">
            <a:hlinkClick r:id="rId5"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grpSp>
        <p:nvGrpSpPr>
          <p:cNvPr id="25" name="Google Shape;2428;p70">
            <a:extLst>
              <a:ext uri="{FF2B5EF4-FFF2-40B4-BE49-F238E27FC236}">
                <a16:creationId xmlns:a16="http://schemas.microsoft.com/office/drawing/2014/main" id="{EBDA1F33-03D8-4DC1-A35B-AC0004806335}"/>
              </a:ext>
            </a:extLst>
          </p:cNvPr>
          <p:cNvGrpSpPr/>
          <p:nvPr/>
        </p:nvGrpSpPr>
        <p:grpSpPr>
          <a:xfrm>
            <a:off x="8766876" y="3526908"/>
            <a:ext cx="2892616" cy="3006348"/>
            <a:chOff x="6093972" y="739900"/>
            <a:chExt cx="2135361" cy="3682716"/>
          </a:xfrm>
        </p:grpSpPr>
        <p:sp>
          <p:nvSpPr>
            <p:cNvPr id="26" name="Google Shape;2429;p70">
              <a:extLst>
                <a:ext uri="{FF2B5EF4-FFF2-40B4-BE49-F238E27FC236}">
                  <a16:creationId xmlns:a16="http://schemas.microsoft.com/office/drawing/2014/main" id="{6A25AEE4-0769-4BCD-9A37-39BD66410511}"/>
                </a:ext>
              </a:extLst>
            </p:cNvPr>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430;p70">
              <a:extLst>
                <a:ext uri="{FF2B5EF4-FFF2-40B4-BE49-F238E27FC236}">
                  <a16:creationId xmlns:a16="http://schemas.microsoft.com/office/drawing/2014/main" id="{BCE43E95-E1D6-46BD-8D4E-35A5F8DD7731}"/>
                </a:ext>
              </a:extLst>
            </p:cNvPr>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431;p70">
              <a:extLst>
                <a:ext uri="{FF2B5EF4-FFF2-40B4-BE49-F238E27FC236}">
                  <a16:creationId xmlns:a16="http://schemas.microsoft.com/office/drawing/2014/main" id="{CB94C9E9-512A-424F-B9DF-7993858473F0}"/>
                </a:ext>
              </a:extLst>
            </p:cNvPr>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432;p70">
              <a:extLst>
                <a:ext uri="{FF2B5EF4-FFF2-40B4-BE49-F238E27FC236}">
                  <a16:creationId xmlns:a16="http://schemas.microsoft.com/office/drawing/2014/main" id="{F1D8DCDA-FAFF-41D1-829C-C812DD98DEA2}"/>
                </a:ext>
              </a:extLst>
            </p:cNvPr>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433;p70">
              <a:extLst>
                <a:ext uri="{FF2B5EF4-FFF2-40B4-BE49-F238E27FC236}">
                  <a16:creationId xmlns:a16="http://schemas.microsoft.com/office/drawing/2014/main" id="{D70E73FB-7AA3-4177-9398-92263F5D798E}"/>
                </a:ext>
              </a:extLst>
            </p:cNvPr>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434;p70">
              <a:extLst>
                <a:ext uri="{FF2B5EF4-FFF2-40B4-BE49-F238E27FC236}">
                  <a16:creationId xmlns:a16="http://schemas.microsoft.com/office/drawing/2014/main" id="{9F2B3EB1-C122-43BA-888B-2CABCFF4EFE6}"/>
                </a:ext>
              </a:extLst>
            </p:cNvPr>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435;p70">
              <a:extLst>
                <a:ext uri="{FF2B5EF4-FFF2-40B4-BE49-F238E27FC236}">
                  <a16:creationId xmlns:a16="http://schemas.microsoft.com/office/drawing/2014/main" id="{4F0CF2FD-DF68-4D38-B41F-F3ABD95EAEDB}"/>
                </a:ext>
              </a:extLst>
            </p:cNvPr>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436;p70">
              <a:extLst>
                <a:ext uri="{FF2B5EF4-FFF2-40B4-BE49-F238E27FC236}">
                  <a16:creationId xmlns:a16="http://schemas.microsoft.com/office/drawing/2014/main" id="{B2D0A0CC-894F-4CBD-BE94-6229EF005B98}"/>
                </a:ext>
              </a:extLst>
            </p:cNvPr>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437;p70">
              <a:extLst>
                <a:ext uri="{FF2B5EF4-FFF2-40B4-BE49-F238E27FC236}">
                  <a16:creationId xmlns:a16="http://schemas.microsoft.com/office/drawing/2014/main" id="{44B912A3-DC38-40A0-A2AF-82D787164F2D}"/>
                </a:ext>
              </a:extLst>
            </p:cNvPr>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438;p70">
              <a:extLst>
                <a:ext uri="{FF2B5EF4-FFF2-40B4-BE49-F238E27FC236}">
                  <a16:creationId xmlns:a16="http://schemas.microsoft.com/office/drawing/2014/main" id="{E957DEFB-9514-4E26-BE82-BA947DA0E8BF}"/>
                </a:ext>
              </a:extLst>
            </p:cNvPr>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439;p70">
              <a:extLst>
                <a:ext uri="{FF2B5EF4-FFF2-40B4-BE49-F238E27FC236}">
                  <a16:creationId xmlns:a16="http://schemas.microsoft.com/office/drawing/2014/main" id="{82DC92FA-C473-4900-A509-B651ECA689AE}"/>
                </a:ext>
              </a:extLst>
            </p:cNvPr>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440;p70">
              <a:extLst>
                <a:ext uri="{FF2B5EF4-FFF2-40B4-BE49-F238E27FC236}">
                  <a16:creationId xmlns:a16="http://schemas.microsoft.com/office/drawing/2014/main" id="{801553CB-89F1-49F3-A4EF-4191A0CEA6A1}"/>
                </a:ext>
              </a:extLst>
            </p:cNvPr>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441;p70">
              <a:extLst>
                <a:ext uri="{FF2B5EF4-FFF2-40B4-BE49-F238E27FC236}">
                  <a16:creationId xmlns:a16="http://schemas.microsoft.com/office/drawing/2014/main" id="{C925F9DE-0EF3-4FA6-842E-9CFC65008642}"/>
                </a:ext>
              </a:extLst>
            </p:cNvPr>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442;p70">
              <a:extLst>
                <a:ext uri="{FF2B5EF4-FFF2-40B4-BE49-F238E27FC236}">
                  <a16:creationId xmlns:a16="http://schemas.microsoft.com/office/drawing/2014/main" id="{C506584B-BC92-4979-B916-9CE9F99D42C7}"/>
                </a:ext>
              </a:extLst>
            </p:cNvPr>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443;p70">
              <a:extLst>
                <a:ext uri="{FF2B5EF4-FFF2-40B4-BE49-F238E27FC236}">
                  <a16:creationId xmlns:a16="http://schemas.microsoft.com/office/drawing/2014/main" id="{27CB11BF-D413-495C-A5D8-56DE1ADBF860}"/>
                </a:ext>
              </a:extLst>
            </p:cNvPr>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444;p70">
              <a:extLst>
                <a:ext uri="{FF2B5EF4-FFF2-40B4-BE49-F238E27FC236}">
                  <a16:creationId xmlns:a16="http://schemas.microsoft.com/office/drawing/2014/main" id="{12FA259B-2CD8-422B-AE3E-19AD60467998}"/>
                </a:ext>
              </a:extLst>
            </p:cNvPr>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445;p70">
              <a:extLst>
                <a:ext uri="{FF2B5EF4-FFF2-40B4-BE49-F238E27FC236}">
                  <a16:creationId xmlns:a16="http://schemas.microsoft.com/office/drawing/2014/main" id="{FA37AB59-2C86-4CBA-83FB-BC0C4FF9B05A}"/>
                </a:ext>
              </a:extLst>
            </p:cNvPr>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446;p70">
              <a:extLst>
                <a:ext uri="{FF2B5EF4-FFF2-40B4-BE49-F238E27FC236}">
                  <a16:creationId xmlns:a16="http://schemas.microsoft.com/office/drawing/2014/main" id="{836E5624-9FA3-4DCA-9BB3-ABFE12A2D4DA}"/>
                </a:ext>
              </a:extLst>
            </p:cNvPr>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447;p70">
              <a:extLst>
                <a:ext uri="{FF2B5EF4-FFF2-40B4-BE49-F238E27FC236}">
                  <a16:creationId xmlns:a16="http://schemas.microsoft.com/office/drawing/2014/main" id="{B3244A5A-CCD7-4CC1-B8DD-6273C7390757}"/>
                </a:ext>
              </a:extLst>
            </p:cNvPr>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448;p70">
              <a:extLst>
                <a:ext uri="{FF2B5EF4-FFF2-40B4-BE49-F238E27FC236}">
                  <a16:creationId xmlns:a16="http://schemas.microsoft.com/office/drawing/2014/main" id="{2AA824F5-1E3D-4F5A-ACFF-275DAC07A03D}"/>
                </a:ext>
              </a:extLst>
            </p:cNvPr>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449;p70">
              <a:extLst>
                <a:ext uri="{FF2B5EF4-FFF2-40B4-BE49-F238E27FC236}">
                  <a16:creationId xmlns:a16="http://schemas.microsoft.com/office/drawing/2014/main" id="{52011F7F-36E1-479D-9D3D-2087C4CE190E}"/>
                </a:ext>
              </a:extLst>
            </p:cNvPr>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450;p70">
              <a:extLst>
                <a:ext uri="{FF2B5EF4-FFF2-40B4-BE49-F238E27FC236}">
                  <a16:creationId xmlns:a16="http://schemas.microsoft.com/office/drawing/2014/main" id="{060B3931-9060-4783-92FB-7616F091C844}"/>
                </a:ext>
              </a:extLst>
            </p:cNvPr>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451;p70">
              <a:extLst>
                <a:ext uri="{FF2B5EF4-FFF2-40B4-BE49-F238E27FC236}">
                  <a16:creationId xmlns:a16="http://schemas.microsoft.com/office/drawing/2014/main" id="{2DDE6E92-5868-43C2-A965-C79E1BDF6CA8}"/>
                </a:ext>
              </a:extLst>
            </p:cNvPr>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452;p70">
              <a:extLst>
                <a:ext uri="{FF2B5EF4-FFF2-40B4-BE49-F238E27FC236}">
                  <a16:creationId xmlns:a16="http://schemas.microsoft.com/office/drawing/2014/main" id="{D00CBDD4-3FF0-4ECC-92D2-268454D9845F}"/>
                </a:ext>
              </a:extLst>
            </p:cNvPr>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453;p70">
              <a:extLst>
                <a:ext uri="{FF2B5EF4-FFF2-40B4-BE49-F238E27FC236}">
                  <a16:creationId xmlns:a16="http://schemas.microsoft.com/office/drawing/2014/main" id="{B3A55E2F-1B3E-4548-B628-A02E4A0557F1}"/>
                </a:ext>
              </a:extLst>
            </p:cNvPr>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454;p70">
              <a:extLst>
                <a:ext uri="{FF2B5EF4-FFF2-40B4-BE49-F238E27FC236}">
                  <a16:creationId xmlns:a16="http://schemas.microsoft.com/office/drawing/2014/main" id="{F76FF0B7-7626-4B0A-817E-61A66404414F}"/>
                </a:ext>
              </a:extLst>
            </p:cNvPr>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455;p70">
              <a:extLst>
                <a:ext uri="{FF2B5EF4-FFF2-40B4-BE49-F238E27FC236}">
                  <a16:creationId xmlns:a16="http://schemas.microsoft.com/office/drawing/2014/main" id="{F35583B9-DE92-47B3-95E9-7FEF9D9D25A7}"/>
                </a:ext>
              </a:extLst>
            </p:cNvPr>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456;p70">
              <a:extLst>
                <a:ext uri="{FF2B5EF4-FFF2-40B4-BE49-F238E27FC236}">
                  <a16:creationId xmlns:a16="http://schemas.microsoft.com/office/drawing/2014/main" id="{BE86EAC7-423A-44C3-9541-C322274B6086}"/>
                </a:ext>
              </a:extLst>
            </p:cNvPr>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457;p70">
              <a:extLst>
                <a:ext uri="{FF2B5EF4-FFF2-40B4-BE49-F238E27FC236}">
                  <a16:creationId xmlns:a16="http://schemas.microsoft.com/office/drawing/2014/main" id="{FC9AFAF8-27C3-4361-8100-9528F1A08443}"/>
                </a:ext>
              </a:extLst>
            </p:cNvPr>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458;p70">
              <a:extLst>
                <a:ext uri="{FF2B5EF4-FFF2-40B4-BE49-F238E27FC236}">
                  <a16:creationId xmlns:a16="http://schemas.microsoft.com/office/drawing/2014/main" id="{CB24BBC7-A62C-4D73-9AD0-C4758F779496}"/>
                </a:ext>
              </a:extLst>
            </p:cNvPr>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459;p70">
              <a:extLst>
                <a:ext uri="{FF2B5EF4-FFF2-40B4-BE49-F238E27FC236}">
                  <a16:creationId xmlns:a16="http://schemas.microsoft.com/office/drawing/2014/main" id="{3154C040-7185-4553-9D6A-F9CE0A4A93CC}"/>
                </a:ext>
              </a:extLst>
            </p:cNvPr>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460;p70">
              <a:extLst>
                <a:ext uri="{FF2B5EF4-FFF2-40B4-BE49-F238E27FC236}">
                  <a16:creationId xmlns:a16="http://schemas.microsoft.com/office/drawing/2014/main" id="{160DCB8A-769F-424C-AA54-D1E8B3242657}"/>
                </a:ext>
              </a:extLst>
            </p:cNvPr>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461;p70">
              <a:extLst>
                <a:ext uri="{FF2B5EF4-FFF2-40B4-BE49-F238E27FC236}">
                  <a16:creationId xmlns:a16="http://schemas.microsoft.com/office/drawing/2014/main" id="{55D34E10-8335-4A4C-BABD-80DCE6CA5D31}"/>
                </a:ext>
              </a:extLst>
            </p:cNvPr>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462;p70">
              <a:extLst>
                <a:ext uri="{FF2B5EF4-FFF2-40B4-BE49-F238E27FC236}">
                  <a16:creationId xmlns:a16="http://schemas.microsoft.com/office/drawing/2014/main" id="{C3837F8D-879E-48D6-9660-365A5A661D49}"/>
                </a:ext>
              </a:extLst>
            </p:cNvPr>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463;p70">
              <a:extLst>
                <a:ext uri="{FF2B5EF4-FFF2-40B4-BE49-F238E27FC236}">
                  <a16:creationId xmlns:a16="http://schemas.microsoft.com/office/drawing/2014/main" id="{AD4658B1-EC43-4785-8129-78109B550E2D}"/>
                </a:ext>
              </a:extLst>
            </p:cNvPr>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464;p70">
              <a:extLst>
                <a:ext uri="{FF2B5EF4-FFF2-40B4-BE49-F238E27FC236}">
                  <a16:creationId xmlns:a16="http://schemas.microsoft.com/office/drawing/2014/main" id="{50C65174-B467-4F12-A6C3-AF25087CB1AC}"/>
                </a:ext>
              </a:extLst>
            </p:cNvPr>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465;p70">
              <a:extLst>
                <a:ext uri="{FF2B5EF4-FFF2-40B4-BE49-F238E27FC236}">
                  <a16:creationId xmlns:a16="http://schemas.microsoft.com/office/drawing/2014/main" id="{87E604D5-D699-4E16-84E5-C5CC6FDD3649}"/>
                </a:ext>
              </a:extLst>
            </p:cNvPr>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466;p70">
              <a:extLst>
                <a:ext uri="{FF2B5EF4-FFF2-40B4-BE49-F238E27FC236}">
                  <a16:creationId xmlns:a16="http://schemas.microsoft.com/office/drawing/2014/main" id="{486AC98C-2867-4CDA-985D-84E6B004DC94}"/>
                </a:ext>
              </a:extLst>
            </p:cNvPr>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467;p70">
              <a:extLst>
                <a:ext uri="{FF2B5EF4-FFF2-40B4-BE49-F238E27FC236}">
                  <a16:creationId xmlns:a16="http://schemas.microsoft.com/office/drawing/2014/main" id="{222A3E7B-7062-4EFE-8A40-4FFEC2EF908D}"/>
                </a:ext>
              </a:extLst>
            </p:cNvPr>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468;p70">
              <a:extLst>
                <a:ext uri="{FF2B5EF4-FFF2-40B4-BE49-F238E27FC236}">
                  <a16:creationId xmlns:a16="http://schemas.microsoft.com/office/drawing/2014/main" id="{9B4E02C8-2DF5-41D4-89B3-5C8A2CE4AEE0}"/>
                </a:ext>
              </a:extLst>
            </p:cNvPr>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469;p70">
              <a:extLst>
                <a:ext uri="{FF2B5EF4-FFF2-40B4-BE49-F238E27FC236}">
                  <a16:creationId xmlns:a16="http://schemas.microsoft.com/office/drawing/2014/main" id="{EF70D451-F780-497F-8073-0E278B7DACD8}"/>
                </a:ext>
              </a:extLst>
            </p:cNvPr>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470;p70">
              <a:extLst>
                <a:ext uri="{FF2B5EF4-FFF2-40B4-BE49-F238E27FC236}">
                  <a16:creationId xmlns:a16="http://schemas.microsoft.com/office/drawing/2014/main" id="{0EB456FB-0A5A-4077-9240-305E877803CE}"/>
                </a:ext>
              </a:extLst>
            </p:cNvPr>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471;p70">
              <a:extLst>
                <a:ext uri="{FF2B5EF4-FFF2-40B4-BE49-F238E27FC236}">
                  <a16:creationId xmlns:a16="http://schemas.microsoft.com/office/drawing/2014/main" id="{EB33928C-6785-411C-B9E5-D099590639EC}"/>
                </a:ext>
              </a:extLst>
            </p:cNvPr>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472;p70">
              <a:extLst>
                <a:ext uri="{FF2B5EF4-FFF2-40B4-BE49-F238E27FC236}">
                  <a16:creationId xmlns:a16="http://schemas.microsoft.com/office/drawing/2014/main" id="{A8FABD3D-542E-40A9-81DD-539231A0860A}"/>
                </a:ext>
              </a:extLst>
            </p:cNvPr>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473;p70">
              <a:extLst>
                <a:ext uri="{FF2B5EF4-FFF2-40B4-BE49-F238E27FC236}">
                  <a16:creationId xmlns:a16="http://schemas.microsoft.com/office/drawing/2014/main" id="{FB21EFA2-14A6-4E55-B44C-ABDD91E453AD}"/>
                </a:ext>
              </a:extLst>
            </p:cNvPr>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474;p70">
              <a:extLst>
                <a:ext uri="{FF2B5EF4-FFF2-40B4-BE49-F238E27FC236}">
                  <a16:creationId xmlns:a16="http://schemas.microsoft.com/office/drawing/2014/main" id="{4E232D26-7ABC-4DA2-A520-08ACE651E4F9}"/>
                </a:ext>
              </a:extLst>
            </p:cNvPr>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475;p70">
              <a:extLst>
                <a:ext uri="{FF2B5EF4-FFF2-40B4-BE49-F238E27FC236}">
                  <a16:creationId xmlns:a16="http://schemas.microsoft.com/office/drawing/2014/main" id="{16C51931-62F9-4D69-A007-3050A99F7A4C}"/>
                </a:ext>
              </a:extLst>
            </p:cNvPr>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476;p70">
              <a:extLst>
                <a:ext uri="{FF2B5EF4-FFF2-40B4-BE49-F238E27FC236}">
                  <a16:creationId xmlns:a16="http://schemas.microsoft.com/office/drawing/2014/main" id="{002D39E0-8D48-4B20-8802-48A121BFA70F}"/>
                </a:ext>
              </a:extLst>
            </p:cNvPr>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477;p70">
              <a:extLst>
                <a:ext uri="{FF2B5EF4-FFF2-40B4-BE49-F238E27FC236}">
                  <a16:creationId xmlns:a16="http://schemas.microsoft.com/office/drawing/2014/main" id="{1AE0B181-78F0-4339-AFAB-BE15261B77E2}"/>
                </a:ext>
              </a:extLst>
            </p:cNvPr>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478;p70">
              <a:extLst>
                <a:ext uri="{FF2B5EF4-FFF2-40B4-BE49-F238E27FC236}">
                  <a16:creationId xmlns:a16="http://schemas.microsoft.com/office/drawing/2014/main" id="{20200D5A-23B5-4D29-BC9F-ADCADE0395A3}"/>
                </a:ext>
              </a:extLst>
            </p:cNvPr>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479;p70">
              <a:extLst>
                <a:ext uri="{FF2B5EF4-FFF2-40B4-BE49-F238E27FC236}">
                  <a16:creationId xmlns:a16="http://schemas.microsoft.com/office/drawing/2014/main" id="{60CDB099-9CD5-4618-AE19-D928F9EF4C27}"/>
                </a:ext>
              </a:extLst>
            </p:cNvPr>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480;p70">
              <a:extLst>
                <a:ext uri="{FF2B5EF4-FFF2-40B4-BE49-F238E27FC236}">
                  <a16:creationId xmlns:a16="http://schemas.microsoft.com/office/drawing/2014/main" id="{23266BA5-1423-4479-901B-0FED5D804B81}"/>
                </a:ext>
              </a:extLst>
            </p:cNvPr>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481;p70">
              <a:extLst>
                <a:ext uri="{FF2B5EF4-FFF2-40B4-BE49-F238E27FC236}">
                  <a16:creationId xmlns:a16="http://schemas.microsoft.com/office/drawing/2014/main" id="{BFC3AF5F-2777-4E00-85FF-BAAB9C532391}"/>
                </a:ext>
              </a:extLst>
            </p:cNvPr>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482;p70">
              <a:extLst>
                <a:ext uri="{FF2B5EF4-FFF2-40B4-BE49-F238E27FC236}">
                  <a16:creationId xmlns:a16="http://schemas.microsoft.com/office/drawing/2014/main" id="{C4710C17-CA34-41B6-BC4B-A23B3E0EAEDE}"/>
                </a:ext>
              </a:extLst>
            </p:cNvPr>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483;p70">
              <a:extLst>
                <a:ext uri="{FF2B5EF4-FFF2-40B4-BE49-F238E27FC236}">
                  <a16:creationId xmlns:a16="http://schemas.microsoft.com/office/drawing/2014/main" id="{20A40F46-8A79-4061-862D-09EFDAB98B72}"/>
                </a:ext>
              </a:extLst>
            </p:cNvPr>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484;p70">
              <a:extLst>
                <a:ext uri="{FF2B5EF4-FFF2-40B4-BE49-F238E27FC236}">
                  <a16:creationId xmlns:a16="http://schemas.microsoft.com/office/drawing/2014/main" id="{136D23A1-9FBE-4F78-9A6F-930B17883C08}"/>
                </a:ext>
              </a:extLst>
            </p:cNvPr>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485;p70">
              <a:extLst>
                <a:ext uri="{FF2B5EF4-FFF2-40B4-BE49-F238E27FC236}">
                  <a16:creationId xmlns:a16="http://schemas.microsoft.com/office/drawing/2014/main" id="{2B27711A-7AD3-4479-AF2F-6E3337F3EB27}"/>
                </a:ext>
              </a:extLst>
            </p:cNvPr>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486;p70">
              <a:extLst>
                <a:ext uri="{FF2B5EF4-FFF2-40B4-BE49-F238E27FC236}">
                  <a16:creationId xmlns:a16="http://schemas.microsoft.com/office/drawing/2014/main" id="{ADB9809E-C1C5-479B-A71D-6E0BE82419B4}"/>
                </a:ext>
              </a:extLst>
            </p:cNvPr>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487;p70">
              <a:extLst>
                <a:ext uri="{FF2B5EF4-FFF2-40B4-BE49-F238E27FC236}">
                  <a16:creationId xmlns:a16="http://schemas.microsoft.com/office/drawing/2014/main" id="{26CEB259-552D-4732-84C3-1E0C85DD0232}"/>
                </a:ext>
              </a:extLst>
            </p:cNvPr>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488;p70">
              <a:extLst>
                <a:ext uri="{FF2B5EF4-FFF2-40B4-BE49-F238E27FC236}">
                  <a16:creationId xmlns:a16="http://schemas.microsoft.com/office/drawing/2014/main" id="{A81528B9-AF5C-4F59-BAA0-FBD5BAFFABE2}"/>
                </a:ext>
              </a:extLst>
            </p:cNvPr>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489;p70">
              <a:extLst>
                <a:ext uri="{FF2B5EF4-FFF2-40B4-BE49-F238E27FC236}">
                  <a16:creationId xmlns:a16="http://schemas.microsoft.com/office/drawing/2014/main" id="{FABFCD86-FD92-464B-AB84-A96AC0342328}"/>
                </a:ext>
              </a:extLst>
            </p:cNvPr>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490;p70">
              <a:extLst>
                <a:ext uri="{FF2B5EF4-FFF2-40B4-BE49-F238E27FC236}">
                  <a16:creationId xmlns:a16="http://schemas.microsoft.com/office/drawing/2014/main" id="{51F3F556-0D2B-40D6-92B5-4A889D085B8F}"/>
                </a:ext>
              </a:extLst>
            </p:cNvPr>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491;p70">
              <a:extLst>
                <a:ext uri="{FF2B5EF4-FFF2-40B4-BE49-F238E27FC236}">
                  <a16:creationId xmlns:a16="http://schemas.microsoft.com/office/drawing/2014/main" id="{C743589F-6759-41C5-8659-19C3C60305DB}"/>
                </a:ext>
              </a:extLst>
            </p:cNvPr>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492;p70">
              <a:extLst>
                <a:ext uri="{FF2B5EF4-FFF2-40B4-BE49-F238E27FC236}">
                  <a16:creationId xmlns:a16="http://schemas.microsoft.com/office/drawing/2014/main" id="{D9AC4FDC-1FF5-47F2-94C5-F73A49FD32A8}"/>
                </a:ext>
              </a:extLst>
            </p:cNvPr>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493;p70">
              <a:extLst>
                <a:ext uri="{FF2B5EF4-FFF2-40B4-BE49-F238E27FC236}">
                  <a16:creationId xmlns:a16="http://schemas.microsoft.com/office/drawing/2014/main" id="{B42A6BB3-F6FF-4C01-9450-B661E85C093C}"/>
                </a:ext>
              </a:extLst>
            </p:cNvPr>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494;p70">
              <a:extLst>
                <a:ext uri="{FF2B5EF4-FFF2-40B4-BE49-F238E27FC236}">
                  <a16:creationId xmlns:a16="http://schemas.microsoft.com/office/drawing/2014/main" id="{67F1E1B7-771A-45CD-8D81-C6E9B75307EF}"/>
                </a:ext>
              </a:extLst>
            </p:cNvPr>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495;p70">
              <a:extLst>
                <a:ext uri="{FF2B5EF4-FFF2-40B4-BE49-F238E27FC236}">
                  <a16:creationId xmlns:a16="http://schemas.microsoft.com/office/drawing/2014/main" id="{557EA39B-0A50-4A88-B6BF-85ABCF36543B}"/>
                </a:ext>
              </a:extLst>
            </p:cNvPr>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496;p70">
              <a:extLst>
                <a:ext uri="{FF2B5EF4-FFF2-40B4-BE49-F238E27FC236}">
                  <a16:creationId xmlns:a16="http://schemas.microsoft.com/office/drawing/2014/main" id="{43DBAAA3-D651-47ED-860B-720D7DEDE271}"/>
                </a:ext>
              </a:extLst>
            </p:cNvPr>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497;p70">
              <a:extLst>
                <a:ext uri="{FF2B5EF4-FFF2-40B4-BE49-F238E27FC236}">
                  <a16:creationId xmlns:a16="http://schemas.microsoft.com/office/drawing/2014/main" id="{5535EF91-967F-4B22-9E49-E48DA04D5914}"/>
                </a:ext>
              </a:extLst>
            </p:cNvPr>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498;p70">
              <a:extLst>
                <a:ext uri="{FF2B5EF4-FFF2-40B4-BE49-F238E27FC236}">
                  <a16:creationId xmlns:a16="http://schemas.microsoft.com/office/drawing/2014/main" id="{B93FE1A2-16C6-42C2-A285-521F4322E673}"/>
                </a:ext>
              </a:extLst>
            </p:cNvPr>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499;p70">
              <a:extLst>
                <a:ext uri="{FF2B5EF4-FFF2-40B4-BE49-F238E27FC236}">
                  <a16:creationId xmlns:a16="http://schemas.microsoft.com/office/drawing/2014/main" id="{3CC20DD1-E4C5-4732-B2A3-490A0B1E176C}"/>
                </a:ext>
              </a:extLst>
            </p:cNvPr>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500;p70">
              <a:extLst>
                <a:ext uri="{FF2B5EF4-FFF2-40B4-BE49-F238E27FC236}">
                  <a16:creationId xmlns:a16="http://schemas.microsoft.com/office/drawing/2014/main" id="{1101E3C7-282A-40C9-9E4B-8C4E195A4FEA}"/>
                </a:ext>
              </a:extLst>
            </p:cNvPr>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501;p70">
              <a:extLst>
                <a:ext uri="{FF2B5EF4-FFF2-40B4-BE49-F238E27FC236}">
                  <a16:creationId xmlns:a16="http://schemas.microsoft.com/office/drawing/2014/main" id="{720B536E-7B6F-4080-A06B-876F057BF88A}"/>
                </a:ext>
              </a:extLst>
            </p:cNvPr>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502;p70">
              <a:extLst>
                <a:ext uri="{FF2B5EF4-FFF2-40B4-BE49-F238E27FC236}">
                  <a16:creationId xmlns:a16="http://schemas.microsoft.com/office/drawing/2014/main" id="{94DD2853-F959-4CE9-9612-C4C2E1504FAC}"/>
                </a:ext>
              </a:extLst>
            </p:cNvPr>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503;p70">
              <a:extLst>
                <a:ext uri="{FF2B5EF4-FFF2-40B4-BE49-F238E27FC236}">
                  <a16:creationId xmlns:a16="http://schemas.microsoft.com/office/drawing/2014/main" id="{8EFE0854-3240-4512-9B7C-7D18271478C5}"/>
                </a:ext>
              </a:extLst>
            </p:cNvPr>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504;p70">
              <a:extLst>
                <a:ext uri="{FF2B5EF4-FFF2-40B4-BE49-F238E27FC236}">
                  <a16:creationId xmlns:a16="http://schemas.microsoft.com/office/drawing/2014/main" id="{2C4AED36-E7FD-4823-A097-8A37525228DF}"/>
                </a:ext>
              </a:extLst>
            </p:cNvPr>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505;p70">
              <a:extLst>
                <a:ext uri="{FF2B5EF4-FFF2-40B4-BE49-F238E27FC236}">
                  <a16:creationId xmlns:a16="http://schemas.microsoft.com/office/drawing/2014/main" id="{D9BC7CB2-25E4-4BD9-9681-AD35E3016662}"/>
                </a:ext>
              </a:extLst>
            </p:cNvPr>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506;p70">
              <a:extLst>
                <a:ext uri="{FF2B5EF4-FFF2-40B4-BE49-F238E27FC236}">
                  <a16:creationId xmlns:a16="http://schemas.microsoft.com/office/drawing/2014/main" id="{AC3FAEFD-EE69-4B91-A657-39759EAD1332}"/>
                </a:ext>
              </a:extLst>
            </p:cNvPr>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507;p70">
              <a:extLst>
                <a:ext uri="{FF2B5EF4-FFF2-40B4-BE49-F238E27FC236}">
                  <a16:creationId xmlns:a16="http://schemas.microsoft.com/office/drawing/2014/main" id="{6EE92121-B80B-430A-9E9F-395634980A00}"/>
                </a:ext>
              </a:extLst>
            </p:cNvPr>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508;p70">
              <a:extLst>
                <a:ext uri="{FF2B5EF4-FFF2-40B4-BE49-F238E27FC236}">
                  <a16:creationId xmlns:a16="http://schemas.microsoft.com/office/drawing/2014/main" id="{138D4076-089F-428A-8538-0EAD0344E126}"/>
                </a:ext>
              </a:extLst>
            </p:cNvPr>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509;p70">
              <a:extLst>
                <a:ext uri="{FF2B5EF4-FFF2-40B4-BE49-F238E27FC236}">
                  <a16:creationId xmlns:a16="http://schemas.microsoft.com/office/drawing/2014/main" id="{C9D82F5B-74E8-43B2-8FFB-3C64FE968511}"/>
                </a:ext>
              </a:extLst>
            </p:cNvPr>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510;p70">
              <a:extLst>
                <a:ext uri="{FF2B5EF4-FFF2-40B4-BE49-F238E27FC236}">
                  <a16:creationId xmlns:a16="http://schemas.microsoft.com/office/drawing/2014/main" id="{6F8B24DE-18FB-4410-8331-0FB95B9DE735}"/>
                </a:ext>
              </a:extLst>
            </p:cNvPr>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511;p70">
              <a:extLst>
                <a:ext uri="{FF2B5EF4-FFF2-40B4-BE49-F238E27FC236}">
                  <a16:creationId xmlns:a16="http://schemas.microsoft.com/office/drawing/2014/main" id="{BB155CD2-1EE9-48A8-ACA0-D386687B6BA2}"/>
                </a:ext>
              </a:extLst>
            </p:cNvPr>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512;p70">
              <a:extLst>
                <a:ext uri="{FF2B5EF4-FFF2-40B4-BE49-F238E27FC236}">
                  <a16:creationId xmlns:a16="http://schemas.microsoft.com/office/drawing/2014/main" id="{C9C83945-0D1D-42E3-9A65-E81ED15C685F}"/>
                </a:ext>
              </a:extLst>
            </p:cNvPr>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513;p70">
              <a:extLst>
                <a:ext uri="{FF2B5EF4-FFF2-40B4-BE49-F238E27FC236}">
                  <a16:creationId xmlns:a16="http://schemas.microsoft.com/office/drawing/2014/main" id="{79634F04-E7C7-4F2D-88B8-498C514CB279}"/>
                </a:ext>
              </a:extLst>
            </p:cNvPr>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514;p70">
              <a:extLst>
                <a:ext uri="{FF2B5EF4-FFF2-40B4-BE49-F238E27FC236}">
                  <a16:creationId xmlns:a16="http://schemas.microsoft.com/office/drawing/2014/main" id="{E215384A-0EA7-40E4-A478-EFEDB9B62EFA}"/>
                </a:ext>
              </a:extLst>
            </p:cNvPr>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515;p70">
              <a:extLst>
                <a:ext uri="{FF2B5EF4-FFF2-40B4-BE49-F238E27FC236}">
                  <a16:creationId xmlns:a16="http://schemas.microsoft.com/office/drawing/2014/main" id="{9187833B-646C-4006-950D-19FAF073ED04}"/>
                </a:ext>
              </a:extLst>
            </p:cNvPr>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516;p70">
              <a:extLst>
                <a:ext uri="{FF2B5EF4-FFF2-40B4-BE49-F238E27FC236}">
                  <a16:creationId xmlns:a16="http://schemas.microsoft.com/office/drawing/2014/main" id="{E7CE62AB-282A-4E2A-A3B7-974BFB825E98}"/>
                </a:ext>
              </a:extLst>
            </p:cNvPr>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517;p70">
              <a:extLst>
                <a:ext uri="{FF2B5EF4-FFF2-40B4-BE49-F238E27FC236}">
                  <a16:creationId xmlns:a16="http://schemas.microsoft.com/office/drawing/2014/main" id="{21BACBD5-E974-4FB2-AD9A-B149E6D4882B}"/>
                </a:ext>
              </a:extLst>
            </p:cNvPr>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518;p70">
              <a:extLst>
                <a:ext uri="{FF2B5EF4-FFF2-40B4-BE49-F238E27FC236}">
                  <a16:creationId xmlns:a16="http://schemas.microsoft.com/office/drawing/2014/main" id="{7F15D9FB-8684-46D7-A13F-3A04F1B4FA07}"/>
                </a:ext>
              </a:extLst>
            </p:cNvPr>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519;p70">
              <a:extLst>
                <a:ext uri="{FF2B5EF4-FFF2-40B4-BE49-F238E27FC236}">
                  <a16:creationId xmlns:a16="http://schemas.microsoft.com/office/drawing/2014/main" id="{7A7E9ADA-C1AB-456A-992B-185C4895589F}"/>
                </a:ext>
              </a:extLst>
            </p:cNvPr>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520;p70">
              <a:extLst>
                <a:ext uri="{FF2B5EF4-FFF2-40B4-BE49-F238E27FC236}">
                  <a16:creationId xmlns:a16="http://schemas.microsoft.com/office/drawing/2014/main" id="{E7368917-CFD7-47EA-99A4-F0D2E6495F7B}"/>
                </a:ext>
              </a:extLst>
            </p:cNvPr>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521;p70">
              <a:extLst>
                <a:ext uri="{FF2B5EF4-FFF2-40B4-BE49-F238E27FC236}">
                  <a16:creationId xmlns:a16="http://schemas.microsoft.com/office/drawing/2014/main" id="{F9DDA9F8-715E-4B9C-B1FF-BACD8C622F9D}"/>
                </a:ext>
              </a:extLst>
            </p:cNvPr>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522;p70">
              <a:extLst>
                <a:ext uri="{FF2B5EF4-FFF2-40B4-BE49-F238E27FC236}">
                  <a16:creationId xmlns:a16="http://schemas.microsoft.com/office/drawing/2014/main" id="{8ED435AA-C519-4977-9C30-8DDC7D032A9C}"/>
                </a:ext>
              </a:extLst>
            </p:cNvPr>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523;p70">
              <a:extLst>
                <a:ext uri="{FF2B5EF4-FFF2-40B4-BE49-F238E27FC236}">
                  <a16:creationId xmlns:a16="http://schemas.microsoft.com/office/drawing/2014/main" id="{57B0784E-6793-4537-857E-0B42A50F2B94}"/>
                </a:ext>
              </a:extLst>
            </p:cNvPr>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524;p70">
              <a:extLst>
                <a:ext uri="{FF2B5EF4-FFF2-40B4-BE49-F238E27FC236}">
                  <a16:creationId xmlns:a16="http://schemas.microsoft.com/office/drawing/2014/main" id="{4520D5CE-35F3-4105-A581-174662FFCE51}"/>
                </a:ext>
              </a:extLst>
            </p:cNvPr>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525;p70">
              <a:extLst>
                <a:ext uri="{FF2B5EF4-FFF2-40B4-BE49-F238E27FC236}">
                  <a16:creationId xmlns:a16="http://schemas.microsoft.com/office/drawing/2014/main" id="{CCCC9578-EE4F-4B13-81B9-E01F92E64225}"/>
                </a:ext>
              </a:extLst>
            </p:cNvPr>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526;p70">
              <a:extLst>
                <a:ext uri="{FF2B5EF4-FFF2-40B4-BE49-F238E27FC236}">
                  <a16:creationId xmlns:a16="http://schemas.microsoft.com/office/drawing/2014/main" id="{1F779F9D-82BB-4D4B-B2A7-3A3FC7921215}"/>
                </a:ext>
              </a:extLst>
            </p:cNvPr>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527;p70">
              <a:extLst>
                <a:ext uri="{FF2B5EF4-FFF2-40B4-BE49-F238E27FC236}">
                  <a16:creationId xmlns:a16="http://schemas.microsoft.com/office/drawing/2014/main" id="{CEE79695-F22E-4972-BE18-E6990280A449}"/>
                </a:ext>
              </a:extLst>
            </p:cNvPr>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528;p70">
              <a:extLst>
                <a:ext uri="{FF2B5EF4-FFF2-40B4-BE49-F238E27FC236}">
                  <a16:creationId xmlns:a16="http://schemas.microsoft.com/office/drawing/2014/main" id="{A4720E85-80E3-43A0-B3D0-5A722DEA9466}"/>
                </a:ext>
              </a:extLst>
            </p:cNvPr>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529;p70">
              <a:extLst>
                <a:ext uri="{FF2B5EF4-FFF2-40B4-BE49-F238E27FC236}">
                  <a16:creationId xmlns:a16="http://schemas.microsoft.com/office/drawing/2014/main" id="{A333123B-A5DE-4EEE-84E6-9CF6BE18CCDA}"/>
                </a:ext>
              </a:extLst>
            </p:cNvPr>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530;p70">
              <a:extLst>
                <a:ext uri="{FF2B5EF4-FFF2-40B4-BE49-F238E27FC236}">
                  <a16:creationId xmlns:a16="http://schemas.microsoft.com/office/drawing/2014/main" id="{1F2E0F82-DEF4-475B-A0C0-EA9E7CF72698}"/>
                </a:ext>
              </a:extLst>
            </p:cNvPr>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8" name="Google Shape;2531;p70">
              <a:extLst>
                <a:ext uri="{FF2B5EF4-FFF2-40B4-BE49-F238E27FC236}">
                  <a16:creationId xmlns:a16="http://schemas.microsoft.com/office/drawing/2014/main" id="{59E774D6-3BA6-41C2-A7B9-3D9F606226BB}"/>
                </a:ext>
              </a:extLst>
            </p:cNvPr>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9" name="Google Shape;2532;p70">
              <a:extLst>
                <a:ext uri="{FF2B5EF4-FFF2-40B4-BE49-F238E27FC236}">
                  <a16:creationId xmlns:a16="http://schemas.microsoft.com/office/drawing/2014/main" id="{AED12D1E-5586-4B39-B7F3-FB7159F3E48F}"/>
                </a:ext>
              </a:extLst>
            </p:cNvPr>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533;p70">
              <a:extLst>
                <a:ext uri="{FF2B5EF4-FFF2-40B4-BE49-F238E27FC236}">
                  <a16:creationId xmlns:a16="http://schemas.microsoft.com/office/drawing/2014/main" id="{0729F13C-E2C0-40C3-BD58-42C8687F193D}"/>
                </a:ext>
              </a:extLst>
            </p:cNvPr>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534;p70">
              <a:extLst>
                <a:ext uri="{FF2B5EF4-FFF2-40B4-BE49-F238E27FC236}">
                  <a16:creationId xmlns:a16="http://schemas.microsoft.com/office/drawing/2014/main" id="{F9ABD32A-8FEF-419D-B165-6B2798B22455}"/>
                </a:ext>
              </a:extLst>
            </p:cNvPr>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535;p70">
              <a:extLst>
                <a:ext uri="{FF2B5EF4-FFF2-40B4-BE49-F238E27FC236}">
                  <a16:creationId xmlns:a16="http://schemas.microsoft.com/office/drawing/2014/main" id="{FB379FB2-E63F-444C-B4B1-7EC91C47FCF6}"/>
                </a:ext>
              </a:extLst>
            </p:cNvPr>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536;p70">
              <a:extLst>
                <a:ext uri="{FF2B5EF4-FFF2-40B4-BE49-F238E27FC236}">
                  <a16:creationId xmlns:a16="http://schemas.microsoft.com/office/drawing/2014/main" id="{C6D88C42-663B-4918-85C0-EE037BC90A7E}"/>
                </a:ext>
              </a:extLst>
            </p:cNvPr>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537;p70">
              <a:extLst>
                <a:ext uri="{FF2B5EF4-FFF2-40B4-BE49-F238E27FC236}">
                  <a16:creationId xmlns:a16="http://schemas.microsoft.com/office/drawing/2014/main" id="{40370C54-0BC5-4650-850D-BF9EE25C9BF8}"/>
                </a:ext>
              </a:extLst>
            </p:cNvPr>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538;p70">
              <a:extLst>
                <a:ext uri="{FF2B5EF4-FFF2-40B4-BE49-F238E27FC236}">
                  <a16:creationId xmlns:a16="http://schemas.microsoft.com/office/drawing/2014/main" id="{86524FB6-F677-4789-844C-F834D227C0C2}"/>
                </a:ext>
              </a:extLst>
            </p:cNvPr>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539;p70">
              <a:extLst>
                <a:ext uri="{FF2B5EF4-FFF2-40B4-BE49-F238E27FC236}">
                  <a16:creationId xmlns:a16="http://schemas.microsoft.com/office/drawing/2014/main" id="{F7AD1139-CF84-4646-AD85-A952B01D1665}"/>
                </a:ext>
              </a:extLst>
            </p:cNvPr>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540;p70">
              <a:extLst>
                <a:ext uri="{FF2B5EF4-FFF2-40B4-BE49-F238E27FC236}">
                  <a16:creationId xmlns:a16="http://schemas.microsoft.com/office/drawing/2014/main" id="{79876500-2A7C-4927-891A-E59BC9B8DE48}"/>
                </a:ext>
              </a:extLst>
            </p:cNvPr>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541;p70">
              <a:extLst>
                <a:ext uri="{FF2B5EF4-FFF2-40B4-BE49-F238E27FC236}">
                  <a16:creationId xmlns:a16="http://schemas.microsoft.com/office/drawing/2014/main" id="{57940C0B-8DFA-437E-A3CF-7DB1CE0F6671}"/>
                </a:ext>
              </a:extLst>
            </p:cNvPr>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542;p70">
              <a:extLst>
                <a:ext uri="{FF2B5EF4-FFF2-40B4-BE49-F238E27FC236}">
                  <a16:creationId xmlns:a16="http://schemas.microsoft.com/office/drawing/2014/main" id="{0B9BD2C2-C351-4C90-9355-BD2013D4B4A6}"/>
                </a:ext>
              </a:extLst>
            </p:cNvPr>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543;p70">
              <a:extLst>
                <a:ext uri="{FF2B5EF4-FFF2-40B4-BE49-F238E27FC236}">
                  <a16:creationId xmlns:a16="http://schemas.microsoft.com/office/drawing/2014/main" id="{0B4DEE25-22FA-4C82-B1F3-895ABEB523D4}"/>
                </a:ext>
              </a:extLst>
            </p:cNvPr>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544;p70">
              <a:extLst>
                <a:ext uri="{FF2B5EF4-FFF2-40B4-BE49-F238E27FC236}">
                  <a16:creationId xmlns:a16="http://schemas.microsoft.com/office/drawing/2014/main" id="{B29C9558-1BC9-44CE-B493-7729D74007F0}"/>
                </a:ext>
              </a:extLst>
            </p:cNvPr>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545;p70">
              <a:extLst>
                <a:ext uri="{FF2B5EF4-FFF2-40B4-BE49-F238E27FC236}">
                  <a16:creationId xmlns:a16="http://schemas.microsoft.com/office/drawing/2014/main" id="{B8CAC8F3-60F9-4653-9845-F879EBFCC595}"/>
                </a:ext>
              </a:extLst>
            </p:cNvPr>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546;p70">
              <a:extLst>
                <a:ext uri="{FF2B5EF4-FFF2-40B4-BE49-F238E27FC236}">
                  <a16:creationId xmlns:a16="http://schemas.microsoft.com/office/drawing/2014/main" id="{CD504681-E15B-44B2-9C0D-F50C9591859C}"/>
                </a:ext>
              </a:extLst>
            </p:cNvPr>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547;p70">
              <a:extLst>
                <a:ext uri="{FF2B5EF4-FFF2-40B4-BE49-F238E27FC236}">
                  <a16:creationId xmlns:a16="http://schemas.microsoft.com/office/drawing/2014/main" id="{10452C43-DD4E-41F0-B7DC-A1A9F8F6FFD9}"/>
                </a:ext>
              </a:extLst>
            </p:cNvPr>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548;p70">
              <a:extLst>
                <a:ext uri="{FF2B5EF4-FFF2-40B4-BE49-F238E27FC236}">
                  <a16:creationId xmlns:a16="http://schemas.microsoft.com/office/drawing/2014/main" id="{19D6EB30-84DF-479F-B641-2D8602E25268}"/>
                </a:ext>
              </a:extLst>
            </p:cNvPr>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549;p70">
              <a:extLst>
                <a:ext uri="{FF2B5EF4-FFF2-40B4-BE49-F238E27FC236}">
                  <a16:creationId xmlns:a16="http://schemas.microsoft.com/office/drawing/2014/main" id="{63FF3EDE-D40D-4F8C-B765-3B111DEE481A}"/>
                </a:ext>
              </a:extLst>
            </p:cNvPr>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550;p70">
              <a:extLst>
                <a:ext uri="{FF2B5EF4-FFF2-40B4-BE49-F238E27FC236}">
                  <a16:creationId xmlns:a16="http://schemas.microsoft.com/office/drawing/2014/main" id="{93B060EE-2B3D-4E08-AA71-09FC120F955C}"/>
                </a:ext>
              </a:extLst>
            </p:cNvPr>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551;p70">
              <a:extLst>
                <a:ext uri="{FF2B5EF4-FFF2-40B4-BE49-F238E27FC236}">
                  <a16:creationId xmlns:a16="http://schemas.microsoft.com/office/drawing/2014/main" id="{3DB10B3B-CF87-473B-9382-87E3950FC6B1}"/>
                </a:ext>
              </a:extLst>
            </p:cNvPr>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552;p70">
              <a:extLst>
                <a:ext uri="{FF2B5EF4-FFF2-40B4-BE49-F238E27FC236}">
                  <a16:creationId xmlns:a16="http://schemas.microsoft.com/office/drawing/2014/main" id="{0F957BDE-7EEA-4A69-8628-5CD619EC70B2}"/>
                </a:ext>
              </a:extLst>
            </p:cNvPr>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553;p70">
              <a:extLst>
                <a:ext uri="{FF2B5EF4-FFF2-40B4-BE49-F238E27FC236}">
                  <a16:creationId xmlns:a16="http://schemas.microsoft.com/office/drawing/2014/main" id="{BAB1E884-F671-4397-BB31-AD9192042052}"/>
                </a:ext>
              </a:extLst>
            </p:cNvPr>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554;p70">
              <a:extLst>
                <a:ext uri="{FF2B5EF4-FFF2-40B4-BE49-F238E27FC236}">
                  <a16:creationId xmlns:a16="http://schemas.microsoft.com/office/drawing/2014/main" id="{E67FEA67-6EAE-4522-8A5C-18AE8691B713}"/>
                </a:ext>
              </a:extLst>
            </p:cNvPr>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555;p70">
              <a:extLst>
                <a:ext uri="{FF2B5EF4-FFF2-40B4-BE49-F238E27FC236}">
                  <a16:creationId xmlns:a16="http://schemas.microsoft.com/office/drawing/2014/main" id="{F2E60FF2-9151-47D7-85DD-D9953B92D3CD}"/>
                </a:ext>
              </a:extLst>
            </p:cNvPr>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556;p70">
              <a:extLst>
                <a:ext uri="{FF2B5EF4-FFF2-40B4-BE49-F238E27FC236}">
                  <a16:creationId xmlns:a16="http://schemas.microsoft.com/office/drawing/2014/main" id="{4BB81BD5-E301-4421-9DE8-AC13E8145ED4}"/>
                </a:ext>
              </a:extLst>
            </p:cNvPr>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557;p70">
              <a:extLst>
                <a:ext uri="{FF2B5EF4-FFF2-40B4-BE49-F238E27FC236}">
                  <a16:creationId xmlns:a16="http://schemas.microsoft.com/office/drawing/2014/main" id="{4116F25D-6988-436E-A2B9-A8339E8C4C54}"/>
                </a:ext>
              </a:extLst>
            </p:cNvPr>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558;p70">
              <a:extLst>
                <a:ext uri="{FF2B5EF4-FFF2-40B4-BE49-F238E27FC236}">
                  <a16:creationId xmlns:a16="http://schemas.microsoft.com/office/drawing/2014/main" id="{74139971-9F4D-457A-8535-8757C9559B60}"/>
                </a:ext>
              </a:extLst>
            </p:cNvPr>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559;p70">
              <a:extLst>
                <a:ext uri="{FF2B5EF4-FFF2-40B4-BE49-F238E27FC236}">
                  <a16:creationId xmlns:a16="http://schemas.microsoft.com/office/drawing/2014/main" id="{F13F02A0-125C-4457-8C52-D29E1A1CD6F4}"/>
                </a:ext>
              </a:extLst>
            </p:cNvPr>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560;p70">
              <a:extLst>
                <a:ext uri="{FF2B5EF4-FFF2-40B4-BE49-F238E27FC236}">
                  <a16:creationId xmlns:a16="http://schemas.microsoft.com/office/drawing/2014/main" id="{66741A89-0094-4A2E-8FE3-18A3A7818DDA}"/>
                </a:ext>
              </a:extLst>
            </p:cNvPr>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561;p70">
              <a:extLst>
                <a:ext uri="{FF2B5EF4-FFF2-40B4-BE49-F238E27FC236}">
                  <a16:creationId xmlns:a16="http://schemas.microsoft.com/office/drawing/2014/main" id="{44388002-FE41-4EBD-A484-737B30173CA6}"/>
                </a:ext>
              </a:extLst>
            </p:cNvPr>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562;p70">
              <a:extLst>
                <a:ext uri="{FF2B5EF4-FFF2-40B4-BE49-F238E27FC236}">
                  <a16:creationId xmlns:a16="http://schemas.microsoft.com/office/drawing/2014/main" id="{0A849D10-15B0-49EE-9DFC-0293CDD9445A}"/>
                </a:ext>
              </a:extLst>
            </p:cNvPr>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563;p70">
              <a:extLst>
                <a:ext uri="{FF2B5EF4-FFF2-40B4-BE49-F238E27FC236}">
                  <a16:creationId xmlns:a16="http://schemas.microsoft.com/office/drawing/2014/main" id="{E642BD70-B614-4006-AC64-39760DB53D62}"/>
                </a:ext>
              </a:extLst>
            </p:cNvPr>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564;p70">
              <a:extLst>
                <a:ext uri="{FF2B5EF4-FFF2-40B4-BE49-F238E27FC236}">
                  <a16:creationId xmlns:a16="http://schemas.microsoft.com/office/drawing/2014/main" id="{2C0CC374-F6D7-4932-A479-AA4441A803F5}"/>
                </a:ext>
              </a:extLst>
            </p:cNvPr>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565;p70">
              <a:extLst>
                <a:ext uri="{FF2B5EF4-FFF2-40B4-BE49-F238E27FC236}">
                  <a16:creationId xmlns:a16="http://schemas.microsoft.com/office/drawing/2014/main" id="{5EB561B7-B8D9-45F1-AE56-AA079F0B8275}"/>
                </a:ext>
              </a:extLst>
            </p:cNvPr>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566;p70">
              <a:extLst>
                <a:ext uri="{FF2B5EF4-FFF2-40B4-BE49-F238E27FC236}">
                  <a16:creationId xmlns:a16="http://schemas.microsoft.com/office/drawing/2014/main" id="{68A351D2-02EE-4FE3-B5F7-1D873F3CFFDB}"/>
                </a:ext>
              </a:extLst>
            </p:cNvPr>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567;p70">
              <a:extLst>
                <a:ext uri="{FF2B5EF4-FFF2-40B4-BE49-F238E27FC236}">
                  <a16:creationId xmlns:a16="http://schemas.microsoft.com/office/drawing/2014/main" id="{25F3E517-3586-4F5B-966F-D86F104093CA}"/>
                </a:ext>
              </a:extLst>
            </p:cNvPr>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568;p70">
              <a:extLst>
                <a:ext uri="{FF2B5EF4-FFF2-40B4-BE49-F238E27FC236}">
                  <a16:creationId xmlns:a16="http://schemas.microsoft.com/office/drawing/2014/main" id="{53FE5A6D-5674-456B-A824-44AD8E13D551}"/>
                </a:ext>
              </a:extLst>
            </p:cNvPr>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569;p70">
              <a:extLst>
                <a:ext uri="{FF2B5EF4-FFF2-40B4-BE49-F238E27FC236}">
                  <a16:creationId xmlns:a16="http://schemas.microsoft.com/office/drawing/2014/main" id="{49283390-B9B5-4DF6-82EF-0986296330F8}"/>
                </a:ext>
              </a:extLst>
            </p:cNvPr>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570;p70">
              <a:extLst>
                <a:ext uri="{FF2B5EF4-FFF2-40B4-BE49-F238E27FC236}">
                  <a16:creationId xmlns:a16="http://schemas.microsoft.com/office/drawing/2014/main" id="{2069A26D-8CC2-4D21-AC3D-74757052335B}"/>
                </a:ext>
              </a:extLst>
            </p:cNvPr>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571;p70">
              <a:extLst>
                <a:ext uri="{FF2B5EF4-FFF2-40B4-BE49-F238E27FC236}">
                  <a16:creationId xmlns:a16="http://schemas.microsoft.com/office/drawing/2014/main" id="{DC684E69-25BD-411E-910C-A898AB9980BB}"/>
                </a:ext>
              </a:extLst>
            </p:cNvPr>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572;p70">
              <a:extLst>
                <a:ext uri="{FF2B5EF4-FFF2-40B4-BE49-F238E27FC236}">
                  <a16:creationId xmlns:a16="http://schemas.microsoft.com/office/drawing/2014/main" id="{30879A5D-795D-412D-9E9A-0737F3BFDA01}"/>
                </a:ext>
              </a:extLst>
            </p:cNvPr>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573;p70">
              <a:extLst>
                <a:ext uri="{FF2B5EF4-FFF2-40B4-BE49-F238E27FC236}">
                  <a16:creationId xmlns:a16="http://schemas.microsoft.com/office/drawing/2014/main" id="{64FCC1B4-D168-47DA-AD1B-156A2B1E553E}"/>
                </a:ext>
              </a:extLst>
            </p:cNvPr>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574;p70">
              <a:extLst>
                <a:ext uri="{FF2B5EF4-FFF2-40B4-BE49-F238E27FC236}">
                  <a16:creationId xmlns:a16="http://schemas.microsoft.com/office/drawing/2014/main" id="{83152B72-E208-4C3F-9A4B-6E10320EA051}"/>
                </a:ext>
              </a:extLst>
            </p:cNvPr>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575;p70">
              <a:extLst>
                <a:ext uri="{FF2B5EF4-FFF2-40B4-BE49-F238E27FC236}">
                  <a16:creationId xmlns:a16="http://schemas.microsoft.com/office/drawing/2014/main" id="{5FB65AE5-796B-4680-A7D0-856C48F15002}"/>
                </a:ext>
              </a:extLst>
            </p:cNvPr>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576;p70">
              <a:extLst>
                <a:ext uri="{FF2B5EF4-FFF2-40B4-BE49-F238E27FC236}">
                  <a16:creationId xmlns:a16="http://schemas.microsoft.com/office/drawing/2014/main" id="{11E745A1-0073-4860-AB7B-EC8EDCAF714E}"/>
                </a:ext>
              </a:extLst>
            </p:cNvPr>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577;p70">
              <a:extLst>
                <a:ext uri="{FF2B5EF4-FFF2-40B4-BE49-F238E27FC236}">
                  <a16:creationId xmlns:a16="http://schemas.microsoft.com/office/drawing/2014/main" id="{63CF8DA2-AA3E-42C8-9E14-967B323F3C4B}"/>
                </a:ext>
              </a:extLst>
            </p:cNvPr>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578;p70">
              <a:extLst>
                <a:ext uri="{FF2B5EF4-FFF2-40B4-BE49-F238E27FC236}">
                  <a16:creationId xmlns:a16="http://schemas.microsoft.com/office/drawing/2014/main" id="{E32C98FD-6457-4157-8E14-997CFBBD98AF}"/>
                </a:ext>
              </a:extLst>
            </p:cNvPr>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579;p70">
              <a:extLst>
                <a:ext uri="{FF2B5EF4-FFF2-40B4-BE49-F238E27FC236}">
                  <a16:creationId xmlns:a16="http://schemas.microsoft.com/office/drawing/2014/main" id="{DA40AFB4-F86A-4CD1-A97B-66C08F6AABCD}"/>
                </a:ext>
              </a:extLst>
            </p:cNvPr>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580;p70">
              <a:extLst>
                <a:ext uri="{FF2B5EF4-FFF2-40B4-BE49-F238E27FC236}">
                  <a16:creationId xmlns:a16="http://schemas.microsoft.com/office/drawing/2014/main" id="{BBB76CEA-B9EE-442B-B5FB-559BD2C6A29F}"/>
                </a:ext>
              </a:extLst>
            </p:cNvPr>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581;p70">
              <a:extLst>
                <a:ext uri="{FF2B5EF4-FFF2-40B4-BE49-F238E27FC236}">
                  <a16:creationId xmlns:a16="http://schemas.microsoft.com/office/drawing/2014/main" id="{8981038A-FBCC-45A2-85FA-9037F26E4F63}"/>
                </a:ext>
              </a:extLst>
            </p:cNvPr>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582;p70">
              <a:extLst>
                <a:ext uri="{FF2B5EF4-FFF2-40B4-BE49-F238E27FC236}">
                  <a16:creationId xmlns:a16="http://schemas.microsoft.com/office/drawing/2014/main" id="{02EFE2A0-0807-40AC-A9E6-F3679B51E80D}"/>
                </a:ext>
              </a:extLst>
            </p:cNvPr>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583;p70">
              <a:extLst>
                <a:ext uri="{FF2B5EF4-FFF2-40B4-BE49-F238E27FC236}">
                  <a16:creationId xmlns:a16="http://schemas.microsoft.com/office/drawing/2014/main" id="{15E6575C-AEDD-4809-BA6F-6CD9A84B9367}"/>
                </a:ext>
              </a:extLst>
            </p:cNvPr>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584;p70">
              <a:extLst>
                <a:ext uri="{FF2B5EF4-FFF2-40B4-BE49-F238E27FC236}">
                  <a16:creationId xmlns:a16="http://schemas.microsoft.com/office/drawing/2014/main" id="{F47E9FA5-B788-4E1F-B2E6-02D11F8666A5}"/>
                </a:ext>
              </a:extLst>
            </p:cNvPr>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585;p70">
              <a:extLst>
                <a:ext uri="{FF2B5EF4-FFF2-40B4-BE49-F238E27FC236}">
                  <a16:creationId xmlns:a16="http://schemas.microsoft.com/office/drawing/2014/main" id="{9CBDE149-3C5F-432E-8998-F7FAC347C431}"/>
                </a:ext>
              </a:extLst>
            </p:cNvPr>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pic>
        <p:nvPicPr>
          <p:cNvPr id="3" name="Đồng hồ đếm ngược 20s">
            <a:hlinkClick r:id="" action="ppaction://media"/>
            <a:extLst>
              <a:ext uri="{FF2B5EF4-FFF2-40B4-BE49-F238E27FC236}">
                <a16:creationId xmlns:a16="http://schemas.microsoft.com/office/drawing/2014/main" id="{62A90669-9941-4AF3-8329-34D9ABC993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sp>
        <p:nvSpPr>
          <p:cNvPr id="6" name="Google Shape;845;p44">
            <a:extLst>
              <a:ext uri="{FF2B5EF4-FFF2-40B4-BE49-F238E27FC236}">
                <a16:creationId xmlns:a16="http://schemas.microsoft.com/office/drawing/2014/main" id="{67DF1D94-3FD4-172C-AAC3-B3049B5D7F67}"/>
              </a:ext>
            </a:extLst>
          </p:cNvPr>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Cambria" panose="02040503050406030204" pitchFamily="18" charset="0"/>
                <a:ea typeface="Cambria" panose="02040503050406030204" pitchFamily="18" charset="0"/>
              </a:rPr>
              <a:t>2</a:t>
            </a:r>
            <a:r>
              <a:rPr lang="en-US" sz="4800" dirty="0">
                <a:latin typeface="Cambria" panose="02040503050406030204" pitchFamily="18" charset="0"/>
                <a:ea typeface="Cambria" panose="02040503050406030204" pitchFamily="18" charset="0"/>
              </a:rPr>
              <a:t>.</a:t>
            </a:r>
            <a:r>
              <a:rPr lang="vi-VN" sz="4800" dirty="0">
                <a:latin typeface="Cambria" panose="02040503050406030204" pitchFamily="18" charset="0"/>
                <a:ea typeface="Cambria" panose="02040503050406030204" pitchFamily="18" charset="0"/>
              </a:rPr>
              <a:t> Nêu trang phục của người việt cổ?</a:t>
            </a:r>
            <a:endParaRPr sz="4800" dirty="0">
              <a:latin typeface="Cambria" panose="02040503050406030204" pitchFamily="18" charset="0"/>
              <a:ea typeface="Cambria" panose="02040503050406030204" pitchFamily="18" charset="0"/>
            </a:endParaRPr>
          </a:p>
        </p:txBody>
      </p:sp>
      <p:sp>
        <p:nvSpPr>
          <p:cNvPr id="176" name="Google Shape;846;p44">
            <a:hlinkClick r:id="rId5" action="ppaction://hlinksldjump"/>
            <a:extLst>
              <a:ext uri="{FF2B5EF4-FFF2-40B4-BE49-F238E27FC236}">
                <a16:creationId xmlns:a16="http://schemas.microsoft.com/office/drawing/2014/main" id="{9E8B3F57-0BF7-453F-A7A4-73D1DDAA02C4}"/>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74" name="Đồng hồ đếm ngược 20s">
            <a:hlinkClick r:id="" action="ppaction://media"/>
            <a:extLst>
              <a:ext uri="{FF2B5EF4-FFF2-40B4-BE49-F238E27FC236}">
                <a16:creationId xmlns:a16="http://schemas.microsoft.com/office/drawing/2014/main" id="{4A0124CE-D48C-468B-8213-A7A4CE583B9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9" name="Google Shape;3896;p80">
            <a:extLst>
              <a:ext uri="{FF2B5EF4-FFF2-40B4-BE49-F238E27FC236}">
                <a16:creationId xmlns:a16="http://schemas.microsoft.com/office/drawing/2014/main" id="{39F1B57B-B6B3-4543-9E50-CEBEF41D9A19}"/>
              </a:ext>
            </a:extLst>
          </p:cNvPr>
          <p:cNvGrpSpPr/>
          <p:nvPr/>
        </p:nvGrpSpPr>
        <p:grpSpPr>
          <a:xfrm>
            <a:off x="10026683" y="3429001"/>
            <a:ext cx="1957391" cy="2999531"/>
            <a:chOff x="-1254075" y="6362388"/>
            <a:chExt cx="982525" cy="1754400"/>
          </a:xfrm>
        </p:grpSpPr>
        <p:sp>
          <p:nvSpPr>
            <p:cNvPr id="10" name="Google Shape;3897;p80">
              <a:extLst>
                <a:ext uri="{FF2B5EF4-FFF2-40B4-BE49-F238E27FC236}">
                  <a16:creationId xmlns:a16="http://schemas.microsoft.com/office/drawing/2014/main" id="{F2DB927D-7820-4933-A307-39AEDA08C0A2}"/>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 name="Google Shape;3898;p80">
              <a:extLst>
                <a:ext uri="{FF2B5EF4-FFF2-40B4-BE49-F238E27FC236}">
                  <a16:creationId xmlns:a16="http://schemas.microsoft.com/office/drawing/2014/main" id="{34309C7A-CA9B-4DEB-970D-E8CBCF0A2FEC}"/>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 name="Google Shape;3899;p80">
              <a:extLst>
                <a:ext uri="{FF2B5EF4-FFF2-40B4-BE49-F238E27FC236}">
                  <a16:creationId xmlns:a16="http://schemas.microsoft.com/office/drawing/2014/main" id="{0E31EBEA-FE59-475A-9ED8-932FF4BA881C}"/>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 name="Google Shape;3900;p80">
              <a:extLst>
                <a:ext uri="{FF2B5EF4-FFF2-40B4-BE49-F238E27FC236}">
                  <a16:creationId xmlns:a16="http://schemas.microsoft.com/office/drawing/2014/main" id="{2E3C710A-68A4-45B3-A8ED-6C770CA519A5}"/>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 name="Google Shape;3901;p80">
              <a:extLst>
                <a:ext uri="{FF2B5EF4-FFF2-40B4-BE49-F238E27FC236}">
                  <a16:creationId xmlns:a16="http://schemas.microsoft.com/office/drawing/2014/main" id="{49FAE781-4FB7-42F3-89B1-C1BE437F878A}"/>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 name="Google Shape;3902;p80">
              <a:extLst>
                <a:ext uri="{FF2B5EF4-FFF2-40B4-BE49-F238E27FC236}">
                  <a16:creationId xmlns:a16="http://schemas.microsoft.com/office/drawing/2014/main" id="{6DBFF3F8-63DD-4856-860B-77F87E03EBE5}"/>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 name="Google Shape;3903;p80">
              <a:extLst>
                <a:ext uri="{FF2B5EF4-FFF2-40B4-BE49-F238E27FC236}">
                  <a16:creationId xmlns:a16="http://schemas.microsoft.com/office/drawing/2014/main" id="{B397DC2D-E203-4305-B995-88574D2AF855}"/>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 name="Google Shape;3904;p80">
              <a:extLst>
                <a:ext uri="{FF2B5EF4-FFF2-40B4-BE49-F238E27FC236}">
                  <a16:creationId xmlns:a16="http://schemas.microsoft.com/office/drawing/2014/main" id="{54AFC079-B72F-46AB-BC13-DFD5A05307EA}"/>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 name="Google Shape;3905;p80">
              <a:extLst>
                <a:ext uri="{FF2B5EF4-FFF2-40B4-BE49-F238E27FC236}">
                  <a16:creationId xmlns:a16="http://schemas.microsoft.com/office/drawing/2014/main" id="{2632B323-BF15-4579-AC09-7E7D9FC98B7E}"/>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9" name="Google Shape;3906;p80">
              <a:extLst>
                <a:ext uri="{FF2B5EF4-FFF2-40B4-BE49-F238E27FC236}">
                  <a16:creationId xmlns:a16="http://schemas.microsoft.com/office/drawing/2014/main" id="{270CA73A-7830-40EC-B6CE-1FAD5A35F03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 name="Google Shape;3907;p80">
              <a:extLst>
                <a:ext uri="{FF2B5EF4-FFF2-40B4-BE49-F238E27FC236}">
                  <a16:creationId xmlns:a16="http://schemas.microsoft.com/office/drawing/2014/main" id="{788E47DF-C833-4968-94FE-657DE6275089}"/>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3908;p80">
              <a:extLst>
                <a:ext uri="{FF2B5EF4-FFF2-40B4-BE49-F238E27FC236}">
                  <a16:creationId xmlns:a16="http://schemas.microsoft.com/office/drawing/2014/main" id="{B68DE83B-20B3-41CC-BDAE-B9A1033564C4}"/>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3909;p80">
              <a:extLst>
                <a:ext uri="{FF2B5EF4-FFF2-40B4-BE49-F238E27FC236}">
                  <a16:creationId xmlns:a16="http://schemas.microsoft.com/office/drawing/2014/main" id="{1F553415-AF5A-4DA2-9159-C40BF2F5D845}"/>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3910;p80">
              <a:extLst>
                <a:ext uri="{FF2B5EF4-FFF2-40B4-BE49-F238E27FC236}">
                  <a16:creationId xmlns:a16="http://schemas.microsoft.com/office/drawing/2014/main" id="{4EFB5C39-D827-472D-B5C1-5A549092405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3911;p80">
              <a:extLst>
                <a:ext uri="{FF2B5EF4-FFF2-40B4-BE49-F238E27FC236}">
                  <a16:creationId xmlns:a16="http://schemas.microsoft.com/office/drawing/2014/main" id="{C7A94F0A-ABC0-455C-9349-AF1EF3498BE9}"/>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3912;p80">
              <a:extLst>
                <a:ext uri="{FF2B5EF4-FFF2-40B4-BE49-F238E27FC236}">
                  <a16:creationId xmlns:a16="http://schemas.microsoft.com/office/drawing/2014/main" id="{10326EAE-2A12-4F66-A694-BA4890818B51}"/>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3913;p80">
              <a:extLst>
                <a:ext uri="{FF2B5EF4-FFF2-40B4-BE49-F238E27FC236}">
                  <a16:creationId xmlns:a16="http://schemas.microsoft.com/office/drawing/2014/main" id="{91B8A4E3-9FAE-4C35-A74A-FFF0FE9CD1F9}"/>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3914;p80">
              <a:extLst>
                <a:ext uri="{FF2B5EF4-FFF2-40B4-BE49-F238E27FC236}">
                  <a16:creationId xmlns:a16="http://schemas.microsoft.com/office/drawing/2014/main" id="{19037CB4-D930-4587-A089-3FD5E52FC304}"/>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3915;p80">
              <a:extLst>
                <a:ext uri="{FF2B5EF4-FFF2-40B4-BE49-F238E27FC236}">
                  <a16:creationId xmlns:a16="http://schemas.microsoft.com/office/drawing/2014/main" id="{CCC56E47-C77B-4D0B-AF9C-2FF335B24042}"/>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3916;p80">
              <a:extLst>
                <a:ext uri="{FF2B5EF4-FFF2-40B4-BE49-F238E27FC236}">
                  <a16:creationId xmlns:a16="http://schemas.microsoft.com/office/drawing/2014/main" id="{F6F84A4A-126E-4FA1-8E4D-159A26BA2FFC}"/>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3917;p80">
              <a:extLst>
                <a:ext uri="{FF2B5EF4-FFF2-40B4-BE49-F238E27FC236}">
                  <a16:creationId xmlns:a16="http://schemas.microsoft.com/office/drawing/2014/main" id="{A4F65574-71A9-452C-A530-6B00DC4B674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3918;p80">
              <a:extLst>
                <a:ext uri="{FF2B5EF4-FFF2-40B4-BE49-F238E27FC236}">
                  <a16:creationId xmlns:a16="http://schemas.microsoft.com/office/drawing/2014/main" id="{5A0B8355-2DB4-4161-94F2-0528C426F321}"/>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3919;p80">
              <a:extLst>
                <a:ext uri="{FF2B5EF4-FFF2-40B4-BE49-F238E27FC236}">
                  <a16:creationId xmlns:a16="http://schemas.microsoft.com/office/drawing/2014/main" id="{7610E4E6-E278-45D2-9B92-51EFEFA4F58B}"/>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3920;p80">
              <a:extLst>
                <a:ext uri="{FF2B5EF4-FFF2-40B4-BE49-F238E27FC236}">
                  <a16:creationId xmlns:a16="http://schemas.microsoft.com/office/drawing/2014/main" id="{A5432338-9ED8-4195-B9D8-D54DC1859EC5}"/>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3921;p80">
              <a:extLst>
                <a:ext uri="{FF2B5EF4-FFF2-40B4-BE49-F238E27FC236}">
                  <a16:creationId xmlns:a16="http://schemas.microsoft.com/office/drawing/2014/main" id="{B94E0FFF-DF62-4147-8DD4-C97934574419}"/>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3922;p80">
              <a:extLst>
                <a:ext uri="{FF2B5EF4-FFF2-40B4-BE49-F238E27FC236}">
                  <a16:creationId xmlns:a16="http://schemas.microsoft.com/office/drawing/2014/main" id="{AE277B5B-FF46-4793-946A-9D5859162540}"/>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3923;p80">
              <a:extLst>
                <a:ext uri="{FF2B5EF4-FFF2-40B4-BE49-F238E27FC236}">
                  <a16:creationId xmlns:a16="http://schemas.microsoft.com/office/drawing/2014/main" id="{3053FAE9-64AF-4521-8124-8DC3B7C97752}"/>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3924;p80">
              <a:extLst>
                <a:ext uri="{FF2B5EF4-FFF2-40B4-BE49-F238E27FC236}">
                  <a16:creationId xmlns:a16="http://schemas.microsoft.com/office/drawing/2014/main" id="{F56DE168-3319-4FE3-9129-56FCFE3B6A5C}"/>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3925;p80">
              <a:extLst>
                <a:ext uri="{FF2B5EF4-FFF2-40B4-BE49-F238E27FC236}">
                  <a16:creationId xmlns:a16="http://schemas.microsoft.com/office/drawing/2014/main" id="{B82C910F-0DF5-434E-9AA4-EBCF27AF6E2B}"/>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3926;p80">
              <a:extLst>
                <a:ext uri="{FF2B5EF4-FFF2-40B4-BE49-F238E27FC236}">
                  <a16:creationId xmlns:a16="http://schemas.microsoft.com/office/drawing/2014/main" id="{183C2E69-04A8-4191-8A22-184C0ED0777C}"/>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3927;p80">
              <a:extLst>
                <a:ext uri="{FF2B5EF4-FFF2-40B4-BE49-F238E27FC236}">
                  <a16:creationId xmlns:a16="http://schemas.microsoft.com/office/drawing/2014/main" id="{8946DC51-F859-49C7-B7E8-AB6E095770F6}"/>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3928;p80">
              <a:extLst>
                <a:ext uri="{FF2B5EF4-FFF2-40B4-BE49-F238E27FC236}">
                  <a16:creationId xmlns:a16="http://schemas.microsoft.com/office/drawing/2014/main" id="{E2D106EB-F852-4B5E-A71E-E701956EFDB7}"/>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3929;p80">
              <a:extLst>
                <a:ext uri="{FF2B5EF4-FFF2-40B4-BE49-F238E27FC236}">
                  <a16:creationId xmlns:a16="http://schemas.microsoft.com/office/drawing/2014/main" id="{8FB447BC-1017-430E-B6FB-339963D0D6AB}"/>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3930;p80">
              <a:extLst>
                <a:ext uri="{FF2B5EF4-FFF2-40B4-BE49-F238E27FC236}">
                  <a16:creationId xmlns:a16="http://schemas.microsoft.com/office/drawing/2014/main" id="{FB193998-42FD-4C87-89CF-5C09E8347F90}"/>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3931;p80">
              <a:extLst>
                <a:ext uri="{FF2B5EF4-FFF2-40B4-BE49-F238E27FC236}">
                  <a16:creationId xmlns:a16="http://schemas.microsoft.com/office/drawing/2014/main" id="{55D9BC2B-D407-4A40-8C20-0E002922859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3932;p80">
              <a:extLst>
                <a:ext uri="{FF2B5EF4-FFF2-40B4-BE49-F238E27FC236}">
                  <a16:creationId xmlns:a16="http://schemas.microsoft.com/office/drawing/2014/main" id="{764DE890-62DF-4514-A04D-475DDC77D675}"/>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3933;p80">
              <a:extLst>
                <a:ext uri="{FF2B5EF4-FFF2-40B4-BE49-F238E27FC236}">
                  <a16:creationId xmlns:a16="http://schemas.microsoft.com/office/drawing/2014/main" id="{99A0765D-03B4-410F-81C5-693845C1243C}"/>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3934;p80">
              <a:extLst>
                <a:ext uri="{FF2B5EF4-FFF2-40B4-BE49-F238E27FC236}">
                  <a16:creationId xmlns:a16="http://schemas.microsoft.com/office/drawing/2014/main" id="{96AEFB70-0F7A-45A3-8AB3-968E320BBA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3935;p80">
              <a:extLst>
                <a:ext uri="{FF2B5EF4-FFF2-40B4-BE49-F238E27FC236}">
                  <a16:creationId xmlns:a16="http://schemas.microsoft.com/office/drawing/2014/main" id="{FD15E9EB-8255-4584-B6F7-C58C84762F11}"/>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3936;p80">
              <a:extLst>
                <a:ext uri="{FF2B5EF4-FFF2-40B4-BE49-F238E27FC236}">
                  <a16:creationId xmlns:a16="http://schemas.microsoft.com/office/drawing/2014/main" id="{9FD59722-E5B6-4454-9743-BE7AD8485751}"/>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3937;p80">
              <a:extLst>
                <a:ext uri="{FF2B5EF4-FFF2-40B4-BE49-F238E27FC236}">
                  <a16:creationId xmlns:a16="http://schemas.microsoft.com/office/drawing/2014/main" id="{62AA5B19-CCB6-4B8F-B7EB-9DE19AABE6DC}"/>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3938;p80">
              <a:extLst>
                <a:ext uri="{FF2B5EF4-FFF2-40B4-BE49-F238E27FC236}">
                  <a16:creationId xmlns:a16="http://schemas.microsoft.com/office/drawing/2014/main" id="{12D5AE06-B423-434F-838D-07FE71A14316}"/>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3939;p80">
              <a:extLst>
                <a:ext uri="{FF2B5EF4-FFF2-40B4-BE49-F238E27FC236}">
                  <a16:creationId xmlns:a16="http://schemas.microsoft.com/office/drawing/2014/main" id="{4906B13E-2178-4162-A8F0-D32B191C7D93}"/>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3940;p80">
              <a:extLst>
                <a:ext uri="{FF2B5EF4-FFF2-40B4-BE49-F238E27FC236}">
                  <a16:creationId xmlns:a16="http://schemas.microsoft.com/office/drawing/2014/main" id="{95CB593F-A86C-45D7-9F3F-A8A92ADFBCFA}"/>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3941;p80">
              <a:extLst>
                <a:ext uri="{FF2B5EF4-FFF2-40B4-BE49-F238E27FC236}">
                  <a16:creationId xmlns:a16="http://schemas.microsoft.com/office/drawing/2014/main" id="{7B1E8EED-89F4-4BC8-A3B9-9A00830553C6}"/>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3942;p80">
              <a:extLst>
                <a:ext uri="{FF2B5EF4-FFF2-40B4-BE49-F238E27FC236}">
                  <a16:creationId xmlns:a16="http://schemas.microsoft.com/office/drawing/2014/main" id="{C26A5A8E-F986-4653-9688-C8B81365371F}"/>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3943;p80">
              <a:extLst>
                <a:ext uri="{FF2B5EF4-FFF2-40B4-BE49-F238E27FC236}">
                  <a16:creationId xmlns:a16="http://schemas.microsoft.com/office/drawing/2014/main" id="{BCBE5C07-2761-4A57-8B2D-5E1CA13627AB}"/>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3944;p80">
              <a:extLst>
                <a:ext uri="{FF2B5EF4-FFF2-40B4-BE49-F238E27FC236}">
                  <a16:creationId xmlns:a16="http://schemas.microsoft.com/office/drawing/2014/main" id="{2208BD1B-7904-41D2-8E05-8895EF250C19}"/>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3945;p80">
              <a:extLst>
                <a:ext uri="{FF2B5EF4-FFF2-40B4-BE49-F238E27FC236}">
                  <a16:creationId xmlns:a16="http://schemas.microsoft.com/office/drawing/2014/main" id="{11619E68-8DE8-4948-A163-5EAA198FB045}"/>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3946;p80">
              <a:extLst>
                <a:ext uri="{FF2B5EF4-FFF2-40B4-BE49-F238E27FC236}">
                  <a16:creationId xmlns:a16="http://schemas.microsoft.com/office/drawing/2014/main" id="{58B96F55-9DF8-439F-BFCB-E558D420189C}"/>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3947;p80">
              <a:extLst>
                <a:ext uri="{FF2B5EF4-FFF2-40B4-BE49-F238E27FC236}">
                  <a16:creationId xmlns:a16="http://schemas.microsoft.com/office/drawing/2014/main" id="{E7953B78-D5EF-49A9-B09B-F5E12A69E3DA}"/>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3948;p80">
              <a:extLst>
                <a:ext uri="{FF2B5EF4-FFF2-40B4-BE49-F238E27FC236}">
                  <a16:creationId xmlns:a16="http://schemas.microsoft.com/office/drawing/2014/main" id="{F36470F2-6100-4996-8D2A-315EE7609DF0}"/>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3949;p80">
              <a:extLst>
                <a:ext uri="{FF2B5EF4-FFF2-40B4-BE49-F238E27FC236}">
                  <a16:creationId xmlns:a16="http://schemas.microsoft.com/office/drawing/2014/main" id="{1C1878CF-D2F0-4E85-97BE-1D8194CFE371}"/>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3950;p80">
              <a:extLst>
                <a:ext uri="{FF2B5EF4-FFF2-40B4-BE49-F238E27FC236}">
                  <a16:creationId xmlns:a16="http://schemas.microsoft.com/office/drawing/2014/main" id="{89957E72-CB79-45BC-9D84-3E40A37A3E06}"/>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3951;p80">
              <a:extLst>
                <a:ext uri="{FF2B5EF4-FFF2-40B4-BE49-F238E27FC236}">
                  <a16:creationId xmlns:a16="http://schemas.microsoft.com/office/drawing/2014/main" id="{5694A2A9-C0CD-4701-AED8-CA537B1EF405}"/>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3952;p80">
              <a:extLst>
                <a:ext uri="{FF2B5EF4-FFF2-40B4-BE49-F238E27FC236}">
                  <a16:creationId xmlns:a16="http://schemas.microsoft.com/office/drawing/2014/main" id="{E89331CF-696C-444D-B0A0-465C45E228CE}"/>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3953;p80">
              <a:extLst>
                <a:ext uri="{FF2B5EF4-FFF2-40B4-BE49-F238E27FC236}">
                  <a16:creationId xmlns:a16="http://schemas.microsoft.com/office/drawing/2014/main" id="{AC325B10-9DB6-4D35-853F-DB86515FA870}"/>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3954;p80">
              <a:extLst>
                <a:ext uri="{FF2B5EF4-FFF2-40B4-BE49-F238E27FC236}">
                  <a16:creationId xmlns:a16="http://schemas.microsoft.com/office/drawing/2014/main" id="{602EB4D5-08EF-4C97-A0DF-8BF723FB3BB5}"/>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3955;p80">
              <a:extLst>
                <a:ext uri="{FF2B5EF4-FFF2-40B4-BE49-F238E27FC236}">
                  <a16:creationId xmlns:a16="http://schemas.microsoft.com/office/drawing/2014/main" id="{23010A47-C377-4598-B375-008B0C24A8AC}"/>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3956;p80">
              <a:extLst>
                <a:ext uri="{FF2B5EF4-FFF2-40B4-BE49-F238E27FC236}">
                  <a16:creationId xmlns:a16="http://schemas.microsoft.com/office/drawing/2014/main" id="{8E828229-66E3-409C-B79E-08BA523D9928}"/>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3957;p80">
              <a:extLst>
                <a:ext uri="{FF2B5EF4-FFF2-40B4-BE49-F238E27FC236}">
                  <a16:creationId xmlns:a16="http://schemas.microsoft.com/office/drawing/2014/main" id="{7B5EAEB7-3E36-4012-987A-DCB634E749EE}"/>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3958;p80">
              <a:extLst>
                <a:ext uri="{FF2B5EF4-FFF2-40B4-BE49-F238E27FC236}">
                  <a16:creationId xmlns:a16="http://schemas.microsoft.com/office/drawing/2014/main" id="{AF9AB9F2-54C4-451D-B54C-6F4E7051530B}"/>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3959;p80">
              <a:extLst>
                <a:ext uri="{FF2B5EF4-FFF2-40B4-BE49-F238E27FC236}">
                  <a16:creationId xmlns:a16="http://schemas.microsoft.com/office/drawing/2014/main" id="{C4B9DD45-59CE-4C0C-A730-CFB2E45D0845}"/>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3960;p80">
              <a:extLst>
                <a:ext uri="{FF2B5EF4-FFF2-40B4-BE49-F238E27FC236}">
                  <a16:creationId xmlns:a16="http://schemas.microsoft.com/office/drawing/2014/main" id="{44D0F17D-8BDF-4331-B90E-4F07E1607F1D}"/>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3961;p80">
              <a:extLst>
                <a:ext uri="{FF2B5EF4-FFF2-40B4-BE49-F238E27FC236}">
                  <a16:creationId xmlns:a16="http://schemas.microsoft.com/office/drawing/2014/main" id="{9B6D5800-2719-45FD-AF5B-B9E57071823C}"/>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3962;p80">
              <a:extLst>
                <a:ext uri="{FF2B5EF4-FFF2-40B4-BE49-F238E27FC236}">
                  <a16:creationId xmlns:a16="http://schemas.microsoft.com/office/drawing/2014/main" id="{9A11E1D4-09D1-4DA2-A91B-E44D6352FC3B}"/>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3963;p80">
              <a:extLst>
                <a:ext uri="{FF2B5EF4-FFF2-40B4-BE49-F238E27FC236}">
                  <a16:creationId xmlns:a16="http://schemas.microsoft.com/office/drawing/2014/main" id="{90CAD97B-A04A-48D4-BA57-84AA9DE1576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3964;p80">
              <a:extLst>
                <a:ext uri="{FF2B5EF4-FFF2-40B4-BE49-F238E27FC236}">
                  <a16:creationId xmlns:a16="http://schemas.microsoft.com/office/drawing/2014/main" id="{519A349C-75DB-440A-98B2-0A8D315700F9}"/>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3965;p80">
              <a:extLst>
                <a:ext uri="{FF2B5EF4-FFF2-40B4-BE49-F238E27FC236}">
                  <a16:creationId xmlns:a16="http://schemas.microsoft.com/office/drawing/2014/main" id="{39044A5F-80B3-41C2-8B07-25124D0105CD}"/>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2" name="Google Shape;845;p44">
            <a:extLst>
              <a:ext uri="{FF2B5EF4-FFF2-40B4-BE49-F238E27FC236}">
                <a16:creationId xmlns:a16="http://schemas.microsoft.com/office/drawing/2014/main" id="{65690626-13FD-5B4E-4C66-5A489FFE82D9}"/>
              </a:ext>
            </a:extLst>
          </p:cNvPr>
          <p:cNvSpPr txBox="1">
            <a:spLocks/>
          </p:cNvSpPr>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48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rPr>
              <a:t>Nam thường đóng khố, cởi trần; nữ mặc váy và áo yếm,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B869FB9-FF19-936C-99CD-8D29F36AFA4E}"/>
              </a:ext>
            </a:extLst>
          </p:cNvPr>
          <p:cNvPicPr>
            <a:picLocks noChangeAspect="1"/>
          </p:cNvPicPr>
          <p:nvPr/>
        </p:nvPicPr>
        <p:blipFill>
          <a:blip r:embed="rId9"/>
          <a:stretch>
            <a:fillRect/>
          </a:stretch>
        </p:blipFill>
        <p:spPr>
          <a:xfrm>
            <a:off x="2501514" y="2448259"/>
            <a:ext cx="7529213" cy="1493649"/>
          </a:xfrm>
          <a:prstGeom prst="rect">
            <a:avLst/>
          </a:prstGeom>
        </p:spPr>
      </p:pic>
    </p:spTree>
    <p:extLst>
      <p:ext uri="{BB962C8B-B14F-4D97-AF65-F5344CB8AC3E}">
        <p14:creationId xmlns:p14="http://schemas.microsoft.com/office/powerpoint/2010/main" val="181314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3. </a:t>
            </a:r>
            <a:r>
              <a:rPr lang="vi-VN" sz="4800" dirty="0">
                <a:latin typeface="Cambria" panose="02040503050406030204" pitchFamily="18" charset="0"/>
                <a:ea typeface="Cambria" panose="02040503050406030204" pitchFamily="18" charset="0"/>
              </a:rPr>
              <a:t>Người Việt cổ có tục lệ gì?</a:t>
            </a:r>
            <a:endParaRPr sz="4800" dirty="0">
              <a:latin typeface="Cambria" panose="02040503050406030204" pitchFamily="18" charset="0"/>
              <a:ea typeface="Cambria" panose="02040503050406030204" pitchFamily="18" charset="0"/>
            </a:endParaRPr>
          </a:p>
        </p:txBody>
      </p:sp>
      <p:grpSp>
        <p:nvGrpSpPr>
          <p:cNvPr id="19" name="Google Shape;2645;p71">
            <a:extLst>
              <a:ext uri="{FF2B5EF4-FFF2-40B4-BE49-F238E27FC236}">
                <a16:creationId xmlns:a16="http://schemas.microsoft.com/office/drawing/2014/main" id="{E0C85731-3A32-44E2-A621-69BADA4B02CF}"/>
              </a:ext>
            </a:extLst>
          </p:cNvPr>
          <p:cNvGrpSpPr/>
          <p:nvPr/>
        </p:nvGrpSpPr>
        <p:grpSpPr>
          <a:xfrm>
            <a:off x="48576" y="3830878"/>
            <a:ext cx="1917029" cy="2219977"/>
            <a:chOff x="5293245" y="6083019"/>
            <a:chExt cx="1941885" cy="2248761"/>
          </a:xfrm>
        </p:grpSpPr>
        <p:sp>
          <p:nvSpPr>
            <p:cNvPr id="20" name="Google Shape;2646;p71">
              <a:extLst>
                <a:ext uri="{FF2B5EF4-FFF2-40B4-BE49-F238E27FC236}">
                  <a16:creationId xmlns:a16="http://schemas.microsoft.com/office/drawing/2014/main" id="{6EBD3042-40AE-4DA5-A58C-1F8D05F87344}"/>
                </a:ext>
              </a:extLst>
            </p:cNvPr>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 name="Google Shape;2647;p71">
              <a:extLst>
                <a:ext uri="{FF2B5EF4-FFF2-40B4-BE49-F238E27FC236}">
                  <a16:creationId xmlns:a16="http://schemas.microsoft.com/office/drawing/2014/main" id="{C98D8D6F-18C5-42CF-B883-A9C2E75DEFE6}"/>
                </a:ext>
              </a:extLst>
            </p:cNvPr>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 name="Google Shape;2648;p71">
              <a:extLst>
                <a:ext uri="{FF2B5EF4-FFF2-40B4-BE49-F238E27FC236}">
                  <a16:creationId xmlns:a16="http://schemas.microsoft.com/office/drawing/2014/main" id="{D5F35ABD-A761-4A4F-BA4A-D1F3D1C28711}"/>
                </a:ext>
              </a:extLst>
            </p:cNvPr>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 name="Google Shape;2649;p71">
              <a:extLst>
                <a:ext uri="{FF2B5EF4-FFF2-40B4-BE49-F238E27FC236}">
                  <a16:creationId xmlns:a16="http://schemas.microsoft.com/office/drawing/2014/main" id="{FC2B3299-3F22-48EA-B550-2C84C384D085}"/>
                </a:ext>
              </a:extLst>
            </p:cNvPr>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 name="Google Shape;2650;p71">
              <a:extLst>
                <a:ext uri="{FF2B5EF4-FFF2-40B4-BE49-F238E27FC236}">
                  <a16:creationId xmlns:a16="http://schemas.microsoft.com/office/drawing/2014/main" id="{9FB3BAD7-4848-4585-8701-8BC5661F923E}"/>
                </a:ext>
              </a:extLst>
            </p:cNvPr>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 name="Google Shape;2651;p71">
              <a:extLst>
                <a:ext uri="{FF2B5EF4-FFF2-40B4-BE49-F238E27FC236}">
                  <a16:creationId xmlns:a16="http://schemas.microsoft.com/office/drawing/2014/main" id="{048D9EA4-7EB5-417C-80DA-06C7A71C6B1F}"/>
                </a:ext>
              </a:extLst>
            </p:cNvPr>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6" name="Google Shape;2652;p71">
              <a:extLst>
                <a:ext uri="{FF2B5EF4-FFF2-40B4-BE49-F238E27FC236}">
                  <a16:creationId xmlns:a16="http://schemas.microsoft.com/office/drawing/2014/main" id="{44CFC6EE-98B4-4314-ADD7-48377014FDF7}"/>
                </a:ext>
              </a:extLst>
            </p:cNvPr>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7" name="Google Shape;2653;p71">
              <a:extLst>
                <a:ext uri="{FF2B5EF4-FFF2-40B4-BE49-F238E27FC236}">
                  <a16:creationId xmlns:a16="http://schemas.microsoft.com/office/drawing/2014/main" id="{3CB30452-0C5F-46B5-BE9E-9FA7C573FA5C}"/>
                </a:ext>
              </a:extLst>
            </p:cNvPr>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8" name="Google Shape;2654;p71">
              <a:extLst>
                <a:ext uri="{FF2B5EF4-FFF2-40B4-BE49-F238E27FC236}">
                  <a16:creationId xmlns:a16="http://schemas.microsoft.com/office/drawing/2014/main" id="{569451D3-3792-459A-9EEA-76A981132D36}"/>
                </a:ext>
              </a:extLst>
            </p:cNvPr>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9" name="Google Shape;2655;p71">
              <a:extLst>
                <a:ext uri="{FF2B5EF4-FFF2-40B4-BE49-F238E27FC236}">
                  <a16:creationId xmlns:a16="http://schemas.microsoft.com/office/drawing/2014/main" id="{CD79F267-6C43-44AF-917D-0EA1940E4057}"/>
                </a:ext>
              </a:extLst>
            </p:cNvPr>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0" name="Google Shape;2656;p71">
              <a:extLst>
                <a:ext uri="{FF2B5EF4-FFF2-40B4-BE49-F238E27FC236}">
                  <a16:creationId xmlns:a16="http://schemas.microsoft.com/office/drawing/2014/main" id="{A48A7530-E07B-4102-84DD-2616513D874A}"/>
                </a:ext>
              </a:extLst>
            </p:cNvPr>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1" name="Google Shape;2657;p71">
              <a:extLst>
                <a:ext uri="{FF2B5EF4-FFF2-40B4-BE49-F238E27FC236}">
                  <a16:creationId xmlns:a16="http://schemas.microsoft.com/office/drawing/2014/main" id="{F1C5B44B-267D-48F2-9DF8-0EB16EFED969}"/>
                </a:ext>
              </a:extLst>
            </p:cNvPr>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2" name="Google Shape;2658;p71">
              <a:extLst>
                <a:ext uri="{FF2B5EF4-FFF2-40B4-BE49-F238E27FC236}">
                  <a16:creationId xmlns:a16="http://schemas.microsoft.com/office/drawing/2014/main" id="{B1BE5DA9-4F76-4192-A51F-D9533497E2E8}"/>
                </a:ext>
              </a:extLst>
            </p:cNvPr>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3" name="Google Shape;2659;p71">
              <a:extLst>
                <a:ext uri="{FF2B5EF4-FFF2-40B4-BE49-F238E27FC236}">
                  <a16:creationId xmlns:a16="http://schemas.microsoft.com/office/drawing/2014/main" id="{E69EBFB3-C833-4849-8677-682D01390A2B}"/>
                </a:ext>
              </a:extLst>
            </p:cNvPr>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4" name="Google Shape;2660;p71">
              <a:extLst>
                <a:ext uri="{FF2B5EF4-FFF2-40B4-BE49-F238E27FC236}">
                  <a16:creationId xmlns:a16="http://schemas.microsoft.com/office/drawing/2014/main" id="{D0F82382-B637-4381-A0A7-7EAF983A8598}"/>
                </a:ext>
              </a:extLst>
            </p:cNvPr>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5" name="Google Shape;2661;p71">
              <a:extLst>
                <a:ext uri="{FF2B5EF4-FFF2-40B4-BE49-F238E27FC236}">
                  <a16:creationId xmlns:a16="http://schemas.microsoft.com/office/drawing/2014/main" id="{DAB54A5F-91F1-410F-937C-5A32EFE46261}"/>
                </a:ext>
              </a:extLst>
            </p:cNvPr>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6" name="Google Shape;2662;p71">
              <a:extLst>
                <a:ext uri="{FF2B5EF4-FFF2-40B4-BE49-F238E27FC236}">
                  <a16:creationId xmlns:a16="http://schemas.microsoft.com/office/drawing/2014/main" id="{C92B9FAA-612D-40C1-97E5-84C1F769CA92}"/>
                </a:ext>
              </a:extLst>
            </p:cNvPr>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7" name="Google Shape;2663;p71">
              <a:extLst>
                <a:ext uri="{FF2B5EF4-FFF2-40B4-BE49-F238E27FC236}">
                  <a16:creationId xmlns:a16="http://schemas.microsoft.com/office/drawing/2014/main" id="{8773768E-0692-4141-AD72-BBF093BDDC93}"/>
                </a:ext>
              </a:extLst>
            </p:cNvPr>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8" name="Google Shape;2664;p71">
              <a:extLst>
                <a:ext uri="{FF2B5EF4-FFF2-40B4-BE49-F238E27FC236}">
                  <a16:creationId xmlns:a16="http://schemas.microsoft.com/office/drawing/2014/main" id="{2B4C8827-4E36-491E-A2DB-1E28584777C3}"/>
                </a:ext>
              </a:extLst>
            </p:cNvPr>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39" name="Google Shape;2665;p71">
              <a:extLst>
                <a:ext uri="{FF2B5EF4-FFF2-40B4-BE49-F238E27FC236}">
                  <a16:creationId xmlns:a16="http://schemas.microsoft.com/office/drawing/2014/main" id="{E4F49301-F0CB-4290-B3CB-E0B3D810C72C}"/>
                </a:ext>
              </a:extLst>
            </p:cNvPr>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0" name="Google Shape;2666;p71">
              <a:extLst>
                <a:ext uri="{FF2B5EF4-FFF2-40B4-BE49-F238E27FC236}">
                  <a16:creationId xmlns:a16="http://schemas.microsoft.com/office/drawing/2014/main" id="{E5BF779B-31EF-4C0D-BC9A-D67CF46DB5F7}"/>
                </a:ext>
              </a:extLst>
            </p:cNvPr>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1" name="Google Shape;2667;p71">
              <a:extLst>
                <a:ext uri="{FF2B5EF4-FFF2-40B4-BE49-F238E27FC236}">
                  <a16:creationId xmlns:a16="http://schemas.microsoft.com/office/drawing/2014/main" id="{41DDCD46-A6F3-4191-A6EC-2FFED82CB395}"/>
                </a:ext>
              </a:extLst>
            </p:cNvPr>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2" name="Google Shape;2668;p71">
              <a:extLst>
                <a:ext uri="{FF2B5EF4-FFF2-40B4-BE49-F238E27FC236}">
                  <a16:creationId xmlns:a16="http://schemas.microsoft.com/office/drawing/2014/main" id="{D1D71BE4-039B-4388-B9EE-E1DFD02BC99D}"/>
                </a:ext>
              </a:extLst>
            </p:cNvPr>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3" name="Google Shape;2669;p71">
              <a:extLst>
                <a:ext uri="{FF2B5EF4-FFF2-40B4-BE49-F238E27FC236}">
                  <a16:creationId xmlns:a16="http://schemas.microsoft.com/office/drawing/2014/main" id="{C12DCAA9-7D07-49A4-9943-B6B200F43C67}"/>
                </a:ext>
              </a:extLst>
            </p:cNvPr>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4" name="Google Shape;2670;p71">
              <a:extLst>
                <a:ext uri="{FF2B5EF4-FFF2-40B4-BE49-F238E27FC236}">
                  <a16:creationId xmlns:a16="http://schemas.microsoft.com/office/drawing/2014/main" id="{17CE91F2-5318-491C-93EB-22D44BD4E11B}"/>
                </a:ext>
              </a:extLst>
            </p:cNvPr>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5" name="Google Shape;2671;p71">
              <a:extLst>
                <a:ext uri="{FF2B5EF4-FFF2-40B4-BE49-F238E27FC236}">
                  <a16:creationId xmlns:a16="http://schemas.microsoft.com/office/drawing/2014/main" id="{6AE3773B-80CA-4D1C-B1D5-760DD1491ECA}"/>
                </a:ext>
              </a:extLst>
            </p:cNvPr>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6" name="Google Shape;2672;p71">
              <a:extLst>
                <a:ext uri="{FF2B5EF4-FFF2-40B4-BE49-F238E27FC236}">
                  <a16:creationId xmlns:a16="http://schemas.microsoft.com/office/drawing/2014/main" id="{B0403AFF-F7CE-4741-8D4B-C36706E7A383}"/>
                </a:ext>
              </a:extLst>
            </p:cNvPr>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7" name="Google Shape;2673;p71">
              <a:extLst>
                <a:ext uri="{FF2B5EF4-FFF2-40B4-BE49-F238E27FC236}">
                  <a16:creationId xmlns:a16="http://schemas.microsoft.com/office/drawing/2014/main" id="{485ADCAC-490A-44E3-970B-37BBD89620DA}"/>
                </a:ext>
              </a:extLst>
            </p:cNvPr>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8" name="Google Shape;2674;p71">
              <a:extLst>
                <a:ext uri="{FF2B5EF4-FFF2-40B4-BE49-F238E27FC236}">
                  <a16:creationId xmlns:a16="http://schemas.microsoft.com/office/drawing/2014/main" id="{7A9B8F04-D771-428A-AD2E-FA25B93A3F9B}"/>
                </a:ext>
              </a:extLst>
            </p:cNvPr>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49" name="Google Shape;2675;p71">
              <a:extLst>
                <a:ext uri="{FF2B5EF4-FFF2-40B4-BE49-F238E27FC236}">
                  <a16:creationId xmlns:a16="http://schemas.microsoft.com/office/drawing/2014/main" id="{B1E7534C-7795-4797-B64E-65D64E656CEB}"/>
                </a:ext>
              </a:extLst>
            </p:cNvPr>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0" name="Google Shape;2676;p71">
              <a:extLst>
                <a:ext uri="{FF2B5EF4-FFF2-40B4-BE49-F238E27FC236}">
                  <a16:creationId xmlns:a16="http://schemas.microsoft.com/office/drawing/2014/main" id="{582D26A2-CAB2-435D-BF02-C9EE59807733}"/>
                </a:ext>
              </a:extLst>
            </p:cNvPr>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1" name="Google Shape;2677;p71">
              <a:extLst>
                <a:ext uri="{FF2B5EF4-FFF2-40B4-BE49-F238E27FC236}">
                  <a16:creationId xmlns:a16="http://schemas.microsoft.com/office/drawing/2014/main" id="{F56E11FA-2A90-4648-B66A-03DBCEEAF843}"/>
                </a:ext>
              </a:extLst>
            </p:cNvPr>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2" name="Google Shape;2678;p71">
              <a:extLst>
                <a:ext uri="{FF2B5EF4-FFF2-40B4-BE49-F238E27FC236}">
                  <a16:creationId xmlns:a16="http://schemas.microsoft.com/office/drawing/2014/main" id="{A103D39F-BD09-4270-8AE6-F2AA9888E6D2}"/>
                </a:ext>
              </a:extLst>
            </p:cNvPr>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3" name="Google Shape;2679;p71">
              <a:extLst>
                <a:ext uri="{FF2B5EF4-FFF2-40B4-BE49-F238E27FC236}">
                  <a16:creationId xmlns:a16="http://schemas.microsoft.com/office/drawing/2014/main" id="{3037EF85-9C01-4B6C-B5A6-7B0D41890683}"/>
                </a:ext>
              </a:extLst>
            </p:cNvPr>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4" name="Google Shape;2680;p71">
              <a:extLst>
                <a:ext uri="{FF2B5EF4-FFF2-40B4-BE49-F238E27FC236}">
                  <a16:creationId xmlns:a16="http://schemas.microsoft.com/office/drawing/2014/main" id="{E7D145CD-DA04-45A4-BD3C-9913867A63F5}"/>
                </a:ext>
              </a:extLst>
            </p:cNvPr>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5" name="Google Shape;2681;p71">
              <a:extLst>
                <a:ext uri="{FF2B5EF4-FFF2-40B4-BE49-F238E27FC236}">
                  <a16:creationId xmlns:a16="http://schemas.microsoft.com/office/drawing/2014/main" id="{A34AEB89-2A68-4E1F-9CBE-4E0FB3D94B9F}"/>
                </a:ext>
              </a:extLst>
            </p:cNvPr>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6" name="Google Shape;2682;p71">
              <a:extLst>
                <a:ext uri="{FF2B5EF4-FFF2-40B4-BE49-F238E27FC236}">
                  <a16:creationId xmlns:a16="http://schemas.microsoft.com/office/drawing/2014/main" id="{CC7DFD52-3E26-455D-BFF9-B406FDD940AF}"/>
                </a:ext>
              </a:extLst>
            </p:cNvPr>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7" name="Google Shape;2683;p71">
              <a:extLst>
                <a:ext uri="{FF2B5EF4-FFF2-40B4-BE49-F238E27FC236}">
                  <a16:creationId xmlns:a16="http://schemas.microsoft.com/office/drawing/2014/main" id="{2F7BB73E-73C8-4749-9949-F68E5007B64F}"/>
                </a:ext>
              </a:extLst>
            </p:cNvPr>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8" name="Google Shape;2684;p71">
              <a:extLst>
                <a:ext uri="{FF2B5EF4-FFF2-40B4-BE49-F238E27FC236}">
                  <a16:creationId xmlns:a16="http://schemas.microsoft.com/office/drawing/2014/main" id="{610736E8-DB1D-4371-A20A-FF4BB95EF8D4}"/>
                </a:ext>
              </a:extLst>
            </p:cNvPr>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59" name="Google Shape;2685;p71">
              <a:extLst>
                <a:ext uri="{FF2B5EF4-FFF2-40B4-BE49-F238E27FC236}">
                  <a16:creationId xmlns:a16="http://schemas.microsoft.com/office/drawing/2014/main" id="{856D0F30-2FFA-4636-918D-12EF0986977D}"/>
                </a:ext>
              </a:extLst>
            </p:cNvPr>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0" name="Google Shape;2686;p71">
              <a:extLst>
                <a:ext uri="{FF2B5EF4-FFF2-40B4-BE49-F238E27FC236}">
                  <a16:creationId xmlns:a16="http://schemas.microsoft.com/office/drawing/2014/main" id="{57BA2209-F912-4CE2-B512-2B52D592AC97}"/>
                </a:ext>
              </a:extLst>
            </p:cNvPr>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1" name="Google Shape;2687;p71">
              <a:extLst>
                <a:ext uri="{FF2B5EF4-FFF2-40B4-BE49-F238E27FC236}">
                  <a16:creationId xmlns:a16="http://schemas.microsoft.com/office/drawing/2014/main" id="{2396C822-2F6B-456A-BC81-C4F3467B23FA}"/>
                </a:ext>
              </a:extLst>
            </p:cNvPr>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2" name="Google Shape;2688;p71">
              <a:extLst>
                <a:ext uri="{FF2B5EF4-FFF2-40B4-BE49-F238E27FC236}">
                  <a16:creationId xmlns:a16="http://schemas.microsoft.com/office/drawing/2014/main" id="{99D9DEA6-74F8-42EE-960F-E4CE8FB45570}"/>
                </a:ext>
              </a:extLst>
            </p:cNvPr>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3" name="Google Shape;2689;p71">
              <a:extLst>
                <a:ext uri="{FF2B5EF4-FFF2-40B4-BE49-F238E27FC236}">
                  <a16:creationId xmlns:a16="http://schemas.microsoft.com/office/drawing/2014/main" id="{E2F84E3A-0859-4413-8CE4-8177F91D50B4}"/>
                </a:ext>
              </a:extLst>
            </p:cNvPr>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4" name="Google Shape;2690;p71">
              <a:extLst>
                <a:ext uri="{FF2B5EF4-FFF2-40B4-BE49-F238E27FC236}">
                  <a16:creationId xmlns:a16="http://schemas.microsoft.com/office/drawing/2014/main" id="{3958976F-53CD-4E8F-8398-71AAC5B6334D}"/>
                </a:ext>
              </a:extLst>
            </p:cNvPr>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5" name="Google Shape;2691;p71">
              <a:extLst>
                <a:ext uri="{FF2B5EF4-FFF2-40B4-BE49-F238E27FC236}">
                  <a16:creationId xmlns:a16="http://schemas.microsoft.com/office/drawing/2014/main" id="{5F7E8CD4-5595-4753-9104-4EF0060391C5}"/>
                </a:ext>
              </a:extLst>
            </p:cNvPr>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6" name="Google Shape;2692;p71">
              <a:extLst>
                <a:ext uri="{FF2B5EF4-FFF2-40B4-BE49-F238E27FC236}">
                  <a16:creationId xmlns:a16="http://schemas.microsoft.com/office/drawing/2014/main" id="{653FD4EF-E5E9-4FE8-9606-19D326B5BC80}"/>
                </a:ext>
              </a:extLst>
            </p:cNvPr>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7" name="Google Shape;2693;p71">
              <a:extLst>
                <a:ext uri="{FF2B5EF4-FFF2-40B4-BE49-F238E27FC236}">
                  <a16:creationId xmlns:a16="http://schemas.microsoft.com/office/drawing/2014/main" id="{08F6F727-D8FB-4DFE-8D81-5028AA5907DB}"/>
                </a:ext>
              </a:extLst>
            </p:cNvPr>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8" name="Google Shape;2694;p71">
              <a:extLst>
                <a:ext uri="{FF2B5EF4-FFF2-40B4-BE49-F238E27FC236}">
                  <a16:creationId xmlns:a16="http://schemas.microsoft.com/office/drawing/2014/main" id="{C011CB91-09CA-450A-AFA5-E06C18F66BBA}"/>
                </a:ext>
              </a:extLst>
            </p:cNvPr>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69" name="Google Shape;2695;p71">
              <a:extLst>
                <a:ext uri="{FF2B5EF4-FFF2-40B4-BE49-F238E27FC236}">
                  <a16:creationId xmlns:a16="http://schemas.microsoft.com/office/drawing/2014/main" id="{390FC931-095F-437C-BA6D-7EAE9AC5F88D}"/>
                </a:ext>
              </a:extLst>
            </p:cNvPr>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0" name="Google Shape;2696;p71">
              <a:extLst>
                <a:ext uri="{FF2B5EF4-FFF2-40B4-BE49-F238E27FC236}">
                  <a16:creationId xmlns:a16="http://schemas.microsoft.com/office/drawing/2014/main" id="{555B8AFB-3FBE-48FC-84CB-388FF444520E}"/>
                </a:ext>
              </a:extLst>
            </p:cNvPr>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1" name="Google Shape;2697;p71">
              <a:extLst>
                <a:ext uri="{FF2B5EF4-FFF2-40B4-BE49-F238E27FC236}">
                  <a16:creationId xmlns:a16="http://schemas.microsoft.com/office/drawing/2014/main" id="{6C688EF0-65FB-439B-8D6E-C43393055569}"/>
                </a:ext>
              </a:extLst>
            </p:cNvPr>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2" name="Google Shape;2698;p71">
              <a:extLst>
                <a:ext uri="{FF2B5EF4-FFF2-40B4-BE49-F238E27FC236}">
                  <a16:creationId xmlns:a16="http://schemas.microsoft.com/office/drawing/2014/main" id="{E3BFC80F-32F9-4BD2-97AF-A63BD98CAAC9}"/>
                </a:ext>
              </a:extLst>
            </p:cNvPr>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3" name="Google Shape;2699;p71">
              <a:extLst>
                <a:ext uri="{FF2B5EF4-FFF2-40B4-BE49-F238E27FC236}">
                  <a16:creationId xmlns:a16="http://schemas.microsoft.com/office/drawing/2014/main" id="{B2385B0B-F1DE-4E18-9ED4-812731C95108}"/>
                </a:ext>
              </a:extLst>
            </p:cNvPr>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4" name="Google Shape;2700;p71">
              <a:extLst>
                <a:ext uri="{FF2B5EF4-FFF2-40B4-BE49-F238E27FC236}">
                  <a16:creationId xmlns:a16="http://schemas.microsoft.com/office/drawing/2014/main" id="{B9F74471-53C3-4E0D-AFD4-F2D4E1B43488}"/>
                </a:ext>
              </a:extLst>
            </p:cNvPr>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5" name="Google Shape;2701;p71">
              <a:extLst>
                <a:ext uri="{FF2B5EF4-FFF2-40B4-BE49-F238E27FC236}">
                  <a16:creationId xmlns:a16="http://schemas.microsoft.com/office/drawing/2014/main" id="{B625C1A2-A176-4D1A-89B9-6E911F8FD41D}"/>
                </a:ext>
              </a:extLst>
            </p:cNvPr>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6" name="Google Shape;2702;p71">
              <a:extLst>
                <a:ext uri="{FF2B5EF4-FFF2-40B4-BE49-F238E27FC236}">
                  <a16:creationId xmlns:a16="http://schemas.microsoft.com/office/drawing/2014/main" id="{253E9CF7-8388-4D90-A6A2-22027B66A53B}"/>
                </a:ext>
              </a:extLst>
            </p:cNvPr>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7" name="Google Shape;2703;p71">
              <a:extLst>
                <a:ext uri="{FF2B5EF4-FFF2-40B4-BE49-F238E27FC236}">
                  <a16:creationId xmlns:a16="http://schemas.microsoft.com/office/drawing/2014/main" id="{005F9BF1-734C-4E08-8927-233A7CD9B56A}"/>
                </a:ext>
              </a:extLst>
            </p:cNvPr>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8" name="Google Shape;2704;p71">
              <a:extLst>
                <a:ext uri="{FF2B5EF4-FFF2-40B4-BE49-F238E27FC236}">
                  <a16:creationId xmlns:a16="http://schemas.microsoft.com/office/drawing/2014/main" id="{EF1C373A-B424-4229-B367-2ED58AEF3370}"/>
                </a:ext>
              </a:extLst>
            </p:cNvPr>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79" name="Google Shape;2705;p71">
              <a:extLst>
                <a:ext uri="{FF2B5EF4-FFF2-40B4-BE49-F238E27FC236}">
                  <a16:creationId xmlns:a16="http://schemas.microsoft.com/office/drawing/2014/main" id="{6C288EF3-40B9-40DB-BDAB-49DEBFD13291}"/>
                </a:ext>
              </a:extLst>
            </p:cNvPr>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0" name="Google Shape;2706;p71">
              <a:extLst>
                <a:ext uri="{FF2B5EF4-FFF2-40B4-BE49-F238E27FC236}">
                  <a16:creationId xmlns:a16="http://schemas.microsoft.com/office/drawing/2014/main" id="{F48F41E0-C39A-4D60-A49F-A113E575E4E4}"/>
                </a:ext>
              </a:extLst>
            </p:cNvPr>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1" name="Google Shape;2707;p71">
              <a:extLst>
                <a:ext uri="{FF2B5EF4-FFF2-40B4-BE49-F238E27FC236}">
                  <a16:creationId xmlns:a16="http://schemas.microsoft.com/office/drawing/2014/main" id="{757A2B04-FFBA-49A0-904E-89F12D2A4978}"/>
                </a:ext>
              </a:extLst>
            </p:cNvPr>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2" name="Google Shape;2708;p71">
              <a:extLst>
                <a:ext uri="{FF2B5EF4-FFF2-40B4-BE49-F238E27FC236}">
                  <a16:creationId xmlns:a16="http://schemas.microsoft.com/office/drawing/2014/main" id="{9CCB4263-5D13-442D-9587-C283CFFC01AD}"/>
                </a:ext>
              </a:extLst>
            </p:cNvPr>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3" name="Google Shape;2709;p71">
              <a:extLst>
                <a:ext uri="{FF2B5EF4-FFF2-40B4-BE49-F238E27FC236}">
                  <a16:creationId xmlns:a16="http://schemas.microsoft.com/office/drawing/2014/main" id="{21D3934B-D6D2-428A-8E89-465A6213473F}"/>
                </a:ext>
              </a:extLst>
            </p:cNvPr>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4" name="Google Shape;2710;p71">
              <a:extLst>
                <a:ext uri="{FF2B5EF4-FFF2-40B4-BE49-F238E27FC236}">
                  <a16:creationId xmlns:a16="http://schemas.microsoft.com/office/drawing/2014/main" id="{FF27A6D3-1FC9-4878-ABA9-3D5E7E4D470D}"/>
                </a:ext>
              </a:extLst>
            </p:cNvPr>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5" name="Google Shape;2711;p71">
              <a:extLst>
                <a:ext uri="{FF2B5EF4-FFF2-40B4-BE49-F238E27FC236}">
                  <a16:creationId xmlns:a16="http://schemas.microsoft.com/office/drawing/2014/main" id="{BBD3314C-69F9-4BDC-9527-24C109A31CDD}"/>
                </a:ext>
              </a:extLst>
            </p:cNvPr>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6" name="Google Shape;2712;p71">
              <a:extLst>
                <a:ext uri="{FF2B5EF4-FFF2-40B4-BE49-F238E27FC236}">
                  <a16:creationId xmlns:a16="http://schemas.microsoft.com/office/drawing/2014/main" id="{C37F55A5-5B31-4D4B-A62E-6AA5E7F5F108}"/>
                </a:ext>
              </a:extLst>
            </p:cNvPr>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7" name="Google Shape;2713;p71">
              <a:extLst>
                <a:ext uri="{FF2B5EF4-FFF2-40B4-BE49-F238E27FC236}">
                  <a16:creationId xmlns:a16="http://schemas.microsoft.com/office/drawing/2014/main" id="{01A8738B-64B7-4DB2-9910-A3CB39C98DB0}"/>
                </a:ext>
              </a:extLst>
            </p:cNvPr>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8" name="Google Shape;2714;p71">
              <a:extLst>
                <a:ext uri="{FF2B5EF4-FFF2-40B4-BE49-F238E27FC236}">
                  <a16:creationId xmlns:a16="http://schemas.microsoft.com/office/drawing/2014/main" id="{500E5E45-771F-4CF7-975A-F9C0D3B71A8D}"/>
                </a:ext>
              </a:extLst>
            </p:cNvPr>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89" name="Google Shape;2715;p71">
              <a:extLst>
                <a:ext uri="{FF2B5EF4-FFF2-40B4-BE49-F238E27FC236}">
                  <a16:creationId xmlns:a16="http://schemas.microsoft.com/office/drawing/2014/main" id="{127CAE8D-8676-4B80-AF4A-9B2E32BEBE9F}"/>
                </a:ext>
              </a:extLst>
            </p:cNvPr>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0" name="Google Shape;2716;p71">
              <a:extLst>
                <a:ext uri="{FF2B5EF4-FFF2-40B4-BE49-F238E27FC236}">
                  <a16:creationId xmlns:a16="http://schemas.microsoft.com/office/drawing/2014/main" id="{8931DF34-9574-4FF0-8C4D-85552CFC47A2}"/>
                </a:ext>
              </a:extLst>
            </p:cNvPr>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1" name="Google Shape;2717;p71">
              <a:extLst>
                <a:ext uri="{FF2B5EF4-FFF2-40B4-BE49-F238E27FC236}">
                  <a16:creationId xmlns:a16="http://schemas.microsoft.com/office/drawing/2014/main" id="{E5C39DF1-E7F8-4B4B-BAD2-CCCE0EA0400A}"/>
                </a:ext>
              </a:extLst>
            </p:cNvPr>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2" name="Google Shape;2718;p71">
              <a:extLst>
                <a:ext uri="{FF2B5EF4-FFF2-40B4-BE49-F238E27FC236}">
                  <a16:creationId xmlns:a16="http://schemas.microsoft.com/office/drawing/2014/main" id="{52A38C28-7C63-4AE5-938C-C50233D6DA34}"/>
                </a:ext>
              </a:extLst>
            </p:cNvPr>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3" name="Google Shape;2719;p71">
              <a:extLst>
                <a:ext uri="{FF2B5EF4-FFF2-40B4-BE49-F238E27FC236}">
                  <a16:creationId xmlns:a16="http://schemas.microsoft.com/office/drawing/2014/main" id="{A5EA1941-6A1F-412D-B61E-6F3555AD4705}"/>
                </a:ext>
              </a:extLst>
            </p:cNvPr>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4" name="Google Shape;2720;p71">
              <a:extLst>
                <a:ext uri="{FF2B5EF4-FFF2-40B4-BE49-F238E27FC236}">
                  <a16:creationId xmlns:a16="http://schemas.microsoft.com/office/drawing/2014/main" id="{C0D345B2-1EE4-42F4-9DE6-CD068BC511F3}"/>
                </a:ext>
              </a:extLst>
            </p:cNvPr>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5" name="Google Shape;2721;p71">
              <a:extLst>
                <a:ext uri="{FF2B5EF4-FFF2-40B4-BE49-F238E27FC236}">
                  <a16:creationId xmlns:a16="http://schemas.microsoft.com/office/drawing/2014/main" id="{64EE8705-0D5D-4708-B132-C0381DE70AFF}"/>
                </a:ext>
              </a:extLst>
            </p:cNvPr>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6" name="Google Shape;2722;p71">
              <a:extLst>
                <a:ext uri="{FF2B5EF4-FFF2-40B4-BE49-F238E27FC236}">
                  <a16:creationId xmlns:a16="http://schemas.microsoft.com/office/drawing/2014/main" id="{0DF6EC0A-59B7-4DC5-96E3-CF27FE0E8E78}"/>
                </a:ext>
              </a:extLst>
            </p:cNvPr>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7" name="Google Shape;2723;p71">
              <a:extLst>
                <a:ext uri="{FF2B5EF4-FFF2-40B4-BE49-F238E27FC236}">
                  <a16:creationId xmlns:a16="http://schemas.microsoft.com/office/drawing/2014/main" id="{BAE7A60E-641E-4C3F-AA23-84689365490C}"/>
                </a:ext>
              </a:extLst>
            </p:cNvPr>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8" name="Google Shape;2724;p71">
              <a:extLst>
                <a:ext uri="{FF2B5EF4-FFF2-40B4-BE49-F238E27FC236}">
                  <a16:creationId xmlns:a16="http://schemas.microsoft.com/office/drawing/2014/main" id="{5505ABF3-223E-4F96-AC84-6E7C87442BFE}"/>
                </a:ext>
              </a:extLst>
            </p:cNvPr>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99" name="Google Shape;2725;p71">
              <a:extLst>
                <a:ext uri="{FF2B5EF4-FFF2-40B4-BE49-F238E27FC236}">
                  <a16:creationId xmlns:a16="http://schemas.microsoft.com/office/drawing/2014/main" id="{288A772B-0D10-4379-B562-0D8E3466968B}"/>
                </a:ext>
              </a:extLst>
            </p:cNvPr>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0" name="Google Shape;2726;p71">
              <a:extLst>
                <a:ext uri="{FF2B5EF4-FFF2-40B4-BE49-F238E27FC236}">
                  <a16:creationId xmlns:a16="http://schemas.microsoft.com/office/drawing/2014/main" id="{80F7A2AF-D1B9-4F62-B0D6-3392CF3E2585}"/>
                </a:ext>
              </a:extLst>
            </p:cNvPr>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1" name="Google Shape;2727;p71">
              <a:extLst>
                <a:ext uri="{FF2B5EF4-FFF2-40B4-BE49-F238E27FC236}">
                  <a16:creationId xmlns:a16="http://schemas.microsoft.com/office/drawing/2014/main" id="{0B7B48EE-2F98-419E-B851-9DAE1733C55A}"/>
                </a:ext>
              </a:extLst>
            </p:cNvPr>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2" name="Google Shape;2728;p71">
              <a:extLst>
                <a:ext uri="{FF2B5EF4-FFF2-40B4-BE49-F238E27FC236}">
                  <a16:creationId xmlns:a16="http://schemas.microsoft.com/office/drawing/2014/main" id="{DB6B92DD-B67C-492E-A674-A034FBC61EC7}"/>
                </a:ext>
              </a:extLst>
            </p:cNvPr>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3" name="Google Shape;2729;p71">
              <a:extLst>
                <a:ext uri="{FF2B5EF4-FFF2-40B4-BE49-F238E27FC236}">
                  <a16:creationId xmlns:a16="http://schemas.microsoft.com/office/drawing/2014/main" id="{812D26D2-E842-4D35-A4B9-A47EF00C7A17}"/>
                </a:ext>
              </a:extLst>
            </p:cNvPr>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4" name="Google Shape;2730;p71">
              <a:extLst>
                <a:ext uri="{FF2B5EF4-FFF2-40B4-BE49-F238E27FC236}">
                  <a16:creationId xmlns:a16="http://schemas.microsoft.com/office/drawing/2014/main" id="{7E0325C0-71A4-47B1-BD86-D5BAFFE57D9B}"/>
                </a:ext>
              </a:extLst>
            </p:cNvPr>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5" name="Google Shape;2731;p71">
              <a:extLst>
                <a:ext uri="{FF2B5EF4-FFF2-40B4-BE49-F238E27FC236}">
                  <a16:creationId xmlns:a16="http://schemas.microsoft.com/office/drawing/2014/main" id="{3658D0C6-363D-4360-B051-775810A7A981}"/>
                </a:ext>
              </a:extLst>
            </p:cNvPr>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6" name="Google Shape;2732;p71">
              <a:extLst>
                <a:ext uri="{FF2B5EF4-FFF2-40B4-BE49-F238E27FC236}">
                  <a16:creationId xmlns:a16="http://schemas.microsoft.com/office/drawing/2014/main" id="{4A1ED83A-4BE8-4DAD-A248-054CE0A03191}"/>
                </a:ext>
              </a:extLst>
            </p:cNvPr>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7" name="Google Shape;2733;p71">
              <a:extLst>
                <a:ext uri="{FF2B5EF4-FFF2-40B4-BE49-F238E27FC236}">
                  <a16:creationId xmlns:a16="http://schemas.microsoft.com/office/drawing/2014/main" id="{02E68C76-8BA1-4431-9DB3-33C8D3ED4C52}"/>
                </a:ext>
              </a:extLst>
            </p:cNvPr>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8" name="Google Shape;2734;p71">
              <a:extLst>
                <a:ext uri="{FF2B5EF4-FFF2-40B4-BE49-F238E27FC236}">
                  <a16:creationId xmlns:a16="http://schemas.microsoft.com/office/drawing/2014/main" id="{22EE7909-E72F-47EF-BD90-D55E1D1569FC}"/>
                </a:ext>
              </a:extLst>
            </p:cNvPr>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09" name="Google Shape;2735;p71">
              <a:extLst>
                <a:ext uri="{FF2B5EF4-FFF2-40B4-BE49-F238E27FC236}">
                  <a16:creationId xmlns:a16="http://schemas.microsoft.com/office/drawing/2014/main" id="{49DD6319-72C7-4F93-AB3A-CFEE1AA3DEC3}"/>
                </a:ext>
              </a:extLst>
            </p:cNvPr>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0" name="Google Shape;2736;p71">
              <a:extLst>
                <a:ext uri="{FF2B5EF4-FFF2-40B4-BE49-F238E27FC236}">
                  <a16:creationId xmlns:a16="http://schemas.microsoft.com/office/drawing/2014/main" id="{73AF5EDA-AA36-48FB-8C15-F8A74638FA3C}"/>
                </a:ext>
              </a:extLst>
            </p:cNvPr>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1" name="Google Shape;2737;p71">
              <a:extLst>
                <a:ext uri="{FF2B5EF4-FFF2-40B4-BE49-F238E27FC236}">
                  <a16:creationId xmlns:a16="http://schemas.microsoft.com/office/drawing/2014/main" id="{6A68AD35-D34F-4053-87C2-C3DA7B9C950A}"/>
                </a:ext>
              </a:extLst>
            </p:cNvPr>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2" name="Google Shape;2738;p71">
              <a:extLst>
                <a:ext uri="{FF2B5EF4-FFF2-40B4-BE49-F238E27FC236}">
                  <a16:creationId xmlns:a16="http://schemas.microsoft.com/office/drawing/2014/main" id="{2CD8B726-B92A-4EA9-B6B7-58848A2C9768}"/>
                </a:ext>
              </a:extLst>
            </p:cNvPr>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3" name="Google Shape;2739;p71">
              <a:extLst>
                <a:ext uri="{FF2B5EF4-FFF2-40B4-BE49-F238E27FC236}">
                  <a16:creationId xmlns:a16="http://schemas.microsoft.com/office/drawing/2014/main" id="{43300891-2158-4840-92E8-442520489CCA}"/>
                </a:ext>
              </a:extLst>
            </p:cNvPr>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4" name="Google Shape;2740;p71">
              <a:extLst>
                <a:ext uri="{FF2B5EF4-FFF2-40B4-BE49-F238E27FC236}">
                  <a16:creationId xmlns:a16="http://schemas.microsoft.com/office/drawing/2014/main" id="{E1E385CA-60DA-451A-A053-98D8336EC979}"/>
                </a:ext>
              </a:extLst>
            </p:cNvPr>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5" name="Google Shape;2741;p71">
              <a:extLst>
                <a:ext uri="{FF2B5EF4-FFF2-40B4-BE49-F238E27FC236}">
                  <a16:creationId xmlns:a16="http://schemas.microsoft.com/office/drawing/2014/main" id="{F1391AB0-8C5D-4AB3-BBAF-0182DBA96DA2}"/>
                </a:ext>
              </a:extLst>
            </p:cNvPr>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6" name="Google Shape;2742;p71">
              <a:extLst>
                <a:ext uri="{FF2B5EF4-FFF2-40B4-BE49-F238E27FC236}">
                  <a16:creationId xmlns:a16="http://schemas.microsoft.com/office/drawing/2014/main" id="{76A61771-625D-44EE-8283-6CA79F4936A7}"/>
                </a:ext>
              </a:extLst>
            </p:cNvPr>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7" name="Google Shape;2743;p71">
              <a:extLst>
                <a:ext uri="{FF2B5EF4-FFF2-40B4-BE49-F238E27FC236}">
                  <a16:creationId xmlns:a16="http://schemas.microsoft.com/office/drawing/2014/main" id="{0C8E75EF-5F1A-4851-9D35-34150407E500}"/>
                </a:ext>
              </a:extLst>
            </p:cNvPr>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8" name="Google Shape;2744;p71">
              <a:extLst>
                <a:ext uri="{FF2B5EF4-FFF2-40B4-BE49-F238E27FC236}">
                  <a16:creationId xmlns:a16="http://schemas.microsoft.com/office/drawing/2014/main" id="{5413A875-CABC-4193-864E-278EE0E9C42B}"/>
                </a:ext>
              </a:extLst>
            </p:cNvPr>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19" name="Google Shape;2745;p71">
              <a:extLst>
                <a:ext uri="{FF2B5EF4-FFF2-40B4-BE49-F238E27FC236}">
                  <a16:creationId xmlns:a16="http://schemas.microsoft.com/office/drawing/2014/main" id="{41E969C6-1EDD-46D2-A88D-B927EE8595B6}"/>
                </a:ext>
              </a:extLst>
            </p:cNvPr>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0" name="Google Shape;2746;p71">
              <a:extLst>
                <a:ext uri="{FF2B5EF4-FFF2-40B4-BE49-F238E27FC236}">
                  <a16:creationId xmlns:a16="http://schemas.microsoft.com/office/drawing/2014/main" id="{60A4E558-AAFF-4524-82F5-2F4DA5E5FDE6}"/>
                </a:ext>
              </a:extLst>
            </p:cNvPr>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1" name="Google Shape;2747;p71">
              <a:extLst>
                <a:ext uri="{FF2B5EF4-FFF2-40B4-BE49-F238E27FC236}">
                  <a16:creationId xmlns:a16="http://schemas.microsoft.com/office/drawing/2014/main" id="{CED36665-3071-43F9-B7F7-68B4BD88E209}"/>
                </a:ext>
              </a:extLst>
            </p:cNvPr>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2" name="Google Shape;2748;p71">
              <a:extLst>
                <a:ext uri="{FF2B5EF4-FFF2-40B4-BE49-F238E27FC236}">
                  <a16:creationId xmlns:a16="http://schemas.microsoft.com/office/drawing/2014/main" id="{397DED23-48DD-4B6F-8F82-14470BCA2BB1}"/>
                </a:ext>
              </a:extLst>
            </p:cNvPr>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3" name="Google Shape;2749;p71">
              <a:extLst>
                <a:ext uri="{FF2B5EF4-FFF2-40B4-BE49-F238E27FC236}">
                  <a16:creationId xmlns:a16="http://schemas.microsoft.com/office/drawing/2014/main" id="{DC011A55-3B6F-41AE-838A-47B4C12E5B1D}"/>
                </a:ext>
              </a:extLst>
            </p:cNvPr>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4" name="Google Shape;2750;p71">
              <a:extLst>
                <a:ext uri="{FF2B5EF4-FFF2-40B4-BE49-F238E27FC236}">
                  <a16:creationId xmlns:a16="http://schemas.microsoft.com/office/drawing/2014/main" id="{F89D76A7-4246-40BC-B5CE-3F8FBF9E2AAB}"/>
                </a:ext>
              </a:extLst>
            </p:cNvPr>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5" name="Google Shape;2751;p71">
              <a:extLst>
                <a:ext uri="{FF2B5EF4-FFF2-40B4-BE49-F238E27FC236}">
                  <a16:creationId xmlns:a16="http://schemas.microsoft.com/office/drawing/2014/main" id="{99588268-09C2-43D8-BD6D-19153FF45AA7}"/>
                </a:ext>
              </a:extLst>
            </p:cNvPr>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6" name="Google Shape;2752;p71">
              <a:extLst>
                <a:ext uri="{FF2B5EF4-FFF2-40B4-BE49-F238E27FC236}">
                  <a16:creationId xmlns:a16="http://schemas.microsoft.com/office/drawing/2014/main" id="{137AE4CB-4FC3-4BF9-B2F5-67D71A87CACA}"/>
                </a:ext>
              </a:extLst>
            </p:cNvPr>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27" name="Google Shape;2753;p71">
              <a:extLst>
                <a:ext uri="{FF2B5EF4-FFF2-40B4-BE49-F238E27FC236}">
                  <a16:creationId xmlns:a16="http://schemas.microsoft.com/office/drawing/2014/main" id="{FF37499C-0380-4013-B186-7322FB6824ED}"/>
                </a:ext>
              </a:extLst>
            </p:cNvPr>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grpSp>
        <p:nvGrpSpPr>
          <p:cNvPr id="128" name="Google Shape;2754;p71">
            <a:extLst>
              <a:ext uri="{FF2B5EF4-FFF2-40B4-BE49-F238E27FC236}">
                <a16:creationId xmlns:a16="http://schemas.microsoft.com/office/drawing/2014/main" id="{2035861C-625F-4BA2-86A0-53795F39489E}"/>
              </a:ext>
            </a:extLst>
          </p:cNvPr>
          <p:cNvGrpSpPr/>
          <p:nvPr/>
        </p:nvGrpSpPr>
        <p:grpSpPr>
          <a:xfrm>
            <a:off x="11086122" y="3345550"/>
            <a:ext cx="1333279" cy="2522007"/>
            <a:chOff x="7784225" y="2854166"/>
            <a:chExt cx="1017459" cy="1924608"/>
          </a:xfrm>
        </p:grpSpPr>
        <p:sp>
          <p:nvSpPr>
            <p:cNvPr id="129" name="Google Shape;2755;p71">
              <a:extLst>
                <a:ext uri="{FF2B5EF4-FFF2-40B4-BE49-F238E27FC236}">
                  <a16:creationId xmlns:a16="http://schemas.microsoft.com/office/drawing/2014/main" id="{936E4517-74EF-42C6-BA53-CBB43577EE64}"/>
                </a:ext>
              </a:extLst>
            </p:cNvPr>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0" name="Google Shape;2756;p71">
              <a:extLst>
                <a:ext uri="{FF2B5EF4-FFF2-40B4-BE49-F238E27FC236}">
                  <a16:creationId xmlns:a16="http://schemas.microsoft.com/office/drawing/2014/main" id="{9E5C71D3-8773-4013-9392-3C40BA7B3428}"/>
                </a:ext>
              </a:extLst>
            </p:cNvPr>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1" name="Google Shape;2757;p71">
              <a:extLst>
                <a:ext uri="{FF2B5EF4-FFF2-40B4-BE49-F238E27FC236}">
                  <a16:creationId xmlns:a16="http://schemas.microsoft.com/office/drawing/2014/main" id="{2B877557-94F9-423F-904A-E1F5C4A2DB9B}"/>
                </a:ext>
              </a:extLst>
            </p:cNvPr>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2" name="Google Shape;2758;p71">
              <a:extLst>
                <a:ext uri="{FF2B5EF4-FFF2-40B4-BE49-F238E27FC236}">
                  <a16:creationId xmlns:a16="http://schemas.microsoft.com/office/drawing/2014/main" id="{3EC40E2D-1A6C-47EB-9908-C311AB4DA316}"/>
                </a:ext>
              </a:extLst>
            </p:cNvPr>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3" name="Google Shape;2759;p71">
              <a:extLst>
                <a:ext uri="{FF2B5EF4-FFF2-40B4-BE49-F238E27FC236}">
                  <a16:creationId xmlns:a16="http://schemas.microsoft.com/office/drawing/2014/main" id="{6BE25CE3-CFEC-45E5-976A-96F0C5C16B65}"/>
                </a:ext>
              </a:extLst>
            </p:cNvPr>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4" name="Google Shape;2760;p71">
              <a:extLst>
                <a:ext uri="{FF2B5EF4-FFF2-40B4-BE49-F238E27FC236}">
                  <a16:creationId xmlns:a16="http://schemas.microsoft.com/office/drawing/2014/main" id="{E024096A-8692-4B03-9462-08107A73190F}"/>
                </a:ext>
              </a:extLst>
            </p:cNvPr>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5" name="Google Shape;2761;p71">
              <a:extLst>
                <a:ext uri="{FF2B5EF4-FFF2-40B4-BE49-F238E27FC236}">
                  <a16:creationId xmlns:a16="http://schemas.microsoft.com/office/drawing/2014/main" id="{7B934C04-FC8C-4963-8626-5B93D1C7C19F}"/>
                </a:ext>
              </a:extLst>
            </p:cNvPr>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6" name="Google Shape;2762;p71">
              <a:extLst>
                <a:ext uri="{FF2B5EF4-FFF2-40B4-BE49-F238E27FC236}">
                  <a16:creationId xmlns:a16="http://schemas.microsoft.com/office/drawing/2014/main" id="{5E74F82F-8E5E-4FFC-85DE-7BC378670369}"/>
                </a:ext>
              </a:extLst>
            </p:cNvPr>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7" name="Google Shape;2763;p71">
              <a:extLst>
                <a:ext uri="{FF2B5EF4-FFF2-40B4-BE49-F238E27FC236}">
                  <a16:creationId xmlns:a16="http://schemas.microsoft.com/office/drawing/2014/main" id="{7D99AD33-E953-40BD-990A-8F161328C182}"/>
                </a:ext>
              </a:extLst>
            </p:cNvPr>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8" name="Google Shape;2764;p71">
              <a:extLst>
                <a:ext uri="{FF2B5EF4-FFF2-40B4-BE49-F238E27FC236}">
                  <a16:creationId xmlns:a16="http://schemas.microsoft.com/office/drawing/2014/main" id="{62F77941-7F37-4E27-AB95-B8FF866245AF}"/>
                </a:ext>
              </a:extLst>
            </p:cNvPr>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39" name="Google Shape;2765;p71">
              <a:extLst>
                <a:ext uri="{FF2B5EF4-FFF2-40B4-BE49-F238E27FC236}">
                  <a16:creationId xmlns:a16="http://schemas.microsoft.com/office/drawing/2014/main" id="{E59F3533-6F34-4B35-897A-AF0E09FE52EB}"/>
                </a:ext>
              </a:extLst>
            </p:cNvPr>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0" name="Google Shape;2766;p71">
              <a:extLst>
                <a:ext uri="{FF2B5EF4-FFF2-40B4-BE49-F238E27FC236}">
                  <a16:creationId xmlns:a16="http://schemas.microsoft.com/office/drawing/2014/main" id="{0604D694-A7FB-41B8-948C-BB45CE375B2E}"/>
                </a:ext>
              </a:extLst>
            </p:cNvPr>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1" name="Google Shape;2767;p71">
              <a:extLst>
                <a:ext uri="{FF2B5EF4-FFF2-40B4-BE49-F238E27FC236}">
                  <a16:creationId xmlns:a16="http://schemas.microsoft.com/office/drawing/2014/main" id="{8E1686D9-294E-4B14-966B-60972D6AA714}"/>
                </a:ext>
              </a:extLst>
            </p:cNvPr>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2" name="Google Shape;2768;p71">
              <a:extLst>
                <a:ext uri="{FF2B5EF4-FFF2-40B4-BE49-F238E27FC236}">
                  <a16:creationId xmlns:a16="http://schemas.microsoft.com/office/drawing/2014/main" id="{CFC40E09-B008-44CB-BE92-69F183C06E28}"/>
                </a:ext>
              </a:extLst>
            </p:cNvPr>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3" name="Google Shape;2769;p71">
              <a:extLst>
                <a:ext uri="{FF2B5EF4-FFF2-40B4-BE49-F238E27FC236}">
                  <a16:creationId xmlns:a16="http://schemas.microsoft.com/office/drawing/2014/main" id="{062E2C2A-E1E3-47D6-BE14-21D0F24C44A9}"/>
                </a:ext>
              </a:extLst>
            </p:cNvPr>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4" name="Google Shape;2770;p71">
              <a:extLst>
                <a:ext uri="{FF2B5EF4-FFF2-40B4-BE49-F238E27FC236}">
                  <a16:creationId xmlns:a16="http://schemas.microsoft.com/office/drawing/2014/main" id="{41A0650F-65B0-46EE-A0B1-9315AF64A09B}"/>
                </a:ext>
              </a:extLst>
            </p:cNvPr>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5" name="Google Shape;2771;p71">
              <a:extLst>
                <a:ext uri="{FF2B5EF4-FFF2-40B4-BE49-F238E27FC236}">
                  <a16:creationId xmlns:a16="http://schemas.microsoft.com/office/drawing/2014/main" id="{A5AB2644-656F-4325-95DB-2E6FE1E8F053}"/>
                </a:ext>
              </a:extLst>
            </p:cNvPr>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6" name="Google Shape;2772;p71">
              <a:extLst>
                <a:ext uri="{FF2B5EF4-FFF2-40B4-BE49-F238E27FC236}">
                  <a16:creationId xmlns:a16="http://schemas.microsoft.com/office/drawing/2014/main" id="{784FAB3B-464B-41CF-B6B5-8083B6F243B1}"/>
                </a:ext>
              </a:extLst>
            </p:cNvPr>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7" name="Google Shape;2773;p71">
              <a:extLst>
                <a:ext uri="{FF2B5EF4-FFF2-40B4-BE49-F238E27FC236}">
                  <a16:creationId xmlns:a16="http://schemas.microsoft.com/office/drawing/2014/main" id="{3F391C15-A5EC-4196-9165-BB6907AF29E2}"/>
                </a:ext>
              </a:extLst>
            </p:cNvPr>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8" name="Google Shape;2774;p71">
              <a:extLst>
                <a:ext uri="{FF2B5EF4-FFF2-40B4-BE49-F238E27FC236}">
                  <a16:creationId xmlns:a16="http://schemas.microsoft.com/office/drawing/2014/main" id="{A9D3ECD3-78A1-47D0-8DE2-2970C4D87EED}"/>
                </a:ext>
              </a:extLst>
            </p:cNvPr>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49" name="Google Shape;2775;p71">
              <a:extLst>
                <a:ext uri="{FF2B5EF4-FFF2-40B4-BE49-F238E27FC236}">
                  <a16:creationId xmlns:a16="http://schemas.microsoft.com/office/drawing/2014/main" id="{7F805D13-E20B-4982-B097-4BB0375532C4}"/>
                </a:ext>
              </a:extLst>
            </p:cNvPr>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0" name="Google Shape;2776;p71">
              <a:extLst>
                <a:ext uri="{FF2B5EF4-FFF2-40B4-BE49-F238E27FC236}">
                  <a16:creationId xmlns:a16="http://schemas.microsoft.com/office/drawing/2014/main" id="{BD404D5D-F777-4562-94D4-1D63BE6C4C00}"/>
                </a:ext>
              </a:extLst>
            </p:cNvPr>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1" name="Google Shape;2777;p71">
              <a:extLst>
                <a:ext uri="{FF2B5EF4-FFF2-40B4-BE49-F238E27FC236}">
                  <a16:creationId xmlns:a16="http://schemas.microsoft.com/office/drawing/2014/main" id="{93DFDD98-4FA2-4284-9365-8FDCADBCB87D}"/>
                </a:ext>
              </a:extLst>
            </p:cNvPr>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2" name="Google Shape;2778;p71">
              <a:extLst>
                <a:ext uri="{FF2B5EF4-FFF2-40B4-BE49-F238E27FC236}">
                  <a16:creationId xmlns:a16="http://schemas.microsoft.com/office/drawing/2014/main" id="{58C07F67-B5D9-4B10-A9E9-F47B917874C3}"/>
                </a:ext>
              </a:extLst>
            </p:cNvPr>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3" name="Google Shape;2779;p71">
              <a:extLst>
                <a:ext uri="{FF2B5EF4-FFF2-40B4-BE49-F238E27FC236}">
                  <a16:creationId xmlns:a16="http://schemas.microsoft.com/office/drawing/2014/main" id="{73024318-26BF-49D0-A33D-9F13446B2B84}"/>
                </a:ext>
              </a:extLst>
            </p:cNvPr>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4" name="Google Shape;2780;p71">
              <a:extLst>
                <a:ext uri="{FF2B5EF4-FFF2-40B4-BE49-F238E27FC236}">
                  <a16:creationId xmlns:a16="http://schemas.microsoft.com/office/drawing/2014/main" id="{74291046-BE51-45FB-B4B3-B73C9786750E}"/>
                </a:ext>
              </a:extLst>
            </p:cNvPr>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 name="Google Shape;2781;p71">
              <a:extLst>
                <a:ext uri="{FF2B5EF4-FFF2-40B4-BE49-F238E27FC236}">
                  <a16:creationId xmlns:a16="http://schemas.microsoft.com/office/drawing/2014/main" id="{6FDC9483-C9BC-4ACC-B4A8-482BB440D5B6}"/>
                </a:ext>
              </a:extLst>
            </p:cNvPr>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6" name="Google Shape;2782;p71">
              <a:extLst>
                <a:ext uri="{FF2B5EF4-FFF2-40B4-BE49-F238E27FC236}">
                  <a16:creationId xmlns:a16="http://schemas.microsoft.com/office/drawing/2014/main" id="{C11B0353-3D3B-419D-AD1B-C826968EF98E}"/>
                </a:ext>
              </a:extLst>
            </p:cNvPr>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7" name="Google Shape;2783;p71">
              <a:extLst>
                <a:ext uri="{FF2B5EF4-FFF2-40B4-BE49-F238E27FC236}">
                  <a16:creationId xmlns:a16="http://schemas.microsoft.com/office/drawing/2014/main" id="{9C4769B9-625B-42C9-8A7E-E526AC5920BF}"/>
                </a:ext>
              </a:extLst>
            </p:cNvPr>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8" name="Google Shape;2784;p71">
              <a:extLst>
                <a:ext uri="{FF2B5EF4-FFF2-40B4-BE49-F238E27FC236}">
                  <a16:creationId xmlns:a16="http://schemas.microsoft.com/office/drawing/2014/main" id="{176CB675-267B-4885-8A72-6C01CF5D2C4A}"/>
                </a:ext>
              </a:extLst>
            </p:cNvPr>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9" name="Google Shape;2785;p71">
              <a:extLst>
                <a:ext uri="{FF2B5EF4-FFF2-40B4-BE49-F238E27FC236}">
                  <a16:creationId xmlns:a16="http://schemas.microsoft.com/office/drawing/2014/main" id="{EC812647-F869-4F88-AF6C-610F9EBBECB4}"/>
                </a:ext>
              </a:extLst>
            </p:cNvPr>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0" name="Google Shape;2786;p71">
              <a:extLst>
                <a:ext uri="{FF2B5EF4-FFF2-40B4-BE49-F238E27FC236}">
                  <a16:creationId xmlns:a16="http://schemas.microsoft.com/office/drawing/2014/main" id="{E3C5AB80-F5CC-4FB3-9FCC-1A83DECFF208}"/>
                </a:ext>
              </a:extLst>
            </p:cNvPr>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1" name="Google Shape;2787;p71">
              <a:extLst>
                <a:ext uri="{FF2B5EF4-FFF2-40B4-BE49-F238E27FC236}">
                  <a16:creationId xmlns:a16="http://schemas.microsoft.com/office/drawing/2014/main" id="{FA416FE1-E494-41C8-B93F-4EF1A63D955F}"/>
                </a:ext>
              </a:extLst>
            </p:cNvPr>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2" name="Google Shape;2788;p71">
              <a:extLst>
                <a:ext uri="{FF2B5EF4-FFF2-40B4-BE49-F238E27FC236}">
                  <a16:creationId xmlns:a16="http://schemas.microsoft.com/office/drawing/2014/main" id="{B2FF46DB-2830-4ADB-827A-ACE23918B743}"/>
                </a:ext>
              </a:extLst>
            </p:cNvPr>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3" name="Google Shape;2789;p71">
              <a:extLst>
                <a:ext uri="{FF2B5EF4-FFF2-40B4-BE49-F238E27FC236}">
                  <a16:creationId xmlns:a16="http://schemas.microsoft.com/office/drawing/2014/main" id="{4FA1A684-0F9D-4B1E-91FD-53199173A09D}"/>
                </a:ext>
              </a:extLst>
            </p:cNvPr>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4" name="Google Shape;2790;p71">
              <a:extLst>
                <a:ext uri="{FF2B5EF4-FFF2-40B4-BE49-F238E27FC236}">
                  <a16:creationId xmlns:a16="http://schemas.microsoft.com/office/drawing/2014/main" id="{8644AC0D-9F96-4F9A-81FB-1AD9BAAE6AEC}"/>
                </a:ext>
              </a:extLst>
            </p:cNvPr>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5" name="Google Shape;2791;p71">
              <a:extLst>
                <a:ext uri="{FF2B5EF4-FFF2-40B4-BE49-F238E27FC236}">
                  <a16:creationId xmlns:a16="http://schemas.microsoft.com/office/drawing/2014/main" id="{E1650E7D-6D9B-401D-A284-505CC274FE6C}"/>
                </a:ext>
              </a:extLst>
            </p:cNvPr>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6" name="Google Shape;2792;p71">
              <a:extLst>
                <a:ext uri="{FF2B5EF4-FFF2-40B4-BE49-F238E27FC236}">
                  <a16:creationId xmlns:a16="http://schemas.microsoft.com/office/drawing/2014/main" id="{BB9AD6E2-7CAE-4640-9047-61C80B6E9AAA}"/>
                </a:ext>
              </a:extLst>
            </p:cNvPr>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7" name="Google Shape;2793;p71">
              <a:extLst>
                <a:ext uri="{FF2B5EF4-FFF2-40B4-BE49-F238E27FC236}">
                  <a16:creationId xmlns:a16="http://schemas.microsoft.com/office/drawing/2014/main" id="{68AB3980-EDA5-4CD1-9D3B-20735A77C347}"/>
                </a:ext>
              </a:extLst>
            </p:cNvPr>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8" name="Google Shape;2794;p71">
              <a:extLst>
                <a:ext uri="{FF2B5EF4-FFF2-40B4-BE49-F238E27FC236}">
                  <a16:creationId xmlns:a16="http://schemas.microsoft.com/office/drawing/2014/main" id="{18B6F84D-B6F6-4094-AEC8-3DB29FF3FECE}"/>
                </a:ext>
              </a:extLst>
            </p:cNvPr>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69" name="Google Shape;2795;p71">
              <a:extLst>
                <a:ext uri="{FF2B5EF4-FFF2-40B4-BE49-F238E27FC236}">
                  <a16:creationId xmlns:a16="http://schemas.microsoft.com/office/drawing/2014/main" id="{9C3C3E04-C451-42B7-8D65-4ED4245CCE08}"/>
                </a:ext>
              </a:extLst>
            </p:cNvPr>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0" name="Google Shape;2796;p71">
              <a:extLst>
                <a:ext uri="{FF2B5EF4-FFF2-40B4-BE49-F238E27FC236}">
                  <a16:creationId xmlns:a16="http://schemas.microsoft.com/office/drawing/2014/main" id="{83561D62-8930-4ACF-8CEF-DF80B3DDFD73}"/>
                </a:ext>
              </a:extLst>
            </p:cNvPr>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1" name="Google Shape;2797;p71">
              <a:extLst>
                <a:ext uri="{FF2B5EF4-FFF2-40B4-BE49-F238E27FC236}">
                  <a16:creationId xmlns:a16="http://schemas.microsoft.com/office/drawing/2014/main" id="{E1AB839E-6644-44BA-910F-2F4A199F9536}"/>
                </a:ext>
              </a:extLst>
            </p:cNvPr>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2" name="Google Shape;2798;p71">
              <a:extLst>
                <a:ext uri="{FF2B5EF4-FFF2-40B4-BE49-F238E27FC236}">
                  <a16:creationId xmlns:a16="http://schemas.microsoft.com/office/drawing/2014/main" id="{0583C65F-D220-47A3-829C-703BABA9F5C0}"/>
                </a:ext>
              </a:extLst>
            </p:cNvPr>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3" name="Google Shape;2799;p71">
              <a:extLst>
                <a:ext uri="{FF2B5EF4-FFF2-40B4-BE49-F238E27FC236}">
                  <a16:creationId xmlns:a16="http://schemas.microsoft.com/office/drawing/2014/main" id="{52001C05-F4A4-4160-B8C7-5EE22AE48FF6}"/>
                </a:ext>
              </a:extLst>
            </p:cNvPr>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4" name="Google Shape;2800;p71">
              <a:extLst>
                <a:ext uri="{FF2B5EF4-FFF2-40B4-BE49-F238E27FC236}">
                  <a16:creationId xmlns:a16="http://schemas.microsoft.com/office/drawing/2014/main" id="{911E540C-88E4-4495-9B30-DA9816C689FE}"/>
                </a:ext>
              </a:extLst>
            </p:cNvPr>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5" name="Google Shape;2801;p71">
              <a:extLst>
                <a:ext uri="{FF2B5EF4-FFF2-40B4-BE49-F238E27FC236}">
                  <a16:creationId xmlns:a16="http://schemas.microsoft.com/office/drawing/2014/main" id="{371986F0-38A6-4B9D-A3FB-FF269839E710}"/>
                </a:ext>
              </a:extLst>
            </p:cNvPr>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6" name="Google Shape;2802;p71">
              <a:extLst>
                <a:ext uri="{FF2B5EF4-FFF2-40B4-BE49-F238E27FC236}">
                  <a16:creationId xmlns:a16="http://schemas.microsoft.com/office/drawing/2014/main" id="{FE188DF7-553F-45F2-A741-1E3B0FD6F5BD}"/>
                </a:ext>
              </a:extLst>
            </p:cNvPr>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7" name="Google Shape;2803;p71">
              <a:extLst>
                <a:ext uri="{FF2B5EF4-FFF2-40B4-BE49-F238E27FC236}">
                  <a16:creationId xmlns:a16="http://schemas.microsoft.com/office/drawing/2014/main" id="{D519D15F-CAA2-4BDE-BD8D-0AEA13890831}"/>
                </a:ext>
              </a:extLst>
            </p:cNvPr>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8" name="Google Shape;2804;p71">
              <a:extLst>
                <a:ext uri="{FF2B5EF4-FFF2-40B4-BE49-F238E27FC236}">
                  <a16:creationId xmlns:a16="http://schemas.microsoft.com/office/drawing/2014/main" id="{2CA1BEA3-64B7-489E-B546-CEB7D65F934D}"/>
                </a:ext>
              </a:extLst>
            </p:cNvPr>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79" name="Google Shape;2805;p71">
              <a:extLst>
                <a:ext uri="{FF2B5EF4-FFF2-40B4-BE49-F238E27FC236}">
                  <a16:creationId xmlns:a16="http://schemas.microsoft.com/office/drawing/2014/main" id="{BC2F6C7C-A979-4E92-BC33-668152E5B2C4}"/>
                </a:ext>
              </a:extLst>
            </p:cNvPr>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0" name="Google Shape;2806;p71">
              <a:extLst>
                <a:ext uri="{FF2B5EF4-FFF2-40B4-BE49-F238E27FC236}">
                  <a16:creationId xmlns:a16="http://schemas.microsoft.com/office/drawing/2014/main" id="{819F3FB2-8A47-475E-B66D-8D2FE2F95F13}"/>
                </a:ext>
              </a:extLst>
            </p:cNvPr>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1" name="Google Shape;2807;p71">
              <a:extLst>
                <a:ext uri="{FF2B5EF4-FFF2-40B4-BE49-F238E27FC236}">
                  <a16:creationId xmlns:a16="http://schemas.microsoft.com/office/drawing/2014/main" id="{249FA50F-4B5F-41A9-BAD5-6588F8984DDD}"/>
                </a:ext>
              </a:extLst>
            </p:cNvPr>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82" name="Google Shape;2808;p71">
              <a:extLst>
                <a:ext uri="{FF2B5EF4-FFF2-40B4-BE49-F238E27FC236}">
                  <a16:creationId xmlns:a16="http://schemas.microsoft.com/office/drawing/2014/main" id="{223DBA52-B944-4F0F-AB0A-DF7BB38F1CAC}"/>
                </a:ext>
              </a:extLst>
            </p:cNvPr>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183" name="Google Shape;846;p44">
            <a:hlinkClick r:id="rId5" action="ppaction://hlinksldjump"/>
            <a:extLst>
              <a:ext uri="{FF2B5EF4-FFF2-40B4-BE49-F238E27FC236}">
                <a16:creationId xmlns:a16="http://schemas.microsoft.com/office/drawing/2014/main" id="{2BB98DA1-5F13-4EC7-BD0E-DF1DE1E33641}"/>
              </a:ext>
            </a:extLst>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84" name="Đồng hồ đếm ngược 20s">
            <a:hlinkClick r:id="" action="ppaction://media"/>
            <a:extLst>
              <a:ext uri="{FF2B5EF4-FFF2-40B4-BE49-F238E27FC236}">
                <a16:creationId xmlns:a16="http://schemas.microsoft.com/office/drawing/2014/main" id="{97DED327-726F-4D0B-BDB6-AAA5373EB87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8" y="5867557"/>
            <a:ext cx="1358601" cy="1018951"/>
          </a:xfrm>
          <a:prstGeom prst="rect">
            <a:avLst/>
          </a:prstGeom>
        </p:spPr>
      </p:pic>
      <p:grpSp>
        <p:nvGrpSpPr>
          <p:cNvPr id="204" name="Google Shape;3541;p80">
            <a:extLst>
              <a:ext uri="{FF2B5EF4-FFF2-40B4-BE49-F238E27FC236}">
                <a16:creationId xmlns:a16="http://schemas.microsoft.com/office/drawing/2014/main" id="{0276B132-B1FC-4A74-8017-340DAAD20D79}"/>
              </a:ext>
            </a:extLst>
          </p:cNvPr>
          <p:cNvGrpSpPr/>
          <p:nvPr/>
        </p:nvGrpSpPr>
        <p:grpSpPr>
          <a:xfrm>
            <a:off x="7616062" y="5353670"/>
            <a:ext cx="3631039" cy="1242765"/>
            <a:chOff x="2700100" y="4201800"/>
            <a:chExt cx="1951425" cy="616500"/>
          </a:xfrm>
        </p:grpSpPr>
        <p:sp>
          <p:nvSpPr>
            <p:cNvPr id="205" name="Google Shape;3542;p80">
              <a:extLst>
                <a:ext uri="{FF2B5EF4-FFF2-40B4-BE49-F238E27FC236}">
                  <a16:creationId xmlns:a16="http://schemas.microsoft.com/office/drawing/2014/main" id="{E7471243-2E87-47C8-BA65-30DEBB577F2A}"/>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6" name="Google Shape;3543;p80">
              <a:extLst>
                <a:ext uri="{FF2B5EF4-FFF2-40B4-BE49-F238E27FC236}">
                  <a16:creationId xmlns:a16="http://schemas.microsoft.com/office/drawing/2014/main" id="{ABF09DF4-E5AA-4F0D-AF17-6AD58FED3D72}"/>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7" name="Google Shape;3544;p80">
              <a:extLst>
                <a:ext uri="{FF2B5EF4-FFF2-40B4-BE49-F238E27FC236}">
                  <a16:creationId xmlns:a16="http://schemas.microsoft.com/office/drawing/2014/main" id="{5D125711-DA15-4F73-A1FF-FEE749A0160B}"/>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8" name="Google Shape;3545;p80">
              <a:extLst>
                <a:ext uri="{FF2B5EF4-FFF2-40B4-BE49-F238E27FC236}">
                  <a16:creationId xmlns:a16="http://schemas.microsoft.com/office/drawing/2014/main" id="{864C1C98-6ED8-4747-8A9B-3673B513DA3A}"/>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09" name="Google Shape;3546;p80">
              <a:extLst>
                <a:ext uri="{FF2B5EF4-FFF2-40B4-BE49-F238E27FC236}">
                  <a16:creationId xmlns:a16="http://schemas.microsoft.com/office/drawing/2014/main" id="{C1AE92F6-A5B7-4DB5-B386-B96883940B6E}"/>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0" name="Google Shape;3547;p80">
              <a:extLst>
                <a:ext uri="{FF2B5EF4-FFF2-40B4-BE49-F238E27FC236}">
                  <a16:creationId xmlns:a16="http://schemas.microsoft.com/office/drawing/2014/main" id="{1BE069F8-5B69-4B07-8DEE-1071A75C788A}"/>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1" name="Google Shape;3548;p80">
              <a:extLst>
                <a:ext uri="{FF2B5EF4-FFF2-40B4-BE49-F238E27FC236}">
                  <a16:creationId xmlns:a16="http://schemas.microsoft.com/office/drawing/2014/main" id="{06184EC6-DD1A-4969-89EF-EA3E8BAB0AD6}"/>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2" name="Google Shape;3549;p80">
              <a:extLst>
                <a:ext uri="{FF2B5EF4-FFF2-40B4-BE49-F238E27FC236}">
                  <a16:creationId xmlns:a16="http://schemas.microsoft.com/office/drawing/2014/main" id="{EAE236E9-2ACE-49E8-9D7B-C558DB02073B}"/>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3" name="Google Shape;3550;p80">
              <a:extLst>
                <a:ext uri="{FF2B5EF4-FFF2-40B4-BE49-F238E27FC236}">
                  <a16:creationId xmlns:a16="http://schemas.microsoft.com/office/drawing/2014/main" id="{8E0FA028-6D95-43CF-A448-BAFD23A02EB4}"/>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4" name="Google Shape;3551;p80">
              <a:extLst>
                <a:ext uri="{FF2B5EF4-FFF2-40B4-BE49-F238E27FC236}">
                  <a16:creationId xmlns:a16="http://schemas.microsoft.com/office/drawing/2014/main" id="{906989B3-1B93-47E3-8CBB-BB4FEF65793C}"/>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5" name="Google Shape;3552;p80">
              <a:extLst>
                <a:ext uri="{FF2B5EF4-FFF2-40B4-BE49-F238E27FC236}">
                  <a16:creationId xmlns:a16="http://schemas.microsoft.com/office/drawing/2014/main" id="{561FDE49-337F-40D9-9D89-722279C2E3D6}"/>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6" name="Google Shape;3553;p80">
              <a:extLst>
                <a:ext uri="{FF2B5EF4-FFF2-40B4-BE49-F238E27FC236}">
                  <a16:creationId xmlns:a16="http://schemas.microsoft.com/office/drawing/2014/main" id="{B735CD79-C1F7-47D5-8CD3-F48B869CD15E}"/>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7" name="Google Shape;3554;p80">
              <a:extLst>
                <a:ext uri="{FF2B5EF4-FFF2-40B4-BE49-F238E27FC236}">
                  <a16:creationId xmlns:a16="http://schemas.microsoft.com/office/drawing/2014/main" id="{F402390D-DEA3-4DB5-8B02-E5504F59CB51}"/>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8" name="Google Shape;3555;p80">
              <a:extLst>
                <a:ext uri="{FF2B5EF4-FFF2-40B4-BE49-F238E27FC236}">
                  <a16:creationId xmlns:a16="http://schemas.microsoft.com/office/drawing/2014/main" id="{ADD19F92-EA47-497B-BC81-CA63B672A055}"/>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19" name="Google Shape;3556;p80">
              <a:extLst>
                <a:ext uri="{FF2B5EF4-FFF2-40B4-BE49-F238E27FC236}">
                  <a16:creationId xmlns:a16="http://schemas.microsoft.com/office/drawing/2014/main" id="{EC3C38EC-93AE-4A2B-8289-3E5C3E47A9F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0" name="Google Shape;3557;p80">
              <a:extLst>
                <a:ext uri="{FF2B5EF4-FFF2-40B4-BE49-F238E27FC236}">
                  <a16:creationId xmlns:a16="http://schemas.microsoft.com/office/drawing/2014/main" id="{1495E3ED-5CD7-452E-820C-CA813F01B2A1}"/>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1" name="Google Shape;3558;p80">
              <a:extLst>
                <a:ext uri="{FF2B5EF4-FFF2-40B4-BE49-F238E27FC236}">
                  <a16:creationId xmlns:a16="http://schemas.microsoft.com/office/drawing/2014/main" id="{2E55C056-F15C-484F-954C-2057DC6D9A45}"/>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2" name="Google Shape;3559;p80">
              <a:extLst>
                <a:ext uri="{FF2B5EF4-FFF2-40B4-BE49-F238E27FC236}">
                  <a16:creationId xmlns:a16="http://schemas.microsoft.com/office/drawing/2014/main" id="{041AC201-6CEA-48D1-B003-ADF7DFC0E295}"/>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3" name="Google Shape;3560;p80">
              <a:extLst>
                <a:ext uri="{FF2B5EF4-FFF2-40B4-BE49-F238E27FC236}">
                  <a16:creationId xmlns:a16="http://schemas.microsoft.com/office/drawing/2014/main" id="{5285A924-F3C5-4AD8-991C-D1ED39536591}"/>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4" name="Google Shape;3561;p80">
              <a:extLst>
                <a:ext uri="{FF2B5EF4-FFF2-40B4-BE49-F238E27FC236}">
                  <a16:creationId xmlns:a16="http://schemas.microsoft.com/office/drawing/2014/main" id="{655BA196-A9F2-426D-AB3E-8776F703D00E}"/>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5" name="Google Shape;3562;p80">
              <a:extLst>
                <a:ext uri="{FF2B5EF4-FFF2-40B4-BE49-F238E27FC236}">
                  <a16:creationId xmlns:a16="http://schemas.microsoft.com/office/drawing/2014/main" id="{F264E7AC-184D-457A-A434-8676B83EC489}"/>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6" name="Google Shape;3563;p80">
              <a:extLst>
                <a:ext uri="{FF2B5EF4-FFF2-40B4-BE49-F238E27FC236}">
                  <a16:creationId xmlns:a16="http://schemas.microsoft.com/office/drawing/2014/main" id="{F33E14A2-BBE9-4D26-A09F-C4CDD44887B3}"/>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7" name="Google Shape;3564;p80">
              <a:extLst>
                <a:ext uri="{FF2B5EF4-FFF2-40B4-BE49-F238E27FC236}">
                  <a16:creationId xmlns:a16="http://schemas.microsoft.com/office/drawing/2014/main" id="{F25D39E7-7F6D-4806-A516-BD0E3D2A7F84}"/>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8" name="Google Shape;3565;p80">
              <a:extLst>
                <a:ext uri="{FF2B5EF4-FFF2-40B4-BE49-F238E27FC236}">
                  <a16:creationId xmlns:a16="http://schemas.microsoft.com/office/drawing/2014/main" id="{5FDB0452-CBB9-4EAB-85D2-079B3B22B70A}"/>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29" name="Google Shape;3566;p80">
              <a:extLst>
                <a:ext uri="{FF2B5EF4-FFF2-40B4-BE49-F238E27FC236}">
                  <a16:creationId xmlns:a16="http://schemas.microsoft.com/office/drawing/2014/main" id="{CFB50378-E2A6-4151-84B0-096548D47AC4}"/>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0" name="Google Shape;3567;p80">
              <a:extLst>
                <a:ext uri="{FF2B5EF4-FFF2-40B4-BE49-F238E27FC236}">
                  <a16:creationId xmlns:a16="http://schemas.microsoft.com/office/drawing/2014/main" id="{0EE13213-D1C5-4C66-A9B2-82C2EF840BC9}"/>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1" name="Google Shape;3568;p80">
              <a:extLst>
                <a:ext uri="{FF2B5EF4-FFF2-40B4-BE49-F238E27FC236}">
                  <a16:creationId xmlns:a16="http://schemas.microsoft.com/office/drawing/2014/main" id="{0C406719-91B7-4C8B-BFD8-6BFD4B00D199}"/>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2" name="Google Shape;3569;p80">
              <a:extLst>
                <a:ext uri="{FF2B5EF4-FFF2-40B4-BE49-F238E27FC236}">
                  <a16:creationId xmlns:a16="http://schemas.microsoft.com/office/drawing/2014/main" id="{8C7A8EE3-8F7D-4D99-8229-A3D3C20EE15E}"/>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3" name="Google Shape;3570;p80">
              <a:extLst>
                <a:ext uri="{FF2B5EF4-FFF2-40B4-BE49-F238E27FC236}">
                  <a16:creationId xmlns:a16="http://schemas.microsoft.com/office/drawing/2014/main" id="{4B021E81-9DB1-4868-9930-7944D633AF4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4" name="Google Shape;3571;p80">
              <a:extLst>
                <a:ext uri="{FF2B5EF4-FFF2-40B4-BE49-F238E27FC236}">
                  <a16:creationId xmlns:a16="http://schemas.microsoft.com/office/drawing/2014/main" id="{C0E9EB18-3C7C-4206-B6C5-4B99CDBEAD08}"/>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5" name="Google Shape;3572;p80">
              <a:extLst>
                <a:ext uri="{FF2B5EF4-FFF2-40B4-BE49-F238E27FC236}">
                  <a16:creationId xmlns:a16="http://schemas.microsoft.com/office/drawing/2014/main" id="{F8E7D3E7-D92B-483B-A968-42565B410E3F}"/>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6" name="Google Shape;3573;p80">
              <a:extLst>
                <a:ext uri="{FF2B5EF4-FFF2-40B4-BE49-F238E27FC236}">
                  <a16:creationId xmlns:a16="http://schemas.microsoft.com/office/drawing/2014/main" id="{0B8984D3-1516-4369-8B8F-0FB93DB008D1}"/>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7" name="Google Shape;3574;p80">
              <a:extLst>
                <a:ext uri="{FF2B5EF4-FFF2-40B4-BE49-F238E27FC236}">
                  <a16:creationId xmlns:a16="http://schemas.microsoft.com/office/drawing/2014/main" id="{CBF5F0E4-F0EE-4538-8786-E3106503E6F9}"/>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8" name="Google Shape;3575;p80">
              <a:extLst>
                <a:ext uri="{FF2B5EF4-FFF2-40B4-BE49-F238E27FC236}">
                  <a16:creationId xmlns:a16="http://schemas.microsoft.com/office/drawing/2014/main" id="{C7429B8D-8B27-4535-8BDB-CB6A58F4152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39" name="Google Shape;3576;p80">
              <a:extLst>
                <a:ext uri="{FF2B5EF4-FFF2-40B4-BE49-F238E27FC236}">
                  <a16:creationId xmlns:a16="http://schemas.microsoft.com/office/drawing/2014/main" id="{8936856F-B1C5-42E0-B6AA-A8E179268C4D}"/>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0" name="Google Shape;3577;p80">
              <a:extLst>
                <a:ext uri="{FF2B5EF4-FFF2-40B4-BE49-F238E27FC236}">
                  <a16:creationId xmlns:a16="http://schemas.microsoft.com/office/drawing/2014/main" id="{F15C5D44-C9C3-452C-B562-51C57658AC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1" name="Google Shape;3578;p80">
              <a:extLst>
                <a:ext uri="{FF2B5EF4-FFF2-40B4-BE49-F238E27FC236}">
                  <a16:creationId xmlns:a16="http://schemas.microsoft.com/office/drawing/2014/main" id="{4DC5DF5D-1347-4C48-811D-0F6BB258D060}"/>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2" name="Google Shape;3579;p80">
              <a:extLst>
                <a:ext uri="{FF2B5EF4-FFF2-40B4-BE49-F238E27FC236}">
                  <a16:creationId xmlns:a16="http://schemas.microsoft.com/office/drawing/2014/main" id="{E0679C36-A82A-4539-A4CA-7BC985E39C3A}"/>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3" name="Google Shape;3580;p80">
              <a:extLst>
                <a:ext uri="{FF2B5EF4-FFF2-40B4-BE49-F238E27FC236}">
                  <a16:creationId xmlns:a16="http://schemas.microsoft.com/office/drawing/2014/main" id="{DFBAC8DE-B3F7-458B-BF6B-A7AE4D9EDF52}"/>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4" name="Google Shape;3581;p80">
              <a:extLst>
                <a:ext uri="{FF2B5EF4-FFF2-40B4-BE49-F238E27FC236}">
                  <a16:creationId xmlns:a16="http://schemas.microsoft.com/office/drawing/2014/main" id="{614662E1-6892-4A0A-B23A-F23B77E42C11}"/>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5" name="Google Shape;3582;p80">
              <a:extLst>
                <a:ext uri="{FF2B5EF4-FFF2-40B4-BE49-F238E27FC236}">
                  <a16:creationId xmlns:a16="http://schemas.microsoft.com/office/drawing/2014/main" id="{EBB0C4D1-EC0A-4633-8836-2F7D25733D5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6" name="Google Shape;3583;p80">
              <a:extLst>
                <a:ext uri="{FF2B5EF4-FFF2-40B4-BE49-F238E27FC236}">
                  <a16:creationId xmlns:a16="http://schemas.microsoft.com/office/drawing/2014/main" id="{AE7D600F-820E-4E19-906A-D9C58E2049E1}"/>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7" name="Google Shape;3584;p80">
              <a:extLst>
                <a:ext uri="{FF2B5EF4-FFF2-40B4-BE49-F238E27FC236}">
                  <a16:creationId xmlns:a16="http://schemas.microsoft.com/office/drawing/2014/main" id="{CCA94B99-A876-4D44-B512-8ED6121F4F13}"/>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8" name="Google Shape;3585;p80">
              <a:extLst>
                <a:ext uri="{FF2B5EF4-FFF2-40B4-BE49-F238E27FC236}">
                  <a16:creationId xmlns:a16="http://schemas.microsoft.com/office/drawing/2014/main" id="{C945D0F2-BDB7-43B4-8E13-89E23CCA4900}"/>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49" name="Google Shape;3586;p80">
              <a:extLst>
                <a:ext uri="{FF2B5EF4-FFF2-40B4-BE49-F238E27FC236}">
                  <a16:creationId xmlns:a16="http://schemas.microsoft.com/office/drawing/2014/main" id="{8A6D4469-8B93-4778-951A-4FC7A521278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0" name="Google Shape;3587;p80">
              <a:extLst>
                <a:ext uri="{FF2B5EF4-FFF2-40B4-BE49-F238E27FC236}">
                  <a16:creationId xmlns:a16="http://schemas.microsoft.com/office/drawing/2014/main" id="{E06D605C-1CD9-433B-83AB-2D8ED102168A}"/>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1" name="Google Shape;3588;p80">
              <a:extLst>
                <a:ext uri="{FF2B5EF4-FFF2-40B4-BE49-F238E27FC236}">
                  <a16:creationId xmlns:a16="http://schemas.microsoft.com/office/drawing/2014/main" id="{C98C3F89-3D50-4B49-BE02-DE713AE9B93C}"/>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2" name="Google Shape;3589;p80">
              <a:extLst>
                <a:ext uri="{FF2B5EF4-FFF2-40B4-BE49-F238E27FC236}">
                  <a16:creationId xmlns:a16="http://schemas.microsoft.com/office/drawing/2014/main" id="{B08D8530-0141-4D9F-A5FB-740E8AD89E4A}"/>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3" name="Google Shape;3590;p80">
              <a:extLst>
                <a:ext uri="{FF2B5EF4-FFF2-40B4-BE49-F238E27FC236}">
                  <a16:creationId xmlns:a16="http://schemas.microsoft.com/office/drawing/2014/main" id="{583D1FD9-4F5C-4E8C-8FF8-1BC8A8C6D8EF}"/>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4" name="Google Shape;3591;p80">
              <a:extLst>
                <a:ext uri="{FF2B5EF4-FFF2-40B4-BE49-F238E27FC236}">
                  <a16:creationId xmlns:a16="http://schemas.microsoft.com/office/drawing/2014/main" id="{A28A6969-ECCA-4520-84A0-FE5E2FD647D4}"/>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5" name="Google Shape;3592;p80">
              <a:extLst>
                <a:ext uri="{FF2B5EF4-FFF2-40B4-BE49-F238E27FC236}">
                  <a16:creationId xmlns:a16="http://schemas.microsoft.com/office/drawing/2014/main" id="{6F685290-C81D-4300-B421-73A60DF6E2EB}"/>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6" name="Google Shape;3593;p80">
              <a:extLst>
                <a:ext uri="{FF2B5EF4-FFF2-40B4-BE49-F238E27FC236}">
                  <a16:creationId xmlns:a16="http://schemas.microsoft.com/office/drawing/2014/main" id="{ADAB6B78-1027-4611-BF24-13A9C966CD66}"/>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7" name="Google Shape;3594;p80">
              <a:extLst>
                <a:ext uri="{FF2B5EF4-FFF2-40B4-BE49-F238E27FC236}">
                  <a16:creationId xmlns:a16="http://schemas.microsoft.com/office/drawing/2014/main" id="{19E4EB01-E3DC-4391-A28B-8BB22D4ACF4B}"/>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8" name="Google Shape;3595;p80">
              <a:extLst>
                <a:ext uri="{FF2B5EF4-FFF2-40B4-BE49-F238E27FC236}">
                  <a16:creationId xmlns:a16="http://schemas.microsoft.com/office/drawing/2014/main" id="{43FA3E97-42BD-4D50-A24E-BAA6ACC13B60}"/>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259" name="Google Shape;3596;p80">
              <a:extLst>
                <a:ext uri="{FF2B5EF4-FFF2-40B4-BE49-F238E27FC236}">
                  <a16:creationId xmlns:a16="http://schemas.microsoft.com/office/drawing/2014/main" id="{FEF7CE8B-B064-45FF-AEEA-99FDE612197B}"/>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grpSp>
      <p:sp>
        <p:nvSpPr>
          <p:cNvPr id="4" name="Google Shape;845;p44">
            <a:extLst>
              <a:ext uri="{FF2B5EF4-FFF2-40B4-BE49-F238E27FC236}">
                <a16:creationId xmlns:a16="http://schemas.microsoft.com/office/drawing/2014/main" id="{DE739ABD-4A56-CF0C-D3D8-DEBA8A032883}"/>
              </a:ext>
            </a:extLst>
          </p:cNvPr>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l"/>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Ngườ</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có tục nhuộm răng đen, ăn trầu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sz="44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pic>
        <p:nvPicPr>
          <p:cNvPr id="3" name="Picture 2">
            <a:extLst>
              <a:ext uri="{FF2B5EF4-FFF2-40B4-BE49-F238E27FC236}">
                <a16:creationId xmlns:a16="http://schemas.microsoft.com/office/drawing/2014/main" id="{B715D338-0FC9-2120-343E-1BCE75EA0C90}"/>
              </a:ext>
            </a:extLst>
          </p:cNvPr>
          <p:cNvPicPr>
            <a:picLocks noChangeAspect="1"/>
          </p:cNvPicPr>
          <p:nvPr/>
        </p:nvPicPr>
        <p:blipFill>
          <a:blip r:embed="rId7"/>
          <a:stretch>
            <a:fillRect/>
          </a:stretch>
        </p:blipFill>
        <p:spPr>
          <a:xfrm>
            <a:off x="955326" y="1327011"/>
            <a:ext cx="10150720" cy="4029805"/>
          </a:xfrm>
          <a:prstGeom prst="rect">
            <a:avLst/>
          </a:prstGeom>
        </p:spPr>
      </p:pic>
    </p:spTree>
    <p:extLst>
      <p:ext uri="{BB962C8B-B14F-4D97-AF65-F5344CB8AC3E}">
        <p14:creationId xmlns:p14="http://schemas.microsoft.com/office/powerpoint/2010/main" val="165851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a:extLst>
              <a:ext uri="{FF2B5EF4-FFF2-40B4-BE49-F238E27FC236}">
                <a16:creationId xmlns:a16="http://schemas.microsoft.com/office/drawing/2014/main" id="{87ACDEF8-809E-C45D-D6C2-2F5B43D42E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3974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3"/>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F4386D6-9770-4D9A-BD93-2A8E8F84551A}"/>
              </a:ext>
            </a:extLst>
          </p:cNvPr>
          <p:cNvGrpSpPr/>
          <p:nvPr/>
        </p:nvGrpSpPr>
        <p:grpSpPr>
          <a:xfrm>
            <a:off x="4922339" y="685799"/>
            <a:ext cx="5485736" cy="2640452"/>
            <a:chOff x="4745449" y="668253"/>
            <a:chExt cx="5485736" cy="2299301"/>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Em có biết sông hồng bắt nguồn từ đâu?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9" name="Picture 12" descr="15 Vector ideas | vector, vector free, kids icon">
            <a:extLst>
              <a:ext uri="{FF2B5EF4-FFF2-40B4-BE49-F238E27FC236}">
                <a16:creationId xmlns:a16="http://schemas.microsoft.com/office/drawing/2014/main" id="{2EF57058-3666-F708-8CDE-C6059C77E81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7831167" y="3621037"/>
            <a:ext cx="1989107" cy="30264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B8A70DA1-E22A-4F31-C91B-E8273E441199}"/>
              </a:ext>
            </a:extLst>
          </p:cNvPr>
          <p:cNvGrpSpPr/>
          <p:nvPr/>
        </p:nvGrpSpPr>
        <p:grpSpPr>
          <a:xfrm>
            <a:off x="2121989" y="2714624"/>
            <a:ext cx="5485736" cy="2640452"/>
            <a:chOff x="4745449" y="668253"/>
            <a:chExt cx="5485736" cy="2299301"/>
          </a:xfrm>
        </p:grpSpPr>
        <p:pic>
          <p:nvPicPr>
            <p:cNvPr id="12" name="Picture 5">
              <a:extLst>
                <a:ext uri="{FF2B5EF4-FFF2-40B4-BE49-F238E27FC236}">
                  <a16:creationId xmlns:a16="http://schemas.microsoft.com/office/drawing/2014/main" id="{5BCE87B7-B2D4-34E6-CA38-25344F3AF0D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5" name="TextBox 14">
              <a:extLst>
                <a:ext uri="{FF2B5EF4-FFF2-40B4-BE49-F238E27FC236}">
                  <a16:creationId xmlns:a16="http://schemas.microsoft.com/office/drawing/2014/main" id="{C788AC03-F268-1625-C3D8-D6545F8D37AB}"/>
                </a:ext>
              </a:extLst>
            </p:cNvPr>
            <p:cNvSpPr txBox="1"/>
            <p:nvPr/>
          </p:nvSpPr>
          <p:spPr>
            <a:xfrm>
              <a:off x="5008404" y="1127221"/>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Sông Hồng chảy qua những tỉnh, thành phố nào ở nước ta?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8580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DAF1FFC-3E7B-3E01-2A43-5AAB02DFDFA5}"/>
              </a:ext>
            </a:extLst>
          </p:cNvPr>
          <p:cNvPicPr>
            <a:picLocks noChangeAspect="1"/>
          </p:cNvPicPr>
          <p:nvPr/>
        </p:nvPicPr>
        <p:blipFill>
          <a:blip r:embed="rId9"/>
          <a:stretch>
            <a:fillRect/>
          </a:stretch>
        </p:blipFill>
        <p:spPr>
          <a:xfrm>
            <a:off x="2617143" y="2322506"/>
            <a:ext cx="7529213" cy="1603387"/>
          </a:xfrm>
          <a:prstGeom prst="rect">
            <a:avLst/>
          </a:prstGeom>
        </p:spPr>
      </p:pic>
    </p:spTree>
    <p:extLst>
      <p:ext uri="{BB962C8B-B14F-4D97-AF65-F5344CB8AC3E}">
        <p14:creationId xmlns:p14="http://schemas.microsoft.com/office/powerpoint/2010/main" val="326929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9F1C1D-2E00-4E9C-A03C-96D06AB4AD03}"/>
              </a:ext>
            </a:extLst>
          </p:cNvPr>
          <p:cNvSpPr txBox="1"/>
          <p:nvPr/>
        </p:nvSpPr>
        <p:spPr>
          <a:xfrm>
            <a:off x="4887566" y="1337693"/>
            <a:ext cx="7056784" cy="2769989"/>
          </a:xfrm>
          <a:prstGeom prst="rect">
            <a:avLst/>
          </a:prstGeom>
          <a:noFill/>
        </p:spPr>
        <p:txBody>
          <a:bodyPr wrap="square" lIns="0" tIns="0" rIns="0" bIns="0" rtlCol="0">
            <a:spAutoFit/>
          </a:bodyPr>
          <a:lstStyle/>
          <a:p>
            <a:pPr lvl="0" algn="ctr"/>
            <a:r>
              <a:rPr lang="vi-VN" sz="6000" b="1" dirty="0">
                <a:solidFill>
                  <a:srgbClr val="002060"/>
                </a:solidFill>
                <a:latin typeface="Cambria" panose="02040503050406030204" pitchFamily="18" charset="0"/>
                <a:ea typeface="Cambria" panose="02040503050406030204" pitchFamily="18" charset="0"/>
                <a:cs typeface="Pattaya" panose="00000500000000000000" pitchFamily="2" charset="-34"/>
              </a:rPr>
              <a:t>Hoạt động 1: Tìm hiểu về vị trí và tên gọi của sông Hồng </a:t>
            </a:r>
            <a:endParaRPr kumimoji="0" lang="vi-VN" sz="6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5678139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EA6E751-D850-4AB7-AF4B-12913E2E44BC}"/>
              </a:ext>
            </a:extLst>
          </p:cNvPr>
          <p:cNvSpPr txBox="1"/>
          <p:nvPr/>
        </p:nvSpPr>
        <p:spPr>
          <a:xfrm>
            <a:off x="866775" y="562836"/>
            <a:ext cx="10839450" cy="1477328"/>
          </a:xfrm>
          <a:prstGeom prst="rect">
            <a:avLst/>
          </a:prstGeom>
          <a:noFill/>
        </p:spPr>
        <p:txBody>
          <a:bodyPr wrap="square" lIns="0" tIns="0" rIns="0" bIns="0" rtlCol="0">
            <a:spAutoFit/>
          </a:bodyPr>
          <a:lstStyle/>
          <a:p>
            <a:pPr lvl="0" algn="just"/>
            <a:r>
              <a:rPr lang="vi-VN" sz="3200" b="1" dirty="0">
                <a:solidFill>
                  <a:srgbClr val="002060"/>
                </a:solidFill>
                <a:latin typeface="Calibri" panose="020F0502020204030204" pitchFamily="34" charset="0"/>
                <a:cs typeface="Calibri" panose="020F0502020204030204" pitchFamily="34" charset="0"/>
              </a:rPr>
              <a:t>Dựa vào bản đồ địa hình phần đất liền Việt Nam ở Bài 1, trang 7 và thông tin, em hãy:</a:t>
            </a:r>
          </a:p>
          <a:p>
            <a:pPr marL="457200" lvl="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Xác định vị trí sông Hồng trên bản đồ.</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B7298CB-274C-FC27-F705-A5A5A2704C30}"/>
              </a:ext>
            </a:extLst>
          </p:cNvPr>
          <p:cNvPicPr>
            <a:picLocks noChangeAspect="1"/>
          </p:cNvPicPr>
          <p:nvPr/>
        </p:nvPicPr>
        <p:blipFill>
          <a:blip r:embed="rId4"/>
          <a:stretch>
            <a:fillRect/>
          </a:stretch>
        </p:blipFill>
        <p:spPr>
          <a:xfrm>
            <a:off x="7810500" y="1219018"/>
            <a:ext cx="3914775" cy="5227959"/>
          </a:xfrm>
          <a:prstGeom prst="rect">
            <a:avLst/>
          </a:prstGeom>
        </p:spPr>
      </p:pic>
    </p:spTree>
    <p:extLst>
      <p:ext uri="{BB962C8B-B14F-4D97-AF65-F5344CB8AC3E}">
        <p14:creationId xmlns:p14="http://schemas.microsoft.com/office/powerpoint/2010/main" val="395780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6F4D2C6-09A4-7D45-C085-06A45E4A31BA}"/>
              </a:ext>
            </a:extLst>
          </p:cNvPr>
          <p:cNvPicPr>
            <a:picLocks noChangeAspect="1"/>
          </p:cNvPicPr>
          <p:nvPr/>
        </p:nvPicPr>
        <p:blipFill>
          <a:blip r:embed="rId4"/>
          <a:stretch>
            <a:fillRect/>
          </a:stretch>
        </p:blipFill>
        <p:spPr>
          <a:xfrm>
            <a:off x="3248025" y="871537"/>
            <a:ext cx="5200650" cy="5343525"/>
          </a:xfrm>
          <a:prstGeom prst="rect">
            <a:avLst/>
          </a:prstGeom>
        </p:spPr>
      </p:pic>
      <p:sp>
        <p:nvSpPr>
          <p:cNvPr id="7" name="Freeform: Shape 6">
            <a:extLst>
              <a:ext uri="{FF2B5EF4-FFF2-40B4-BE49-F238E27FC236}">
                <a16:creationId xmlns:a16="http://schemas.microsoft.com/office/drawing/2014/main" id="{F2C36C83-E79E-DC05-7E11-844E11FDD428}"/>
              </a:ext>
            </a:extLst>
          </p:cNvPr>
          <p:cNvSpPr/>
          <p:nvPr/>
        </p:nvSpPr>
        <p:spPr>
          <a:xfrm>
            <a:off x="5067300" y="2019300"/>
            <a:ext cx="1981200" cy="1886086"/>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5">
            <a:extLst>
              <a:ext uri="{FF2B5EF4-FFF2-40B4-BE49-F238E27FC236}">
                <a16:creationId xmlns:a16="http://schemas.microsoft.com/office/drawing/2014/main" id="{BEDF1B52-AC3B-114A-2B0A-AD9346261F42}"/>
              </a:ext>
            </a:extLst>
          </p:cNvPr>
          <p:cNvSpPr>
            <a:spLocks noChangeArrowheads="1"/>
          </p:cNvSpPr>
          <p:nvPr/>
        </p:nvSpPr>
        <p:spPr bwMode="auto">
          <a:xfrm flipH="1">
            <a:off x="6508750" y="86677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headEnd/>
            <a:tailEnd/>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Tree>
    <p:extLst>
      <p:ext uri="{BB962C8B-B14F-4D97-AF65-F5344CB8AC3E}">
        <p14:creationId xmlns:p14="http://schemas.microsoft.com/office/powerpoint/2010/main" val="221669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966</Words>
  <Application>Microsoft Office PowerPoint</Application>
  <PresentationFormat>Widescreen</PresentationFormat>
  <Paragraphs>58</Paragraphs>
  <Slides>31</Slides>
  <Notes>10</Notes>
  <HiddenSlides>0</HiddenSlides>
  <MMClips>5</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31</vt:i4>
      </vt:variant>
    </vt:vector>
  </HeadingPairs>
  <TitlesOfParts>
    <vt:vector size="46" baseType="lpstr">
      <vt:lpstr>等线</vt:lpstr>
      <vt:lpstr>微软雅黑</vt:lpstr>
      <vt:lpstr>Arial</vt:lpstr>
      <vt:lpstr>Calibri</vt:lpstr>
      <vt:lpstr>Calibri Light</vt:lpstr>
      <vt:lpstr>Cambria</vt:lpstr>
      <vt:lpstr>Lato</vt:lpstr>
      <vt:lpstr>Patrick Hand</vt:lpstr>
      <vt:lpstr>Roboto Condensed Light</vt:lpstr>
      <vt:lpstr>Times New Roman</vt:lpstr>
      <vt:lpstr>Wingdings</vt:lpstr>
      <vt:lpstr>Office Theme</vt:lpstr>
      <vt:lpstr>1_Office Theme</vt:lpstr>
      <vt:lpstr>End of Course Jeopardy by Slidesgo</vt:lpstr>
      <vt:lpstr>1_End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vt:lpstr>
      <vt:lpstr>2. Nêu trang phục của người việt cổ?</vt:lpstr>
      <vt:lpstr>3. Người Việt cổ có tục lệ gì?</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Vân</cp:lastModifiedBy>
  <cp:revision>55</cp:revision>
  <dcterms:created xsi:type="dcterms:W3CDTF">2023-09-26T05:35:06Z</dcterms:created>
  <dcterms:modified xsi:type="dcterms:W3CDTF">2023-11-26T12:43:07Z</dcterms:modified>
</cp:coreProperties>
</file>