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Lst>
  <p:notesMasterIdLst>
    <p:notesMasterId r:id="rId42"/>
  </p:notesMasterIdLst>
  <p:sldIdLst>
    <p:sldId id="257" r:id="rId4"/>
    <p:sldId id="258" r:id="rId5"/>
    <p:sldId id="259" r:id="rId6"/>
    <p:sldId id="260" r:id="rId7"/>
    <p:sldId id="261" r:id="rId8"/>
    <p:sldId id="262" r:id="rId9"/>
    <p:sldId id="263" r:id="rId10"/>
    <p:sldId id="264" r:id="rId11"/>
    <p:sldId id="265" r:id="rId12"/>
    <p:sldId id="282" r:id="rId13"/>
    <p:sldId id="283" r:id="rId14"/>
    <p:sldId id="266" r:id="rId15"/>
    <p:sldId id="284" r:id="rId16"/>
    <p:sldId id="291" r:id="rId17"/>
    <p:sldId id="292" r:id="rId18"/>
    <p:sldId id="293" r:id="rId19"/>
    <p:sldId id="294" r:id="rId20"/>
    <p:sldId id="295" r:id="rId21"/>
    <p:sldId id="285" r:id="rId22"/>
    <p:sldId id="286" r:id="rId23"/>
    <p:sldId id="287" r:id="rId24"/>
    <p:sldId id="288" r:id="rId25"/>
    <p:sldId id="289" r:id="rId26"/>
    <p:sldId id="290" r:id="rId27"/>
    <p:sldId id="272" r:id="rId28"/>
    <p:sldId id="273" r:id="rId29"/>
    <p:sldId id="275" r:id="rId30"/>
    <p:sldId id="296" r:id="rId31"/>
    <p:sldId id="297" r:id="rId32"/>
    <p:sldId id="298" r:id="rId33"/>
    <p:sldId id="299" r:id="rId34"/>
    <p:sldId id="276" r:id="rId35"/>
    <p:sldId id="277" r:id="rId36"/>
    <p:sldId id="300" r:id="rId37"/>
    <p:sldId id="301" r:id="rId38"/>
    <p:sldId id="302" r:id="rId39"/>
    <p:sldId id="361" r:id="rId40"/>
    <p:sldId id="2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85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1795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7365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9170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6613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140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3195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368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3732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46481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1758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062684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079887"/>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980706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055766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1227907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539979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9932238"/>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5465035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5790700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1875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26/11/2023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754203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970243C-F511-AFAD-248B-FAEEC2271B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74524" y="218411"/>
            <a:ext cx="1248883" cy="1248883"/>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91E5F-9BD5-49A2-BB11-37556073DA36}" type="datetimeFigureOut">
              <a:rPr lang="en-US" smtClean="0">
                <a:solidFill>
                  <a:prstClr val="black">
                    <a:tint val="75000"/>
                  </a:prstClr>
                </a:solidFill>
                <a:cs typeface="Arial"/>
                <a:sym typeface="Arial"/>
              </a:rPr>
              <a:pPr defTabSz="914377"/>
              <a:t>11/26/2023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id="{A78332E4-9962-4AE1-996E-623E93BD2A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a:extLst>
              <a:ext uri="{FF2B5EF4-FFF2-40B4-BE49-F238E27FC236}">
                <a16:creationId xmlns:a16="http://schemas.microsoft.com/office/drawing/2014/main" id="{FB077EF0-2AE1-42BE-AE22-EA00565D9E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a:extLst>
              <a:ext uri="{FF2B5EF4-FFF2-40B4-BE49-F238E27FC236}">
                <a16:creationId xmlns:a16="http://schemas.microsoft.com/office/drawing/2014/main" id="{208F7898-72EA-4B3A-9000-6014AF015719}"/>
              </a:ext>
            </a:extLst>
          </p:cNvPr>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627EFBE-DE7A-433F-ACD4-88DFFF1D14B9}"/>
              </a:ext>
            </a:extLst>
          </p:cNvPr>
          <p:cNvSpPr txBox="1">
            <a:spLocks/>
          </p:cNvSpPr>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4953129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5235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jpeg"/><Relationship Id="rId11" Type="http://schemas.openxmlformats.org/officeDocument/2006/relationships/image" Target="../media/image45.jpeg"/><Relationship Id="rId5" Type="http://schemas.openxmlformats.org/officeDocument/2006/relationships/image" Target="../media/image41.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54.wmf"/><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5.wmf"/><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56.wmf"/><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57.wmf"/><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sv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wmf"/><Relationship Id="rId3" Type="http://schemas.openxmlformats.org/officeDocument/2006/relationships/control" Target="../activeX/activeX7.xml"/><Relationship Id="rId7" Type="http://schemas.openxmlformats.org/officeDocument/2006/relationships/image" Target="../media/image80.png"/><Relationship Id="rId12" Type="http://schemas.openxmlformats.org/officeDocument/2006/relationships/image" Target="../media/image85.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33.xml"/><Relationship Id="rId11" Type="http://schemas.openxmlformats.org/officeDocument/2006/relationships/image" Target="../media/image84.png"/><Relationship Id="rId5" Type="http://schemas.openxmlformats.org/officeDocument/2006/relationships/slideLayout" Target="../slideLayouts/slideLayout32.xml"/><Relationship Id="rId15" Type="http://schemas.openxmlformats.org/officeDocument/2006/relationships/image" Target="../media/image88.wmf"/><Relationship Id="rId10" Type="http://schemas.openxmlformats.org/officeDocument/2006/relationships/image" Target="../media/image83.png"/><Relationship Id="rId4" Type="http://schemas.openxmlformats.org/officeDocument/2006/relationships/control" Target="../activeX/activeX8.xml"/><Relationship Id="rId9" Type="http://schemas.openxmlformats.org/officeDocument/2006/relationships/image" Target="../media/image82.png"/><Relationship Id="rId14" Type="http://schemas.openxmlformats.org/officeDocument/2006/relationships/image" Target="../media/image87.w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2.jpg"/><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3.jp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2524</Words>
  <Application>Microsoft Office PowerPoint</Application>
  <PresentationFormat>Widescreen</PresentationFormat>
  <Paragraphs>103</Paragraphs>
  <Slides>38</Slides>
  <Notes>34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38</vt:i4>
      </vt:variant>
    </vt:vector>
  </HeadingPairs>
  <TitlesOfParts>
    <vt:vector size="55" baseType="lpstr">
      <vt:lpstr>#9Slide07 HoneyCream</vt:lpstr>
      <vt:lpstr>Arial</vt:lpstr>
      <vt:lpstr>Calibri</vt:lpstr>
      <vt:lpstr>Calibri Light</vt:lpstr>
      <vt:lpstr>Cambria</vt:lpstr>
      <vt:lpstr>Englebert</vt:lpstr>
      <vt:lpstr>Fira Sans Extra Condensed Medium</vt:lpstr>
      <vt:lpstr>Livvic</vt:lpstr>
      <vt:lpstr>Oswald Regular</vt:lpstr>
      <vt:lpstr>Roboto Condensed Light</vt:lpstr>
      <vt:lpstr>SVN-Newton</vt:lpstr>
      <vt:lpstr>Times New Roman</vt:lpstr>
      <vt:lpstr>UTM Mabella</vt:lpstr>
      <vt:lpstr>Zilla Slab Light</vt:lpstr>
      <vt:lpstr>Back to School Social Media XL by Slidesgo</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Thao Tran</dc:creator>
  <cp:lastModifiedBy>Nguyễn Thị Vân</cp:lastModifiedBy>
  <cp:revision>70</cp:revision>
  <dcterms:created xsi:type="dcterms:W3CDTF">2023-09-25T01:32:15Z</dcterms:created>
  <dcterms:modified xsi:type="dcterms:W3CDTF">2023-11-26T12:42:27Z</dcterms:modified>
</cp:coreProperties>
</file>