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301" r:id="rId3"/>
    <p:sldId id="281" r:id="rId4"/>
    <p:sldId id="302" r:id="rId5"/>
    <p:sldId id="303" r:id="rId6"/>
    <p:sldId id="304" r:id="rId7"/>
    <p:sldId id="305" r:id="rId8"/>
    <p:sldId id="309" r:id="rId9"/>
    <p:sldId id="307" r:id="rId10"/>
    <p:sldId id="311" r:id="rId11"/>
    <p:sldId id="308" r:id="rId12"/>
    <p:sldId id="312" r:id="rId13"/>
    <p:sldId id="313" r:id="rId14"/>
    <p:sldId id="314" r:id="rId15"/>
    <p:sldId id="315" r:id="rId16"/>
    <p:sldId id="310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0000"/>
    <a:srgbClr val="99FF33"/>
    <a:srgbClr val="00FF00"/>
    <a:srgbClr val="66FFFF"/>
    <a:srgbClr val="FFFF99"/>
    <a:srgbClr val="FF99FF"/>
    <a:srgbClr val="CC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 autoAdjust="0"/>
    <p:restoredTop sz="86388" autoAdjust="0"/>
  </p:normalViewPr>
  <p:slideViewPr>
    <p:cSldViewPr snapToGrid="0">
      <p:cViewPr varScale="1">
        <p:scale>
          <a:sx n="69" d="100"/>
          <a:sy n="69" d="100"/>
        </p:scale>
        <p:origin x="-312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5A686C-BAB2-4757-8265-E6B428635E57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01065A-93AF-44B8-B8B4-90F004B41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27BE9-CD17-4907-B844-49BE364537F2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4E4E-1894-4D86-A501-D90865012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B1DF1-3891-4857-B846-2CE8BB21508C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AD9F3-68B2-4C0B-9575-51D80DD54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657D3-974F-4A59-8B83-94F0ACAF2F48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250BA-E368-446A-BE26-43313CC52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725E4-B21D-4BE7-9E47-3CA3CC6C8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62E7E-E22E-4DAA-891A-0806B513F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2BEEE-001C-47F8-83F2-BB11BE203C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A2BC9-8ECA-463D-B242-CD0A57C8EC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DC035-E488-4E53-B73E-7199A450CD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B77B8-DD90-4273-A422-8F4B9ACB8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657D7-D177-4956-BDF9-F2A793F5A4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613CA-F6CA-4FBC-8B65-7C4912DBB3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9CC52-576D-4D73-961A-7E81F573AC82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6D2D0-15C4-4E81-A39F-D9DF9EAE9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38A03-0DB3-422A-99C6-1D33E80A8D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F4013-1872-435B-B338-A06EC2BD6F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8A92B-ECC3-4448-BE28-1FFB504775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7BF3-8974-43A1-9608-5917D8B9F972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4FD0A-C8D3-4C53-9A64-A4071A7F7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9D636-0C46-4D86-A515-B962F80ED478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72D3B-6AFE-4FAD-BC08-E16D4A257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91A2D-9222-47E3-A7A5-4E70CB418F32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8E564-FC5E-42E2-8EF6-10BEE9EC3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5E8D-A838-41D7-AF45-FF9D2E9380A8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37F30-6E86-4531-A80B-B3CDCD809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ACF55-2D02-423C-BD25-A73ABF97299F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3EE87-A373-4937-A51F-795968108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6FD4F-6B1E-4307-B99A-6FC47C5D001F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CF7FA-9F97-4D30-9116-2877A93DB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CE6FD-D49F-4DE9-AC7F-5CF6012516B7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19129-DE57-4384-938F-EA1A8EB21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55604BC2-4FCB-4A41-A357-E43B5F9DC920}" type="datetimeFigureOut">
              <a:rPr lang="en-US"/>
              <a:pPr>
                <a:defRPr/>
              </a:pPr>
              <a:t>1/1/2001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52EBB993-68B4-4586-A3C0-A046DACB0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06A261-CF24-4179-8D95-C22BD757BC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914400" y="609600"/>
            <a:ext cx="10668000" cy="1447800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QUÝ THẦY CÔ VỀ DỰ GIỜ !   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727200" y="2643188"/>
            <a:ext cx="8940800" cy="86201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LUYỆN TỪ VÀ CÂU - LỚP 5</a:t>
            </a:r>
          </a:p>
        </p:txBody>
      </p:sp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-7315200" y="5715000"/>
            <a:ext cx="942975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Giáo viên : Nguyễn Thị Thanh Thuý</a:t>
            </a:r>
          </a:p>
        </p:txBody>
      </p:sp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1320800" y="4129088"/>
            <a:ext cx="10464800" cy="1128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: Luyện tập về quan hệ từ ( tuần 12 )</a:t>
            </a:r>
          </a:p>
        </p:txBody>
      </p:sp>
      <p:pic>
        <p:nvPicPr>
          <p:cNvPr id="26630" name="Picture 18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56800" y="53340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19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2578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20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3200" y="4389438"/>
            <a:ext cx="15367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21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23200" y="4138613"/>
            <a:ext cx="2146300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4" name="Picture 22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69600" y="3429000"/>
            <a:ext cx="2641600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5" name="Picture 23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200" y="5499100"/>
            <a:ext cx="20447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6" name="Picture 24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46400" y="3962400"/>
            <a:ext cx="15367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7" name="Picture 25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92800" y="1066800"/>
            <a:ext cx="18288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8" name="Picture 26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" y="1981200"/>
            <a:ext cx="15367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9" name="Picture 27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75200" y="1981200"/>
            <a:ext cx="18415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0" name="Picture 28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5608638"/>
            <a:ext cx="15367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1" name="Picture 29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2286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2" name="Picture 30" descr="WhitecornerFlow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160000" y="1524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3" name="Picture 31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6400" y="304800"/>
            <a:ext cx="18415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4" name="Picture 33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8500" y="609600"/>
            <a:ext cx="15367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8" grpId="0" animBg="1"/>
      <p:bldP spid="16390" grpId="0" animBg="1"/>
      <p:bldP spid="1639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38" name="Group 10"/>
          <p:cNvGrpSpPr>
            <a:grpSpLocks/>
          </p:cNvGrpSpPr>
          <p:nvPr/>
        </p:nvGrpSpPr>
        <p:grpSpPr bwMode="auto">
          <a:xfrm>
            <a:off x="-207963" y="-457200"/>
            <a:ext cx="9698038" cy="5888038"/>
            <a:chOff x="-131" y="-288"/>
            <a:chExt cx="6109" cy="370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/>
              </a:extLst>
            </a:blip>
            <a:stretch>
              <a:fillRect/>
            </a:stretch>
          </p:blipFill>
          <p:spPr>
            <a:xfrm>
              <a:off x="180" y="51"/>
              <a:ext cx="3859" cy="292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35846" name="TextBox 5"/>
            <p:cNvSpPr txBox="1">
              <a:spLocks noChangeArrowheads="1"/>
            </p:cNvSpPr>
            <p:nvPr/>
          </p:nvSpPr>
          <p:spPr bwMode="auto">
            <a:xfrm>
              <a:off x="3952" y="137"/>
              <a:ext cx="202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4000" b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trăng quầng</a:t>
              </a:r>
            </a:p>
          </p:txBody>
        </p:sp>
      </p:grpSp>
      <p:grpSp>
        <p:nvGrpSpPr>
          <p:cNvPr id="99337" name="Group 9"/>
          <p:cNvGrpSpPr>
            <a:grpSpLocks/>
          </p:cNvGrpSpPr>
          <p:nvPr/>
        </p:nvGrpSpPr>
        <p:grpSpPr bwMode="auto">
          <a:xfrm>
            <a:off x="3360738" y="2058988"/>
            <a:ext cx="8580437" cy="4756150"/>
            <a:chOff x="2117" y="1297"/>
            <a:chExt cx="5405" cy="2996"/>
          </a:xfrm>
        </p:grpSpPr>
        <p:pic>
          <p:nvPicPr>
            <p:cNvPr id="35843" name="Picture 8" descr="trang-tan- 5"/>
            <p:cNvPicPr>
              <a:picLocks noChangeAspect="1" noChangeArrowheads="1"/>
            </p:cNvPicPr>
            <p:nvPr/>
          </p:nvPicPr>
          <p:blipFill>
            <a:blip r:embed="rId3"/>
            <a:srcRect r="9836" b="3847"/>
            <a:stretch>
              <a:fillRect/>
            </a:stretch>
          </p:blipFill>
          <p:spPr bwMode="auto">
            <a:xfrm rot="350228">
              <a:off x="3749" y="1297"/>
              <a:ext cx="3773" cy="2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44" name="TextBox 5"/>
            <p:cNvSpPr txBox="1">
              <a:spLocks noChangeArrowheads="1"/>
            </p:cNvSpPr>
            <p:nvPr/>
          </p:nvSpPr>
          <p:spPr bwMode="auto">
            <a:xfrm>
              <a:off x="2117" y="3560"/>
              <a:ext cx="157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4000" b="1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rPr>
                <a:t>trăng tán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Line 13"/>
          <p:cNvSpPr>
            <a:spLocks noChangeShapeType="1"/>
          </p:cNvSpPr>
          <p:nvPr/>
        </p:nvSpPr>
        <p:spPr bwMode="auto">
          <a:xfrm>
            <a:off x="1304925" y="561975"/>
            <a:ext cx="85645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6" name="Rectangle 21"/>
          <p:cNvSpPr>
            <a:spLocks noChangeArrowheads="1"/>
          </p:cNvSpPr>
          <p:nvPr/>
        </p:nvSpPr>
        <p:spPr bwMode="auto">
          <a:xfrm>
            <a:off x="6618288" y="1208088"/>
            <a:ext cx="1219200" cy="355600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900"/>
          </a:p>
        </p:txBody>
      </p:sp>
      <p:grpSp>
        <p:nvGrpSpPr>
          <p:cNvPr id="36867" name="Group 4"/>
          <p:cNvGrpSpPr>
            <a:grpSpLocks/>
          </p:cNvGrpSpPr>
          <p:nvPr/>
        </p:nvGrpSpPr>
        <p:grpSpPr bwMode="auto">
          <a:xfrm>
            <a:off x="688975" y="88900"/>
            <a:ext cx="10936288" cy="6480175"/>
            <a:chOff x="434" y="56"/>
            <a:chExt cx="6889" cy="4082"/>
          </a:xfrm>
        </p:grpSpPr>
        <p:sp>
          <p:nvSpPr>
            <p:cNvPr id="36879" name="TextBox 5"/>
            <p:cNvSpPr txBox="1">
              <a:spLocks noChangeArrowheads="1"/>
            </p:cNvSpPr>
            <p:nvPr/>
          </p:nvSpPr>
          <p:spPr bwMode="auto">
            <a:xfrm>
              <a:off x="476" y="56"/>
              <a:ext cx="6777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3. Tìm quan hệ từ ( </a:t>
              </a:r>
              <a:r>
                <a:rPr lang="en-US" sz="2800" b="1" i="1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rPr>
                <a:t>và, nhưng, trên, thì, ở, của</a:t>
              </a:r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 ) thích hợp với mỗi ô trống dưới đây:</a:t>
              </a:r>
            </a:p>
          </p:txBody>
        </p:sp>
        <p:sp>
          <p:nvSpPr>
            <p:cNvPr id="36880" name="TextBox 5"/>
            <p:cNvSpPr txBox="1">
              <a:spLocks noChangeArrowheads="1"/>
            </p:cNvSpPr>
            <p:nvPr/>
          </p:nvSpPr>
          <p:spPr bwMode="auto">
            <a:xfrm>
              <a:off x="442" y="692"/>
              <a:ext cx="58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28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a) Trời bây giờ trong vắt, thăm thẳm                  cao.</a:t>
              </a:r>
            </a:p>
          </p:txBody>
        </p:sp>
        <p:grpSp>
          <p:nvGrpSpPr>
            <p:cNvPr id="36881" name="Group 7"/>
            <p:cNvGrpSpPr>
              <a:grpSpLocks/>
            </p:cNvGrpSpPr>
            <p:nvPr/>
          </p:nvGrpSpPr>
          <p:grpSpPr bwMode="auto">
            <a:xfrm>
              <a:off x="438" y="1108"/>
              <a:ext cx="6652" cy="898"/>
              <a:chOff x="438" y="1048"/>
              <a:chExt cx="6652" cy="898"/>
            </a:xfrm>
          </p:grpSpPr>
          <p:sp>
            <p:nvSpPr>
              <p:cNvPr id="36892" name="TextBox 5"/>
              <p:cNvSpPr txBox="1">
                <a:spLocks noChangeArrowheads="1"/>
              </p:cNvSpPr>
              <p:nvPr/>
            </p:nvSpPr>
            <p:spPr bwMode="auto">
              <a:xfrm>
                <a:off x="438" y="1048"/>
                <a:ext cx="6652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solidFill>
                      <a:srgbClr val="660033"/>
                    </a:solidFill>
                    <a:latin typeface="Times New Roman" pitchFamily="18" charset="0"/>
                    <a:cs typeface="Times New Roman" pitchFamily="18" charset="0"/>
                  </a:rPr>
                  <a:t>b) Một vầng trăng tròn, to               đỏ hồng hiện lên               chân trời, sau rặng tre đen                 một ngôi làng xa.</a:t>
                </a:r>
              </a:p>
            </p:txBody>
          </p:sp>
          <p:sp>
            <p:nvSpPr>
              <p:cNvPr id="36893" name="TextBox 5"/>
              <p:cNvSpPr txBox="1">
                <a:spLocks noChangeArrowheads="1"/>
              </p:cNvSpPr>
              <p:nvPr/>
            </p:nvSpPr>
            <p:spPr bwMode="auto">
              <a:xfrm>
                <a:off x="4659" y="1619"/>
                <a:ext cx="215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 i="1">
                    <a:latin typeface="Times New Roman" pitchFamily="18" charset="0"/>
                    <a:cs typeface="Times New Roman" pitchFamily="18" charset="0"/>
                  </a:rPr>
                  <a:t>Theo </a:t>
                </a:r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Thạch Lam</a:t>
                </a:r>
              </a:p>
            </p:txBody>
          </p:sp>
          <p:sp>
            <p:nvSpPr>
              <p:cNvPr id="36894" name="Rectangle 21"/>
              <p:cNvSpPr>
                <a:spLocks noChangeArrowheads="1"/>
              </p:cNvSpPr>
              <p:nvPr/>
            </p:nvSpPr>
            <p:spPr bwMode="auto">
              <a:xfrm>
                <a:off x="3175" y="1107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6895" name="Rectangle 21"/>
              <p:cNvSpPr>
                <a:spLocks noChangeArrowheads="1"/>
              </p:cNvSpPr>
              <p:nvPr/>
            </p:nvSpPr>
            <p:spPr bwMode="auto">
              <a:xfrm>
                <a:off x="5725" y="1098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6896" name="Rectangle 21"/>
              <p:cNvSpPr>
                <a:spLocks noChangeArrowheads="1"/>
              </p:cNvSpPr>
              <p:nvPr/>
            </p:nvSpPr>
            <p:spPr bwMode="auto">
              <a:xfrm>
                <a:off x="2610" y="1407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</p:grpSp>
        <p:grpSp>
          <p:nvGrpSpPr>
            <p:cNvPr id="36882" name="Group 13"/>
            <p:cNvGrpSpPr>
              <a:grpSpLocks/>
            </p:cNvGrpSpPr>
            <p:nvPr/>
          </p:nvGrpSpPr>
          <p:grpSpPr bwMode="auto">
            <a:xfrm>
              <a:off x="434" y="2074"/>
              <a:ext cx="6777" cy="668"/>
              <a:chOff x="434" y="1954"/>
              <a:chExt cx="6777" cy="668"/>
            </a:xfrm>
          </p:grpSpPr>
          <p:sp>
            <p:nvSpPr>
              <p:cNvPr id="36888" name="TextBox 5"/>
              <p:cNvSpPr txBox="1">
                <a:spLocks noChangeArrowheads="1"/>
              </p:cNvSpPr>
              <p:nvPr/>
            </p:nvSpPr>
            <p:spPr bwMode="auto">
              <a:xfrm>
                <a:off x="434" y="1954"/>
                <a:ext cx="677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c) Trăng quầng                 hạn, trăng tán                mưa.</a:t>
                </a:r>
              </a:p>
            </p:txBody>
          </p:sp>
          <p:sp>
            <p:nvSpPr>
              <p:cNvPr id="36889" name="TextBox 5"/>
              <p:cNvSpPr txBox="1">
                <a:spLocks noChangeArrowheads="1"/>
              </p:cNvSpPr>
              <p:nvPr/>
            </p:nvSpPr>
            <p:spPr bwMode="auto">
              <a:xfrm>
                <a:off x="5005" y="2295"/>
                <a:ext cx="133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Tục ngữ</a:t>
                </a:r>
              </a:p>
            </p:txBody>
          </p:sp>
          <p:sp>
            <p:nvSpPr>
              <p:cNvPr id="36890" name="Rectangle 21"/>
              <p:cNvSpPr>
                <a:spLocks noChangeArrowheads="1"/>
              </p:cNvSpPr>
              <p:nvPr/>
            </p:nvSpPr>
            <p:spPr bwMode="auto">
              <a:xfrm>
                <a:off x="2076" y="2033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6891" name="Rectangle 21"/>
              <p:cNvSpPr>
                <a:spLocks noChangeArrowheads="1"/>
              </p:cNvSpPr>
              <p:nvPr/>
            </p:nvSpPr>
            <p:spPr bwMode="auto">
              <a:xfrm>
                <a:off x="4353" y="2021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</p:grpSp>
        <p:grpSp>
          <p:nvGrpSpPr>
            <p:cNvPr id="36883" name="Group 18"/>
            <p:cNvGrpSpPr>
              <a:grpSpLocks/>
            </p:cNvGrpSpPr>
            <p:nvPr/>
          </p:nvGrpSpPr>
          <p:grpSpPr bwMode="auto">
            <a:xfrm>
              <a:off x="450" y="2780"/>
              <a:ext cx="6873" cy="1358"/>
              <a:chOff x="450" y="2780"/>
              <a:chExt cx="6873" cy="1358"/>
            </a:xfrm>
          </p:grpSpPr>
          <p:sp>
            <p:nvSpPr>
              <p:cNvPr id="36884" name="TextBox 5"/>
              <p:cNvSpPr txBox="1">
                <a:spLocks noChangeArrowheads="1"/>
              </p:cNvSpPr>
              <p:nvPr/>
            </p:nvSpPr>
            <p:spPr bwMode="auto">
              <a:xfrm>
                <a:off x="450" y="2780"/>
                <a:ext cx="6873" cy="1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solidFill>
                      <a:srgbClr val="660033"/>
                    </a:solidFill>
                    <a:latin typeface="Times New Roman" pitchFamily="18" charset="0"/>
                    <a:cs typeface="Times New Roman" pitchFamily="18" charset="0"/>
                  </a:rPr>
                  <a:t>d) Tôi đã đi nhiều nơi, đóng quân ở nhiều chỗ đẹp hơn đây nhiều, nhân  dân  coi  tôi như người làng                 thương  yêu  tôi  hết  mực,                   </a:t>
                </a:r>
              </a:p>
              <a:p>
                <a:pPr algn="just"/>
                <a:r>
                  <a:rPr lang="en-US" sz="2800" b="1">
                    <a:solidFill>
                      <a:srgbClr val="660033"/>
                    </a:solidFill>
                    <a:latin typeface="Times New Roman" pitchFamily="18" charset="0"/>
                    <a:cs typeface="Times New Roman" pitchFamily="18" charset="0"/>
                  </a:rPr>
                  <a:t>                sao sức quyến rũ, nhớ thương vẫn không mãnh liệt, day dứt bằng mảnh đất cọc cằn này.                                                      </a:t>
                </a:r>
              </a:p>
            </p:txBody>
          </p:sp>
          <p:sp>
            <p:nvSpPr>
              <p:cNvPr id="36885" name="TextBox 5"/>
              <p:cNvSpPr txBox="1">
                <a:spLocks noChangeArrowheads="1"/>
              </p:cNvSpPr>
              <p:nvPr/>
            </p:nvSpPr>
            <p:spPr bwMode="auto">
              <a:xfrm>
                <a:off x="4501" y="3811"/>
                <a:ext cx="21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Theo Nguyễn Khải</a:t>
                </a:r>
              </a:p>
            </p:txBody>
          </p:sp>
          <p:sp>
            <p:nvSpPr>
              <p:cNvPr id="36886" name="Rectangle 21"/>
              <p:cNvSpPr>
                <a:spLocks noChangeArrowheads="1"/>
              </p:cNvSpPr>
              <p:nvPr/>
            </p:nvSpPr>
            <p:spPr bwMode="auto">
              <a:xfrm>
                <a:off x="3824" y="3125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6887" name="Rectangle 21"/>
              <p:cNvSpPr>
                <a:spLocks noChangeArrowheads="1"/>
              </p:cNvSpPr>
              <p:nvPr/>
            </p:nvSpPr>
            <p:spPr bwMode="auto">
              <a:xfrm>
                <a:off x="570" y="3391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</p:grpSp>
      </p:grpSp>
      <p:grpSp>
        <p:nvGrpSpPr>
          <p:cNvPr id="36868" name="Group 24"/>
          <p:cNvGrpSpPr>
            <a:grpSpLocks/>
          </p:cNvGrpSpPr>
          <p:nvPr/>
        </p:nvGrpSpPr>
        <p:grpSpPr bwMode="auto">
          <a:xfrm>
            <a:off x="4237038" y="1733550"/>
            <a:ext cx="6021387" cy="992188"/>
            <a:chOff x="2669" y="1092"/>
            <a:chExt cx="3793" cy="625"/>
          </a:xfrm>
        </p:grpSpPr>
        <p:sp>
          <p:nvSpPr>
            <p:cNvPr id="36876" name="TextBox 5"/>
            <p:cNvSpPr txBox="1">
              <a:spLocks noChangeArrowheads="1"/>
            </p:cNvSpPr>
            <p:nvPr/>
          </p:nvSpPr>
          <p:spPr bwMode="auto">
            <a:xfrm>
              <a:off x="3203" y="1094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</a:p>
          </p:txBody>
        </p:sp>
        <p:sp>
          <p:nvSpPr>
            <p:cNvPr id="36877" name="TextBox 5"/>
            <p:cNvSpPr txBox="1">
              <a:spLocks noChangeArrowheads="1"/>
            </p:cNvSpPr>
            <p:nvPr/>
          </p:nvSpPr>
          <p:spPr bwMode="auto">
            <a:xfrm>
              <a:off x="2669" y="1390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</a:p>
          </p:txBody>
        </p:sp>
        <p:sp>
          <p:nvSpPr>
            <p:cNvPr id="36878" name="TextBox 5"/>
            <p:cNvSpPr txBox="1">
              <a:spLocks noChangeArrowheads="1"/>
            </p:cNvSpPr>
            <p:nvPr/>
          </p:nvSpPr>
          <p:spPr bwMode="auto">
            <a:xfrm>
              <a:off x="5789" y="1092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ở</a:t>
              </a:r>
            </a:p>
          </p:txBody>
        </p:sp>
      </p:grpSp>
      <p:grpSp>
        <p:nvGrpSpPr>
          <p:cNvPr id="36869" name="Group 28"/>
          <p:cNvGrpSpPr>
            <a:grpSpLocks/>
          </p:cNvGrpSpPr>
          <p:nvPr/>
        </p:nvGrpSpPr>
        <p:grpSpPr bwMode="auto">
          <a:xfrm>
            <a:off x="3416300" y="3286125"/>
            <a:ext cx="4649788" cy="534988"/>
            <a:chOff x="2152" y="2070"/>
            <a:chExt cx="2929" cy="337"/>
          </a:xfrm>
        </p:grpSpPr>
        <p:sp>
          <p:nvSpPr>
            <p:cNvPr id="36874" name="TextBox 5"/>
            <p:cNvSpPr txBox="1">
              <a:spLocks noChangeArrowheads="1"/>
            </p:cNvSpPr>
            <p:nvPr/>
          </p:nvSpPr>
          <p:spPr bwMode="auto">
            <a:xfrm>
              <a:off x="2152" y="2080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thì</a:t>
              </a:r>
            </a:p>
          </p:txBody>
        </p:sp>
        <p:sp>
          <p:nvSpPr>
            <p:cNvPr id="36875" name="TextBox 5"/>
            <p:cNvSpPr txBox="1">
              <a:spLocks noChangeArrowheads="1"/>
            </p:cNvSpPr>
            <p:nvPr/>
          </p:nvSpPr>
          <p:spPr bwMode="auto">
            <a:xfrm>
              <a:off x="4408" y="2070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thì</a:t>
              </a:r>
            </a:p>
          </p:txBody>
        </p:sp>
      </p:grpSp>
      <p:sp>
        <p:nvSpPr>
          <p:cNvPr id="36870" name="TextBox 5"/>
          <p:cNvSpPr txBox="1">
            <a:spLocks noChangeArrowheads="1"/>
          </p:cNvSpPr>
          <p:nvPr/>
        </p:nvSpPr>
        <p:spPr bwMode="auto">
          <a:xfrm>
            <a:off x="6686550" y="1101725"/>
            <a:ext cx="1068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</a:p>
        </p:txBody>
      </p:sp>
      <p:grpSp>
        <p:nvGrpSpPr>
          <p:cNvPr id="102433" name="Group 33"/>
          <p:cNvGrpSpPr>
            <a:grpSpLocks/>
          </p:cNvGrpSpPr>
          <p:nvPr/>
        </p:nvGrpSpPr>
        <p:grpSpPr bwMode="auto">
          <a:xfrm>
            <a:off x="947738" y="4849813"/>
            <a:ext cx="6338887" cy="920750"/>
            <a:chOff x="597" y="3055"/>
            <a:chExt cx="3993" cy="580"/>
          </a:xfrm>
        </p:grpSpPr>
        <p:sp>
          <p:nvSpPr>
            <p:cNvPr id="36872" name="TextBox 5"/>
            <p:cNvSpPr txBox="1">
              <a:spLocks noChangeArrowheads="1"/>
            </p:cNvSpPr>
            <p:nvPr/>
          </p:nvSpPr>
          <p:spPr bwMode="auto">
            <a:xfrm>
              <a:off x="597" y="3308"/>
              <a:ext cx="7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nhưng</a:t>
              </a:r>
            </a:p>
          </p:txBody>
        </p:sp>
        <p:sp>
          <p:nvSpPr>
            <p:cNvPr id="36873" name="TextBox 5"/>
            <p:cNvSpPr txBox="1">
              <a:spLocks noChangeArrowheads="1"/>
            </p:cNvSpPr>
            <p:nvPr/>
          </p:nvSpPr>
          <p:spPr bwMode="auto">
            <a:xfrm>
              <a:off x="3917" y="3055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89" name="Group 8"/>
          <p:cNvGrpSpPr>
            <a:grpSpLocks/>
          </p:cNvGrpSpPr>
          <p:nvPr/>
        </p:nvGrpSpPr>
        <p:grpSpPr bwMode="auto">
          <a:xfrm>
            <a:off x="2751138" y="155575"/>
            <a:ext cx="7635875" cy="1123950"/>
            <a:chOff x="1733" y="98"/>
            <a:chExt cx="4810" cy="708"/>
          </a:xfrm>
        </p:grpSpPr>
        <p:sp>
          <p:nvSpPr>
            <p:cNvPr id="38452" name="TextBox 5"/>
            <p:cNvSpPr txBox="1">
              <a:spLocks noChangeArrowheads="1"/>
            </p:cNvSpPr>
            <p:nvPr/>
          </p:nvSpPr>
          <p:spPr bwMode="auto">
            <a:xfrm>
              <a:off x="2867" y="402"/>
              <a:ext cx="251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600" b="1" u="sng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Luyện từ và câu</a:t>
              </a:r>
            </a:p>
          </p:txBody>
        </p:sp>
        <p:sp>
          <p:nvSpPr>
            <p:cNvPr id="38453" name="TextBox 5"/>
            <p:cNvSpPr txBox="1">
              <a:spLocks noChangeArrowheads="1"/>
            </p:cNvSpPr>
            <p:nvPr/>
          </p:nvSpPr>
          <p:spPr bwMode="auto">
            <a:xfrm>
              <a:off x="1733" y="98"/>
              <a:ext cx="481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6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Thứ tư ngày 23 tháng 11 năm 2023</a:t>
              </a:r>
            </a:p>
          </p:txBody>
        </p:sp>
      </p:grpSp>
      <p:sp>
        <p:nvSpPr>
          <p:cNvPr id="37890" name="TextBox 5"/>
          <p:cNvSpPr txBox="1">
            <a:spLocks noChangeArrowheads="1"/>
          </p:cNvSpPr>
          <p:nvPr/>
        </p:nvSpPr>
        <p:spPr bwMode="auto">
          <a:xfrm>
            <a:off x="2270125" y="1206500"/>
            <a:ext cx="88995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về quan hệ từ</a:t>
            </a:r>
          </a:p>
        </p:txBody>
      </p:sp>
      <p:sp>
        <p:nvSpPr>
          <p:cNvPr id="103433" name="TextBox 5"/>
          <p:cNvSpPr txBox="1">
            <a:spLocks noChangeArrowheads="1"/>
          </p:cNvSpPr>
          <p:nvPr/>
        </p:nvSpPr>
        <p:spPr bwMode="auto">
          <a:xfrm>
            <a:off x="755650" y="2041525"/>
            <a:ext cx="10758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600" b="1">
                <a:latin typeface="Times New Roman" pitchFamily="18" charset="0"/>
                <a:cs typeface="Times New Roman" pitchFamily="18" charset="0"/>
              </a:rPr>
              <a:t>4. Đặt câu với mỗi quan hệ từ sau: </a:t>
            </a: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mà, thì, bằng.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2032000" y="3186113"/>
            <a:ext cx="863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altLang="en-US" sz="3600" b="1">
                <a:solidFill>
                  <a:srgbClr val="000099"/>
                </a:solidFill>
                <a:latin typeface="Times New Roman" pitchFamily="18" charset="0"/>
              </a:rPr>
              <a:t>Trò chơi: “AI NHANH, AI ĐÚNG”</a:t>
            </a:r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235200" y="4322763"/>
            <a:ext cx="6502400" cy="1462087"/>
            <a:chOff x="960" y="480"/>
            <a:chExt cx="2134" cy="2400"/>
          </a:xfrm>
        </p:grpSpPr>
        <p:grpSp>
          <p:nvGrpSpPr>
            <p:cNvPr id="38440" name="Group 18"/>
            <p:cNvGrpSpPr>
              <a:grpSpLocks/>
            </p:cNvGrpSpPr>
            <p:nvPr/>
          </p:nvGrpSpPr>
          <p:grpSpPr bwMode="auto">
            <a:xfrm>
              <a:off x="960" y="480"/>
              <a:ext cx="2134" cy="2400"/>
              <a:chOff x="930" y="1104"/>
              <a:chExt cx="1056" cy="1236"/>
            </a:xfrm>
          </p:grpSpPr>
          <p:grpSp>
            <p:nvGrpSpPr>
              <p:cNvPr id="38442" name="Group 19"/>
              <p:cNvGrpSpPr>
                <a:grpSpLocks/>
              </p:cNvGrpSpPr>
              <p:nvPr/>
            </p:nvGrpSpPr>
            <p:grpSpPr bwMode="auto">
              <a:xfrm>
                <a:off x="960" y="1104"/>
                <a:ext cx="1008" cy="1152"/>
                <a:chOff x="960" y="1104"/>
                <a:chExt cx="1008" cy="1152"/>
              </a:xfrm>
            </p:grpSpPr>
            <p:sp>
              <p:nvSpPr>
                <p:cNvPr id="38448" name="Freeform 20"/>
                <p:cNvSpPr>
                  <a:spLocks/>
                </p:cNvSpPr>
                <p:nvPr/>
              </p:nvSpPr>
              <p:spPr bwMode="auto">
                <a:xfrm>
                  <a:off x="960" y="1344"/>
                  <a:ext cx="384" cy="912"/>
                </a:xfrm>
                <a:custGeom>
                  <a:avLst/>
                  <a:gdLst>
                    <a:gd name="T0" fmla="*/ 384 w 384"/>
                    <a:gd name="T1" fmla="*/ 0 h 912"/>
                    <a:gd name="T2" fmla="*/ 192 w 384"/>
                    <a:gd name="T3" fmla="*/ 240 h 912"/>
                    <a:gd name="T4" fmla="*/ 144 w 384"/>
                    <a:gd name="T5" fmla="*/ 720 h 912"/>
                    <a:gd name="T6" fmla="*/ 0 w 384"/>
                    <a:gd name="T7" fmla="*/ 912 h 91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84"/>
                    <a:gd name="T13" fmla="*/ 0 h 912"/>
                    <a:gd name="T14" fmla="*/ 384 w 384"/>
                    <a:gd name="T15" fmla="*/ 912 h 91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84" h="912">
                      <a:moveTo>
                        <a:pt x="384" y="0"/>
                      </a:moveTo>
                      <a:cubicBezTo>
                        <a:pt x="308" y="60"/>
                        <a:pt x="232" y="120"/>
                        <a:pt x="192" y="240"/>
                      </a:cubicBezTo>
                      <a:cubicBezTo>
                        <a:pt x="152" y="360"/>
                        <a:pt x="176" y="608"/>
                        <a:pt x="144" y="720"/>
                      </a:cubicBezTo>
                      <a:cubicBezTo>
                        <a:pt x="112" y="832"/>
                        <a:pt x="56" y="872"/>
                        <a:pt x="0" y="912"/>
                      </a:cubicBezTo>
                    </a:path>
                  </a:pathLst>
                </a:custGeom>
                <a:solidFill>
                  <a:srgbClr val="FFFF00"/>
                </a:solidFill>
                <a:ln w="53975">
                  <a:solidFill>
                    <a:srgbClr val="FFFF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49" name="Freeform 21"/>
                <p:cNvSpPr>
                  <a:spLocks/>
                </p:cNvSpPr>
                <p:nvPr/>
              </p:nvSpPr>
              <p:spPr bwMode="auto">
                <a:xfrm flipH="1">
                  <a:off x="1584" y="1344"/>
                  <a:ext cx="384" cy="912"/>
                </a:xfrm>
                <a:custGeom>
                  <a:avLst/>
                  <a:gdLst>
                    <a:gd name="T0" fmla="*/ 384 w 384"/>
                    <a:gd name="T1" fmla="*/ 0 h 912"/>
                    <a:gd name="T2" fmla="*/ 192 w 384"/>
                    <a:gd name="T3" fmla="*/ 240 h 912"/>
                    <a:gd name="T4" fmla="*/ 144 w 384"/>
                    <a:gd name="T5" fmla="*/ 720 h 912"/>
                    <a:gd name="T6" fmla="*/ 0 w 384"/>
                    <a:gd name="T7" fmla="*/ 912 h 91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84"/>
                    <a:gd name="T13" fmla="*/ 0 h 912"/>
                    <a:gd name="T14" fmla="*/ 384 w 384"/>
                    <a:gd name="T15" fmla="*/ 912 h 91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84" h="912">
                      <a:moveTo>
                        <a:pt x="384" y="0"/>
                      </a:moveTo>
                      <a:cubicBezTo>
                        <a:pt x="308" y="60"/>
                        <a:pt x="232" y="120"/>
                        <a:pt x="192" y="240"/>
                      </a:cubicBezTo>
                      <a:cubicBezTo>
                        <a:pt x="152" y="360"/>
                        <a:pt x="176" y="608"/>
                        <a:pt x="144" y="720"/>
                      </a:cubicBezTo>
                      <a:cubicBezTo>
                        <a:pt x="112" y="832"/>
                        <a:pt x="56" y="872"/>
                        <a:pt x="0" y="912"/>
                      </a:cubicBezTo>
                    </a:path>
                  </a:pathLst>
                </a:custGeom>
                <a:solidFill>
                  <a:srgbClr val="FFFF00"/>
                </a:solidFill>
                <a:ln w="53975">
                  <a:solidFill>
                    <a:srgbClr val="FFFF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50" name="Line 22"/>
                <p:cNvSpPr>
                  <a:spLocks noChangeShapeType="1"/>
                </p:cNvSpPr>
                <p:nvPr/>
              </p:nvSpPr>
              <p:spPr bwMode="auto">
                <a:xfrm>
                  <a:off x="960" y="2256"/>
                  <a:ext cx="1008" cy="0"/>
                </a:xfrm>
                <a:prstGeom prst="line">
                  <a:avLst/>
                </a:prstGeom>
                <a:noFill/>
                <a:ln w="53975">
                  <a:solidFill>
                    <a:srgbClr val="FFFF6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51" name="Oval 23"/>
                <p:cNvSpPr>
                  <a:spLocks noChangeArrowheads="1"/>
                </p:cNvSpPr>
                <p:nvPr/>
              </p:nvSpPr>
              <p:spPr bwMode="auto">
                <a:xfrm>
                  <a:off x="1316" y="1104"/>
                  <a:ext cx="288" cy="288"/>
                </a:xfrm>
                <a:prstGeom prst="ellipse">
                  <a:avLst/>
                </a:prstGeom>
                <a:solidFill>
                  <a:srgbClr val="FFFF00"/>
                </a:solidFill>
                <a:ln w="53975">
                  <a:solidFill>
                    <a:srgbClr val="FFFF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</a:pPr>
                  <a:endParaRPr lang="vi-VN" altLang="en-US" sz="1600"/>
                </a:p>
              </p:txBody>
            </p:sp>
          </p:grpSp>
          <p:sp>
            <p:nvSpPr>
              <p:cNvPr id="38443" name="Oval 24"/>
              <p:cNvSpPr>
                <a:spLocks noChangeArrowheads="1"/>
              </p:cNvSpPr>
              <p:nvPr/>
            </p:nvSpPr>
            <p:spPr bwMode="auto">
              <a:xfrm>
                <a:off x="1152" y="1334"/>
                <a:ext cx="624" cy="864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</a:pPr>
                <a:endParaRPr lang="vi-VN" altLang="en-US" sz="1600"/>
              </a:p>
            </p:txBody>
          </p:sp>
          <p:sp>
            <p:nvSpPr>
              <p:cNvPr id="38444" name="Rectangle 25"/>
              <p:cNvSpPr>
                <a:spLocks noChangeArrowheads="1"/>
              </p:cNvSpPr>
              <p:nvPr/>
            </p:nvSpPr>
            <p:spPr bwMode="auto">
              <a:xfrm>
                <a:off x="1132" y="1776"/>
                <a:ext cx="672" cy="4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</a:pPr>
                <a:endParaRPr lang="vi-VN" altLang="en-US" sz="1600"/>
              </a:p>
            </p:txBody>
          </p:sp>
          <p:sp>
            <p:nvSpPr>
              <p:cNvPr id="38445" name="Oval 26"/>
              <p:cNvSpPr>
                <a:spLocks noChangeArrowheads="1"/>
              </p:cNvSpPr>
              <p:nvPr/>
            </p:nvSpPr>
            <p:spPr bwMode="auto">
              <a:xfrm>
                <a:off x="1008" y="2074"/>
                <a:ext cx="192" cy="19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</a:pPr>
                <a:endParaRPr lang="vi-VN" altLang="en-US" sz="1600"/>
              </a:p>
            </p:txBody>
          </p:sp>
          <p:sp>
            <p:nvSpPr>
              <p:cNvPr id="38446" name="Oval 27"/>
              <p:cNvSpPr>
                <a:spLocks noChangeArrowheads="1"/>
              </p:cNvSpPr>
              <p:nvPr/>
            </p:nvSpPr>
            <p:spPr bwMode="auto">
              <a:xfrm>
                <a:off x="1730" y="2074"/>
                <a:ext cx="192" cy="19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</a:pPr>
                <a:endParaRPr lang="vi-VN" altLang="en-US" sz="1600"/>
              </a:p>
            </p:txBody>
          </p:sp>
          <p:sp>
            <p:nvSpPr>
              <p:cNvPr id="38447" name="Oval 28"/>
              <p:cNvSpPr>
                <a:spLocks noChangeArrowheads="1"/>
              </p:cNvSpPr>
              <p:nvPr/>
            </p:nvSpPr>
            <p:spPr bwMode="auto">
              <a:xfrm>
                <a:off x="930" y="2196"/>
                <a:ext cx="1056" cy="144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</a:pPr>
                <a:endParaRPr lang="vi-VN" altLang="en-US" sz="1600"/>
              </a:p>
            </p:txBody>
          </p:sp>
        </p:grpSp>
        <p:pic>
          <p:nvPicPr>
            <p:cNvPr id="38441" name="Picture 29" descr="05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48" y="480"/>
              <a:ext cx="1488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1623" name="Group 7"/>
          <p:cNvGrpSpPr>
            <a:grpSpLocks/>
          </p:cNvGrpSpPr>
          <p:nvPr/>
        </p:nvGrpSpPr>
        <p:grpSpPr bwMode="auto">
          <a:xfrm>
            <a:off x="9499600" y="5661025"/>
            <a:ext cx="1816100" cy="655638"/>
            <a:chOff x="1842" y="1564"/>
            <a:chExt cx="768" cy="413"/>
          </a:xfrm>
        </p:grpSpPr>
        <p:sp>
          <p:nvSpPr>
            <p:cNvPr id="38438" name="Oval 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39" name="Text Box 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3.00</a:t>
              </a:r>
            </a:p>
          </p:txBody>
        </p:sp>
      </p:grpSp>
      <p:grpSp>
        <p:nvGrpSpPr>
          <p:cNvPr id="111626" name="Group 10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436" name="Oval 1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37" name="Text Box 1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2.59</a:t>
              </a:r>
            </a:p>
          </p:txBody>
        </p:sp>
      </p:grpSp>
      <p:grpSp>
        <p:nvGrpSpPr>
          <p:cNvPr id="111629" name="Group 13"/>
          <p:cNvGrpSpPr>
            <a:grpSpLocks/>
          </p:cNvGrpSpPr>
          <p:nvPr/>
        </p:nvGrpSpPr>
        <p:grpSpPr bwMode="auto">
          <a:xfrm>
            <a:off x="9517063" y="5661025"/>
            <a:ext cx="1816100" cy="655638"/>
            <a:chOff x="1842" y="1564"/>
            <a:chExt cx="768" cy="413"/>
          </a:xfrm>
        </p:grpSpPr>
        <p:sp>
          <p:nvSpPr>
            <p:cNvPr id="38434" name="Oval 1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35" name="Text Box 1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2.58</a:t>
              </a:r>
            </a:p>
          </p:txBody>
        </p:sp>
      </p:grpSp>
      <p:grpSp>
        <p:nvGrpSpPr>
          <p:cNvPr id="111632" name="Group 16"/>
          <p:cNvGrpSpPr>
            <a:grpSpLocks/>
          </p:cNvGrpSpPr>
          <p:nvPr/>
        </p:nvGrpSpPr>
        <p:grpSpPr bwMode="auto">
          <a:xfrm>
            <a:off x="9499600" y="5649913"/>
            <a:ext cx="1816100" cy="655637"/>
            <a:chOff x="1842" y="1564"/>
            <a:chExt cx="768" cy="413"/>
          </a:xfrm>
        </p:grpSpPr>
        <p:sp>
          <p:nvSpPr>
            <p:cNvPr id="38432" name="Oval 1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33" name="Text Box 1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2.57</a:t>
              </a:r>
            </a:p>
          </p:txBody>
        </p:sp>
      </p:grpSp>
      <p:grpSp>
        <p:nvGrpSpPr>
          <p:cNvPr id="111635" name="Group 19"/>
          <p:cNvGrpSpPr>
            <a:grpSpLocks/>
          </p:cNvGrpSpPr>
          <p:nvPr/>
        </p:nvGrpSpPr>
        <p:grpSpPr bwMode="auto">
          <a:xfrm>
            <a:off x="9499600" y="5661025"/>
            <a:ext cx="1816100" cy="655638"/>
            <a:chOff x="1842" y="1564"/>
            <a:chExt cx="768" cy="413"/>
          </a:xfrm>
        </p:grpSpPr>
        <p:sp>
          <p:nvSpPr>
            <p:cNvPr id="38430" name="Oval 2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31" name="Text Box 2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2.56</a:t>
              </a:r>
            </a:p>
          </p:txBody>
        </p:sp>
      </p:grpSp>
      <p:grpSp>
        <p:nvGrpSpPr>
          <p:cNvPr id="111638" name="Group 22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428" name="Oval 2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29" name="Text Box 2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2.55</a:t>
              </a:r>
            </a:p>
          </p:txBody>
        </p:sp>
      </p:grpSp>
      <p:grpSp>
        <p:nvGrpSpPr>
          <p:cNvPr id="111641" name="Group 25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426" name="Oval 2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27" name="Text Box 2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2.54</a:t>
              </a:r>
            </a:p>
          </p:txBody>
        </p:sp>
      </p:grpSp>
      <p:grpSp>
        <p:nvGrpSpPr>
          <p:cNvPr id="111644" name="Group 28"/>
          <p:cNvGrpSpPr>
            <a:grpSpLocks/>
          </p:cNvGrpSpPr>
          <p:nvPr/>
        </p:nvGrpSpPr>
        <p:grpSpPr bwMode="auto">
          <a:xfrm>
            <a:off x="9499600" y="5659438"/>
            <a:ext cx="1816100" cy="655637"/>
            <a:chOff x="1842" y="1564"/>
            <a:chExt cx="768" cy="413"/>
          </a:xfrm>
        </p:grpSpPr>
        <p:sp>
          <p:nvSpPr>
            <p:cNvPr id="38424" name="Oval 2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25" name="Text Box 3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2.53</a:t>
              </a:r>
            </a:p>
          </p:txBody>
        </p:sp>
      </p:grpSp>
      <p:grpSp>
        <p:nvGrpSpPr>
          <p:cNvPr id="111647" name="Group 31"/>
          <p:cNvGrpSpPr>
            <a:grpSpLocks/>
          </p:cNvGrpSpPr>
          <p:nvPr/>
        </p:nvGrpSpPr>
        <p:grpSpPr bwMode="auto">
          <a:xfrm>
            <a:off x="9499600" y="5654675"/>
            <a:ext cx="1816100" cy="655638"/>
            <a:chOff x="1842" y="1564"/>
            <a:chExt cx="768" cy="413"/>
          </a:xfrm>
        </p:grpSpPr>
        <p:sp>
          <p:nvSpPr>
            <p:cNvPr id="38422" name="Oval 3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23" name="Text Box 3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2.52</a:t>
              </a:r>
            </a:p>
          </p:txBody>
        </p:sp>
      </p:grpSp>
      <p:grpSp>
        <p:nvGrpSpPr>
          <p:cNvPr id="111650" name="Group 34"/>
          <p:cNvGrpSpPr>
            <a:grpSpLocks/>
          </p:cNvGrpSpPr>
          <p:nvPr/>
        </p:nvGrpSpPr>
        <p:grpSpPr bwMode="auto">
          <a:xfrm>
            <a:off x="9517063" y="5661025"/>
            <a:ext cx="1816100" cy="655638"/>
            <a:chOff x="1842" y="1564"/>
            <a:chExt cx="768" cy="413"/>
          </a:xfrm>
        </p:grpSpPr>
        <p:sp>
          <p:nvSpPr>
            <p:cNvPr id="38420" name="Oval 3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21" name="Text Box 3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2.51</a:t>
              </a:r>
            </a:p>
          </p:txBody>
        </p:sp>
      </p:grpSp>
      <p:grpSp>
        <p:nvGrpSpPr>
          <p:cNvPr id="111653" name="Group 37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418" name="Oval 3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19" name="Text Box 3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2.50</a:t>
              </a:r>
            </a:p>
          </p:txBody>
        </p:sp>
      </p:grpSp>
      <p:grpSp>
        <p:nvGrpSpPr>
          <p:cNvPr id="111656" name="Group 40"/>
          <p:cNvGrpSpPr>
            <a:grpSpLocks/>
          </p:cNvGrpSpPr>
          <p:nvPr/>
        </p:nvGrpSpPr>
        <p:grpSpPr bwMode="auto">
          <a:xfrm>
            <a:off x="9499600" y="5668963"/>
            <a:ext cx="1816100" cy="655637"/>
            <a:chOff x="1842" y="1564"/>
            <a:chExt cx="768" cy="413"/>
          </a:xfrm>
        </p:grpSpPr>
        <p:sp>
          <p:nvSpPr>
            <p:cNvPr id="38416" name="Oval 4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17" name="Text Box 4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2.49</a:t>
              </a:r>
            </a:p>
          </p:txBody>
        </p:sp>
      </p:grpSp>
      <p:grpSp>
        <p:nvGrpSpPr>
          <p:cNvPr id="111659" name="Group 43"/>
          <p:cNvGrpSpPr>
            <a:grpSpLocks/>
          </p:cNvGrpSpPr>
          <p:nvPr/>
        </p:nvGrpSpPr>
        <p:grpSpPr bwMode="auto">
          <a:xfrm>
            <a:off x="9499600" y="5668963"/>
            <a:ext cx="1816100" cy="655637"/>
            <a:chOff x="1842" y="1564"/>
            <a:chExt cx="768" cy="413"/>
          </a:xfrm>
        </p:grpSpPr>
        <p:sp>
          <p:nvSpPr>
            <p:cNvPr id="38414" name="Oval 4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15" name="Text Box 4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2.48</a:t>
              </a:r>
            </a:p>
          </p:txBody>
        </p:sp>
      </p:grpSp>
      <p:grpSp>
        <p:nvGrpSpPr>
          <p:cNvPr id="111662" name="Group 46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412" name="Oval 4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13" name="Text Box 4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2.47</a:t>
              </a:r>
            </a:p>
          </p:txBody>
        </p:sp>
      </p:grpSp>
      <p:grpSp>
        <p:nvGrpSpPr>
          <p:cNvPr id="111665" name="Group 49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410" name="Oval 5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11" name="Text Box 5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2.46</a:t>
              </a:r>
            </a:p>
          </p:txBody>
        </p:sp>
      </p:grpSp>
      <p:grpSp>
        <p:nvGrpSpPr>
          <p:cNvPr id="111668" name="Group 52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408" name="Oval 5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09" name="Text Box 5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2.45</a:t>
              </a:r>
            </a:p>
          </p:txBody>
        </p:sp>
      </p:grpSp>
      <p:grpSp>
        <p:nvGrpSpPr>
          <p:cNvPr id="111671" name="Group 55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406" name="Oval 5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07" name="Text Box 5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2.44</a:t>
              </a:r>
            </a:p>
          </p:txBody>
        </p:sp>
      </p:grpSp>
      <p:grpSp>
        <p:nvGrpSpPr>
          <p:cNvPr id="111674" name="Group 58"/>
          <p:cNvGrpSpPr>
            <a:grpSpLocks/>
          </p:cNvGrpSpPr>
          <p:nvPr/>
        </p:nvGrpSpPr>
        <p:grpSpPr bwMode="auto">
          <a:xfrm>
            <a:off x="9517063" y="5668963"/>
            <a:ext cx="1816100" cy="655637"/>
            <a:chOff x="1842" y="1564"/>
            <a:chExt cx="768" cy="413"/>
          </a:xfrm>
        </p:grpSpPr>
        <p:sp>
          <p:nvSpPr>
            <p:cNvPr id="38404" name="Oval 5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05" name="Text Box 6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2.43</a:t>
              </a:r>
            </a:p>
          </p:txBody>
        </p:sp>
      </p:grpSp>
      <p:grpSp>
        <p:nvGrpSpPr>
          <p:cNvPr id="111677" name="Group 61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402" name="Oval 6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03" name="Text Box 6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2.42</a:t>
              </a:r>
            </a:p>
          </p:txBody>
        </p:sp>
      </p:grpSp>
      <p:grpSp>
        <p:nvGrpSpPr>
          <p:cNvPr id="111680" name="Group 64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400" name="Oval 6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401" name="Text Box 6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2.41</a:t>
              </a:r>
            </a:p>
          </p:txBody>
        </p:sp>
      </p:grpSp>
      <p:grpSp>
        <p:nvGrpSpPr>
          <p:cNvPr id="111683" name="Group 67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98" name="Oval 6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99" name="Text Box 6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2.40</a:t>
              </a:r>
            </a:p>
          </p:txBody>
        </p:sp>
      </p:grpSp>
      <p:grpSp>
        <p:nvGrpSpPr>
          <p:cNvPr id="111686" name="Group 70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96" name="Oval 7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97" name="Text Box 7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2.39</a:t>
              </a:r>
            </a:p>
          </p:txBody>
        </p:sp>
      </p:grpSp>
      <p:grpSp>
        <p:nvGrpSpPr>
          <p:cNvPr id="111689" name="Group 73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94" name="Oval 7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95" name="Text Box 7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2.38</a:t>
              </a:r>
            </a:p>
          </p:txBody>
        </p:sp>
      </p:grpSp>
      <p:grpSp>
        <p:nvGrpSpPr>
          <p:cNvPr id="111692" name="Group 76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92" name="Oval 7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93" name="Text Box 7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2.37</a:t>
              </a:r>
            </a:p>
          </p:txBody>
        </p:sp>
      </p:grpSp>
      <p:grpSp>
        <p:nvGrpSpPr>
          <p:cNvPr id="111695" name="Group 79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90" name="Oval 8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91" name="Text Box 8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2.36</a:t>
              </a:r>
            </a:p>
          </p:txBody>
        </p:sp>
      </p:grpSp>
      <p:grpSp>
        <p:nvGrpSpPr>
          <p:cNvPr id="111698" name="Group 82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88" name="Oval 8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89" name="Text Box 8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2.35</a:t>
              </a:r>
            </a:p>
          </p:txBody>
        </p:sp>
      </p:grpSp>
      <p:grpSp>
        <p:nvGrpSpPr>
          <p:cNvPr id="111701" name="Group 85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86" name="Oval 8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87" name="Text Box 8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2.34</a:t>
              </a:r>
            </a:p>
          </p:txBody>
        </p:sp>
      </p:grpSp>
      <p:grpSp>
        <p:nvGrpSpPr>
          <p:cNvPr id="111704" name="Group 88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84" name="Oval 8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85" name="Text Box 9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2.33</a:t>
              </a:r>
            </a:p>
          </p:txBody>
        </p:sp>
      </p:grpSp>
      <p:grpSp>
        <p:nvGrpSpPr>
          <p:cNvPr id="111707" name="Group 91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82" name="Oval 9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83" name="Text Box 9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2.32</a:t>
              </a:r>
            </a:p>
          </p:txBody>
        </p:sp>
      </p:grpSp>
      <p:grpSp>
        <p:nvGrpSpPr>
          <p:cNvPr id="111710" name="Group 94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80" name="Oval 9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81" name="Text Box 9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2.31</a:t>
              </a:r>
            </a:p>
          </p:txBody>
        </p:sp>
      </p:grpSp>
      <p:grpSp>
        <p:nvGrpSpPr>
          <p:cNvPr id="111713" name="Group 97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78" name="Oval 9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79" name="Text Box 9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2.30</a:t>
              </a:r>
            </a:p>
          </p:txBody>
        </p:sp>
      </p:grpSp>
      <p:grpSp>
        <p:nvGrpSpPr>
          <p:cNvPr id="111716" name="Group 100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76" name="Oval 10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77" name="Text Box 10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2.29</a:t>
              </a:r>
            </a:p>
          </p:txBody>
        </p:sp>
      </p:grpSp>
      <p:grpSp>
        <p:nvGrpSpPr>
          <p:cNvPr id="111719" name="Group 103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74" name="Oval 10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75" name="Text Box 10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2.28</a:t>
              </a:r>
            </a:p>
          </p:txBody>
        </p:sp>
      </p:grpSp>
      <p:grpSp>
        <p:nvGrpSpPr>
          <p:cNvPr id="111722" name="Group 106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72" name="Oval 10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73" name="Text Box 10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2.27</a:t>
              </a:r>
            </a:p>
          </p:txBody>
        </p:sp>
      </p:grpSp>
      <p:grpSp>
        <p:nvGrpSpPr>
          <p:cNvPr id="111725" name="Group 109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70" name="Oval 11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71" name="Text Box 11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2.26</a:t>
              </a:r>
            </a:p>
          </p:txBody>
        </p:sp>
      </p:grpSp>
      <p:grpSp>
        <p:nvGrpSpPr>
          <p:cNvPr id="111728" name="Group 112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68" name="Oval 11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69" name="Text Box 11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2.25</a:t>
              </a:r>
            </a:p>
          </p:txBody>
        </p:sp>
      </p:grpSp>
      <p:grpSp>
        <p:nvGrpSpPr>
          <p:cNvPr id="111731" name="Group 115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66" name="Oval 11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67" name="Text Box 11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2.24</a:t>
              </a:r>
            </a:p>
          </p:txBody>
        </p:sp>
      </p:grpSp>
      <p:grpSp>
        <p:nvGrpSpPr>
          <p:cNvPr id="111734" name="Group 118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64" name="Oval 11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65" name="Text Box 12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2.23</a:t>
              </a:r>
            </a:p>
          </p:txBody>
        </p:sp>
      </p:grpSp>
      <p:grpSp>
        <p:nvGrpSpPr>
          <p:cNvPr id="111737" name="Group 121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62" name="Oval 12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63" name="Text Box 12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2.22</a:t>
              </a:r>
            </a:p>
          </p:txBody>
        </p:sp>
      </p:grpSp>
      <p:grpSp>
        <p:nvGrpSpPr>
          <p:cNvPr id="111740" name="Group 124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60" name="Oval 12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61" name="Text Box 12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2.21</a:t>
              </a:r>
            </a:p>
          </p:txBody>
        </p:sp>
      </p:grpSp>
      <p:grpSp>
        <p:nvGrpSpPr>
          <p:cNvPr id="111743" name="Group 127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58" name="Oval 12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59" name="Text Box 12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2.20</a:t>
              </a:r>
            </a:p>
          </p:txBody>
        </p:sp>
      </p:grpSp>
      <p:grpSp>
        <p:nvGrpSpPr>
          <p:cNvPr id="111746" name="Group 130"/>
          <p:cNvGrpSpPr>
            <a:grpSpLocks/>
          </p:cNvGrpSpPr>
          <p:nvPr/>
        </p:nvGrpSpPr>
        <p:grpSpPr bwMode="auto">
          <a:xfrm>
            <a:off x="9499600" y="5668963"/>
            <a:ext cx="1816100" cy="655637"/>
            <a:chOff x="1842" y="1564"/>
            <a:chExt cx="768" cy="413"/>
          </a:xfrm>
        </p:grpSpPr>
        <p:sp>
          <p:nvSpPr>
            <p:cNvPr id="38356" name="Oval 13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57" name="Text Box 13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2.19</a:t>
              </a:r>
            </a:p>
          </p:txBody>
        </p:sp>
      </p:grpSp>
      <p:grpSp>
        <p:nvGrpSpPr>
          <p:cNvPr id="111749" name="Group 133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54" name="Oval 13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55" name="Text Box 13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2.18</a:t>
              </a:r>
            </a:p>
          </p:txBody>
        </p:sp>
      </p:grpSp>
      <p:grpSp>
        <p:nvGrpSpPr>
          <p:cNvPr id="111752" name="Group 136"/>
          <p:cNvGrpSpPr>
            <a:grpSpLocks/>
          </p:cNvGrpSpPr>
          <p:nvPr/>
        </p:nvGrpSpPr>
        <p:grpSpPr bwMode="auto">
          <a:xfrm>
            <a:off x="9512300" y="5664200"/>
            <a:ext cx="1816100" cy="655638"/>
            <a:chOff x="1842" y="1564"/>
            <a:chExt cx="768" cy="413"/>
          </a:xfrm>
        </p:grpSpPr>
        <p:sp>
          <p:nvSpPr>
            <p:cNvPr id="38352" name="Oval 13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53" name="Text Box 13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2.17</a:t>
              </a:r>
            </a:p>
          </p:txBody>
        </p:sp>
      </p:grpSp>
      <p:grpSp>
        <p:nvGrpSpPr>
          <p:cNvPr id="111755" name="Group 139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50" name="Oval 14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51" name="Text Box 14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2.16</a:t>
              </a:r>
            </a:p>
          </p:txBody>
        </p:sp>
      </p:grpSp>
      <p:grpSp>
        <p:nvGrpSpPr>
          <p:cNvPr id="111758" name="Group 142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48" name="Oval 14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49" name="Text Box 14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2.15</a:t>
              </a:r>
            </a:p>
          </p:txBody>
        </p:sp>
      </p:grpSp>
      <p:grpSp>
        <p:nvGrpSpPr>
          <p:cNvPr id="111761" name="Group 145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46" name="Oval 14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47" name="Text Box 14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2.14</a:t>
              </a:r>
            </a:p>
          </p:txBody>
        </p:sp>
      </p:grpSp>
      <p:grpSp>
        <p:nvGrpSpPr>
          <p:cNvPr id="111764" name="Group 148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44" name="Oval 14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45" name="Text Box 15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2.13</a:t>
              </a:r>
            </a:p>
          </p:txBody>
        </p:sp>
      </p:grpSp>
      <p:grpSp>
        <p:nvGrpSpPr>
          <p:cNvPr id="111767" name="Group 151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42" name="Oval 15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43" name="Text Box 15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2.12</a:t>
              </a:r>
            </a:p>
          </p:txBody>
        </p:sp>
      </p:grpSp>
      <p:grpSp>
        <p:nvGrpSpPr>
          <p:cNvPr id="111770" name="Group 154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40" name="Oval 15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41" name="Text Box 15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2.11</a:t>
              </a:r>
            </a:p>
          </p:txBody>
        </p:sp>
      </p:grpSp>
      <p:grpSp>
        <p:nvGrpSpPr>
          <p:cNvPr id="111773" name="Group 157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38" name="Oval 15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39" name="Text Box 15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2.10</a:t>
              </a:r>
            </a:p>
          </p:txBody>
        </p:sp>
      </p:grpSp>
      <p:grpSp>
        <p:nvGrpSpPr>
          <p:cNvPr id="111776" name="Group 160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36" name="Oval 16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37" name="Text Box 16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2.09</a:t>
              </a:r>
            </a:p>
          </p:txBody>
        </p:sp>
      </p:grpSp>
      <p:grpSp>
        <p:nvGrpSpPr>
          <p:cNvPr id="111779" name="Group 163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34" name="Oval 16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35" name="Text Box 16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2.08</a:t>
              </a:r>
            </a:p>
          </p:txBody>
        </p:sp>
      </p:grpSp>
      <p:grpSp>
        <p:nvGrpSpPr>
          <p:cNvPr id="111782" name="Group 166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32" name="Oval 16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33" name="Text Box 16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2.07</a:t>
              </a:r>
            </a:p>
          </p:txBody>
        </p:sp>
      </p:grpSp>
      <p:grpSp>
        <p:nvGrpSpPr>
          <p:cNvPr id="111785" name="Group 169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30" name="Oval 17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31" name="Text Box 17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2.06</a:t>
              </a:r>
            </a:p>
          </p:txBody>
        </p:sp>
      </p:grpSp>
      <p:grpSp>
        <p:nvGrpSpPr>
          <p:cNvPr id="111788" name="Group 172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28" name="Oval 17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29" name="Text Box 17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2.05</a:t>
              </a:r>
            </a:p>
          </p:txBody>
        </p:sp>
      </p:grpSp>
      <p:grpSp>
        <p:nvGrpSpPr>
          <p:cNvPr id="111791" name="Group 175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26" name="Oval 17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27" name="Text Box 17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2.04</a:t>
              </a:r>
            </a:p>
          </p:txBody>
        </p:sp>
      </p:grpSp>
      <p:grpSp>
        <p:nvGrpSpPr>
          <p:cNvPr id="111794" name="Group 178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24" name="Oval 17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25" name="Text Box 18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2.03</a:t>
              </a:r>
            </a:p>
          </p:txBody>
        </p:sp>
      </p:grpSp>
      <p:grpSp>
        <p:nvGrpSpPr>
          <p:cNvPr id="111797" name="Group 181"/>
          <p:cNvGrpSpPr>
            <a:grpSpLocks/>
          </p:cNvGrpSpPr>
          <p:nvPr/>
        </p:nvGrpSpPr>
        <p:grpSpPr bwMode="auto">
          <a:xfrm>
            <a:off x="9512300" y="5664200"/>
            <a:ext cx="1816100" cy="655638"/>
            <a:chOff x="1842" y="1564"/>
            <a:chExt cx="768" cy="413"/>
          </a:xfrm>
        </p:grpSpPr>
        <p:sp>
          <p:nvSpPr>
            <p:cNvPr id="38322" name="Oval 18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23" name="Text Box 18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2.02</a:t>
              </a:r>
            </a:p>
          </p:txBody>
        </p:sp>
      </p:grpSp>
      <p:grpSp>
        <p:nvGrpSpPr>
          <p:cNvPr id="111800" name="Group 184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20" name="Oval 18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21" name="Text Box 18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2.01</a:t>
              </a:r>
            </a:p>
          </p:txBody>
        </p:sp>
      </p:grpSp>
      <p:grpSp>
        <p:nvGrpSpPr>
          <p:cNvPr id="111803" name="Group 187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18" name="Oval 18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19" name="Text Box 18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2.00</a:t>
              </a:r>
            </a:p>
          </p:txBody>
        </p:sp>
      </p:grpSp>
      <p:grpSp>
        <p:nvGrpSpPr>
          <p:cNvPr id="111806" name="Group 190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16" name="Oval 19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17" name="Text Box 19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1.59</a:t>
              </a:r>
            </a:p>
          </p:txBody>
        </p:sp>
      </p:grpSp>
      <p:grpSp>
        <p:nvGrpSpPr>
          <p:cNvPr id="111809" name="Group 193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14" name="Oval 19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15" name="Text Box 19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1.58</a:t>
              </a:r>
            </a:p>
          </p:txBody>
        </p:sp>
      </p:grpSp>
      <p:grpSp>
        <p:nvGrpSpPr>
          <p:cNvPr id="111812" name="Group 196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12" name="Oval 19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13" name="Text Box 19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1.57</a:t>
              </a:r>
            </a:p>
          </p:txBody>
        </p:sp>
      </p:grpSp>
      <p:grpSp>
        <p:nvGrpSpPr>
          <p:cNvPr id="111815" name="Group 199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10" name="Oval 20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11" name="Text Box 20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1.56</a:t>
              </a:r>
            </a:p>
          </p:txBody>
        </p:sp>
      </p:grpSp>
      <p:grpSp>
        <p:nvGrpSpPr>
          <p:cNvPr id="111818" name="Group 202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08" name="Oval 20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09" name="Text Box 20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1.55</a:t>
              </a:r>
            </a:p>
          </p:txBody>
        </p:sp>
      </p:grpSp>
      <p:grpSp>
        <p:nvGrpSpPr>
          <p:cNvPr id="111821" name="Group 205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306" name="Oval 20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07" name="Text Box 20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1.54</a:t>
              </a:r>
            </a:p>
          </p:txBody>
        </p:sp>
      </p:grpSp>
      <p:grpSp>
        <p:nvGrpSpPr>
          <p:cNvPr id="111824" name="Group 208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04" name="Oval 20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05" name="Text Box 21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1.53</a:t>
              </a:r>
            </a:p>
          </p:txBody>
        </p:sp>
      </p:grpSp>
      <p:grpSp>
        <p:nvGrpSpPr>
          <p:cNvPr id="111827" name="Group 211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02" name="Oval 21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03" name="Text Box 21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1.52</a:t>
              </a:r>
            </a:p>
          </p:txBody>
        </p:sp>
      </p:grpSp>
      <p:grpSp>
        <p:nvGrpSpPr>
          <p:cNvPr id="111830" name="Group 214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300" name="Oval 21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301" name="Text Box 21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1.51</a:t>
              </a:r>
            </a:p>
          </p:txBody>
        </p:sp>
      </p:grpSp>
      <p:grpSp>
        <p:nvGrpSpPr>
          <p:cNvPr id="111833" name="Group 217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98" name="Oval 21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99" name="Text Box 21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1.50</a:t>
              </a:r>
            </a:p>
          </p:txBody>
        </p:sp>
      </p:grpSp>
      <p:grpSp>
        <p:nvGrpSpPr>
          <p:cNvPr id="111836" name="Group 220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96" name="Oval 22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97" name="Text Box 22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1.49</a:t>
              </a:r>
            </a:p>
          </p:txBody>
        </p:sp>
      </p:grpSp>
      <p:grpSp>
        <p:nvGrpSpPr>
          <p:cNvPr id="111839" name="Group 223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94" name="Oval 22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95" name="Text Box 22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1.48</a:t>
              </a:r>
            </a:p>
          </p:txBody>
        </p:sp>
      </p:grpSp>
      <p:grpSp>
        <p:nvGrpSpPr>
          <p:cNvPr id="111842" name="Group 226"/>
          <p:cNvGrpSpPr>
            <a:grpSpLocks/>
          </p:cNvGrpSpPr>
          <p:nvPr/>
        </p:nvGrpSpPr>
        <p:grpSpPr bwMode="auto">
          <a:xfrm>
            <a:off x="9499600" y="5668963"/>
            <a:ext cx="1816100" cy="655637"/>
            <a:chOff x="1842" y="1564"/>
            <a:chExt cx="768" cy="413"/>
          </a:xfrm>
        </p:grpSpPr>
        <p:sp>
          <p:nvSpPr>
            <p:cNvPr id="38292" name="Oval 22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93" name="Text Box 22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1.47</a:t>
              </a:r>
            </a:p>
          </p:txBody>
        </p:sp>
      </p:grpSp>
      <p:grpSp>
        <p:nvGrpSpPr>
          <p:cNvPr id="111845" name="Group 229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90" name="Oval 23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91" name="Text Box 23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1.46</a:t>
              </a:r>
            </a:p>
          </p:txBody>
        </p:sp>
      </p:grpSp>
      <p:grpSp>
        <p:nvGrpSpPr>
          <p:cNvPr id="111848" name="Group 232"/>
          <p:cNvGrpSpPr>
            <a:grpSpLocks/>
          </p:cNvGrpSpPr>
          <p:nvPr/>
        </p:nvGrpSpPr>
        <p:grpSpPr bwMode="auto">
          <a:xfrm>
            <a:off x="9517063" y="5665788"/>
            <a:ext cx="1816100" cy="655637"/>
            <a:chOff x="1842" y="1564"/>
            <a:chExt cx="768" cy="413"/>
          </a:xfrm>
        </p:grpSpPr>
        <p:sp>
          <p:nvSpPr>
            <p:cNvPr id="38288" name="Oval 23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89" name="Text Box 23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1.45</a:t>
              </a:r>
            </a:p>
          </p:txBody>
        </p:sp>
      </p:grpSp>
      <p:grpSp>
        <p:nvGrpSpPr>
          <p:cNvPr id="111851" name="Group 235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86" name="Oval 23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87" name="Text Box 23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1.44</a:t>
              </a:r>
            </a:p>
          </p:txBody>
        </p:sp>
      </p:grpSp>
      <p:grpSp>
        <p:nvGrpSpPr>
          <p:cNvPr id="111854" name="Group 238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84" name="Oval 23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85" name="Text Box 24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1.43</a:t>
              </a:r>
            </a:p>
          </p:txBody>
        </p:sp>
      </p:grpSp>
      <p:grpSp>
        <p:nvGrpSpPr>
          <p:cNvPr id="111857" name="Group 241"/>
          <p:cNvGrpSpPr>
            <a:grpSpLocks/>
          </p:cNvGrpSpPr>
          <p:nvPr/>
        </p:nvGrpSpPr>
        <p:grpSpPr bwMode="auto">
          <a:xfrm>
            <a:off x="9532938" y="5664200"/>
            <a:ext cx="1816100" cy="655638"/>
            <a:chOff x="1842" y="1564"/>
            <a:chExt cx="768" cy="413"/>
          </a:xfrm>
        </p:grpSpPr>
        <p:sp>
          <p:nvSpPr>
            <p:cNvPr id="38282" name="Oval 24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83" name="Text Box 24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1.42</a:t>
              </a:r>
            </a:p>
          </p:txBody>
        </p:sp>
      </p:grpSp>
      <p:grpSp>
        <p:nvGrpSpPr>
          <p:cNvPr id="111860" name="Group 244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80" name="Oval 24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81" name="Text Box 24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1.41</a:t>
              </a:r>
            </a:p>
          </p:txBody>
        </p:sp>
      </p:grpSp>
      <p:grpSp>
        <p:nvGrpSpPr>
          <p:cNvPr id="111863" name="Group 247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78" name="Oval 24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79" name="Text Box 24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1.40</a:t>
              </a:r>
            </a:p>
          </p:txBody>
        </p:sp>
      </p:grpSp>
      <p:grpSp>
        <p:nvGrpSpPr>
          <p:cNvPr id="111866" name="Group 250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76" name="Oval 25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77" name="Text Box 25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1.39</a:t>
              </a:r>
            </a:p>
          </p:txBody>
        </p:sp>
      </p:grpSp>
      <p:grpSp>
        <p:nvGrpSpPr>
          <p:cNvPr id="111869" name="Group 253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74" name="Oval 25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75" name="Text Box 25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1.38</a:t>
              </a:r>
            </a:p>
          </p:txBody>
        </p:sp>
      </p:grpSp>
      <p:grpSp>
        <p:nvGrpSpPr>
          <p:cNvPr id="111872" name="Group 256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72" name="Oval 25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73" name="Text Box 25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1.37</a:t>
              </a:r>
            </a:p>
          </p:txBody>
        </p:sp>
      </p:grpSp>
      <p:grpSp>
        <p:nvGrpSpPr>
          <p:cNvPr id="111875" name="Group 259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70" name="Oval 26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71" name="Text Box 26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1.36</a:t>
              </a:r>
            </a:p>
          </p:txBody>
        </p:sp>
      </p:grpSp>
      <p:grpSp>
        <p:nvGrpSpPr>
          <p:cNvPr id="111878" name="Group 262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68" name="Oval 26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69" name="Text Box 26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1.35</a:t>
              </a:r>
            </a:p>
          </p:txBody>
        </p:sp>
      </p:grpSp>
      <p:grpSp>
        <p:nvGrpSpPr>
          <p:cNvPr id="111881" name="Group 265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66" name="Oval 26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67" name="Text Box 26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1.34</a:t>
              </a:r>
            </a:p>
          </p:txBody>
        </p:sp>
      </p:grpSp>
      <p:grpSp>
        <p:nvGrpSpPr>
          <p:cNvPr id="111884" name="Group 268"/>
          <p:cNvGrpSpPr>
            <a:grpSpLocks/>
          </p:cNvGrpSpPr>
          <p:nvPr/>
        </p:nvGrpSpPr>
        <p:grpSpPr bwMode="auto">
          <a:xfrm>
            <a:off x="9494838" y="5664200"/>
            <a:ext cx="1816100" cy="655638"/>
            <a:chOff x="1842" y="1564"/>
            <a:chExt cx="768" cy="413"/>
          </a:xfrm>
        </p:grpSpPr>
        <p:sp>
          <p:nvSpPr>
            <p:cNvPr id="38264" name="Oval 26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65" name="Text Box 27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1.33</a:t>
              </a:r>
            </a:p>
          </p:txBody>
        </p:sp>
      </p:grpSp>
      <p:grpSp>
        <p:nvGrpSpPr>
          <p:cNvPr id="111887" name="Group 271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62" name="Oval 27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63" name="Text Box 27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1.32</a:t>
              </a:r>
            </a:p>
          </p:txBody>
        </p:sp>
      </p:grpSp>
      <p:grpSp>
        <p:nvGrpSpPr>
          <p:cNvPr id="111890" name="Group 274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60" name="Oval 27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61" name="Text Box 27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1.31</a:t>
              </a:r>
            </a:p>
          </p:txBody>
        </p:sp>
      </p:grpSp>
      <p:grpSp>
        <p:nvGrpSpPr>
          <p:cNvPr id="111893" name="Group 277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58" name="Oval 27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59" name="Text Box 27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1.30</a:t>
              </a:r>
            </a:p>
          </p:txBody>
        </p:sp>
      </p:grpSp>
      <p:grpSp>
        <p:nvGrpSpPr>
          <p:cNvPr id="111896" name="Group 280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56" name="Oval 28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57" name="Text Box 28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1.29</a:t>
              </a:r>
            </a:p>
          </p:txBody>
        </p:sp>
      </p:grpSp>
      <p:grpSp>
        <p:nvGrpSpPr>
          <p:cNvPr id="111899" name="Group 283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54" name="Oval 28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55" name="Text Box 28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1.28</a:t>
              </a:r>
            </a:p>
          </p:txBody>
        </p:sp>
      </p:grpSp>
      <p:grpSp>
        <p:nvGrpSpPr>
          <p:cNvPr id="111902" name="Group 286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52" name="Oval 28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53" name="Text Box 28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1.27</a:t>
              </a:r>
            </a:p>
          </p:txBody>
        </p:sp>
      </p:grpSp>
      <p:grpSp>
        <p:nvGrpSpPr>
          <p:cNvPr id="111905" name="Group 289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50" name="Oval 29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51" name="Text Box 29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1.26</a:t>
              </a:r>
            </a:p>
          </p:txBody>
        </p:sp>
      </p:grpSp>
      <p:grpSp>
        <p:nvGrpSpPr>
          <p:cNvPr id="111908" name="Group 292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48" name="Oval 29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49" name="Text Box 29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1.25</a:t>
              </a:r>
            </a:p>
          </p:txBody>
        </p:sp>
      </p:grpSp>
      <p:grpSp>
        <p:nvGrpSpPr>
          <p:cNvPr id="111911" name="Group 295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46" name="Oval 29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47" name="Text Box 29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1.24</a:t>
              </a:r>
            </a:p>
          </p:txBody>
        </p:sp>
      </p:grpSp>
      <p:grpSp>
        <p:nvGrpSpPr>
          <p:cNvPr id="111914" name="Group 298"/>
          <p:cNvGrpSpPr>
            <a:grpSpLocks/>
          </p:cNvGrpSpPr>
          <p:nvPr/>
        </p:nvGrpSpPr>
        <p:grpSpPr bwMode="auto">
          <a:xfrm>
            <a:off x="9512300" y="5664200"/>
            <a:ext cx="1816100" cy="655638"/>
            <a:chOff x="1842" y="1564"/>
            <a:chExt cx="768" cy="413"/>
          </a:xfrm>
        </p:grpSpPr>
        <p:sp>
          <p:nvSpPr>
            <p:cNvPr id="38244" name="Oval 29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45" name="Text Box 30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1.23</a:t>
              </a:r>
            </a:p>
          </p:txBody>
        </p:sp>
      </p:grpSp>
      <p:grpSp>
        <p:nvGrpSpPr>
          <p:cNvPr id="111917" name="Group 301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42" name="Oval 30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43" name="Text Box 30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1.22</a:t>
              </a:r>
            </a:p>
          </p:txBody>
        </p:sp>
      </p:grpSp>
      <p:grpSp>
        <p:nvGrpSpPr>
          <p:cNvPr id="111920" name="Group 304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40" name="Oval 30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41" name="Text Box 30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1.21</a:t>
              </a:r>
            </a:p>
          </p:txBody>
        </p:sp>
      </p:grpSp>
      <p:grpSp>
        <p:nvGrpSpPr>
          <p:cNvPr id="111923" name="Group 307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38" name="Oval 30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39" name="Text Box 30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1.20</a:t>
              </a:r>
            </a:p>
          </p:txBody>
        </p:sp>
      </p:grpSp>
      <p:grpSp>
        <p:nvGrpSpPr>
          <p:cNvPr id="111926" name="Group 310"/>
          <p:cNvGrpSpPr>
            <a:grpSpLocks/>
          </p:cNvGrpSpPr>
          <p:nvPr/>
        </p:nvGrpSpPr>
        <p:grpSpPr bwMode="auto">
          <a:xfrm>
            <a:off x="9517063" y="5665788"/>
            <a:ext cx="1816100" cy="655637"/>
            <a:chOff x="1842" y="1564"/>
            <a:chExt cx="768" cy="413"/>
          </a:xfrm>
        </p:grpSpPr>
        <p:sp>
          <p:nvSpPr>
            <p:cNvPr id="38236" name="Oval 31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37" name="Text Box 31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1.19</a:t>
              </a:r>
            </a:p>
          </p:txBody>
        </p:sp>
      </p:grpSp>
      <p:grpSp>
        <p:nvGrpSpPr>
          <p:cNvPr id="111929" name="Group 313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34" name="Oval 31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35" name="Text Box 31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1.18</a:t>
              </a:r>
            </a:p>
          </p:txBody>
        </p:sp>
      </p:grpSp>
      <p:grpSp>
        <p:nvGrpSpPr>
          <p:cNvPr id="111932" name="Group 316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32" name="Oval 31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33" name="Text Box 31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1.17</a:t>
              </a:r>
            </a:p>
          </p:txBody>
        </p:sp>
      </p:grpSp>
      <p:grpSp>
        <p:nvGrpSpPr>
          <p:cNvPr id="111935" name="Group 319"/>
          <p:cNvGrpSpPr>
            <a:grpSpLocks/>
          </p:cNvGrpSpPr>
          <p:nvPr/>
        </p:nvGrpSpPr>
        <p:grpSpPr bwMode="auto">
          <a:xfrm>
            <a:off x="9482138" y="5664200"/>
            <a:ext cx="1816100" cy="655638"/>
            <a:chOff x="1842" y="1564"/>
            <a:chExt cx="768" cy="413"/>
          </a:xfrm>
        </p:grpSpPr>
        <p:sp>
          <p:nvSpPr>
            <p:cNvPr id="38230" name="Oval 32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31" name="Text Box 32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1.16</a:t>
              </a:r>
            </a:p>
          </p:txBody>
        </p:sp>
      </p:grpSp>
      <p:grpSp>
        <p:nvGrpSpPr>
          <p:cNvPr id="111938" name="Group 322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28" name="Oval 32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29" name="Text Box 32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1.15</a:t>
              </a:r>
            </a:p>
          </p:txBody>
        </p:sp>
      </p:grpSp>
      <p:grpSp>
        <p:nvGrpSpPr>
          <p:cNvPr id="111941" name="Group 325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26" name="Oval 32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27" name="Text Box 32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1.14</a:t>
              </a:r>
            </a:p>
          </p:txBody>
        </p:sp>
      </p:grpSp>
      <p:grpSp>
        <p:nvGrpSpPr>
          <p:cNvPr id="111944" name="Group 328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24" name="Oval 32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25" name="Text Box 33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1.13</a:t>
              </a:r>
            </a:p>
          </p:txBody>
        </p:sp>
      </p:grpSp>
      <p:grpSp>
        <p:nvGrpSpPr>
          <p:cNvPr id="111947" name="Group 331"/>
          <p:cNvGrpSpPr>
            <a:grpSpLocks/>
          </p:cNvGrpSpPr>
          <p:nvPr/>
        </p:nvGrpSpPr>
        <p:grpSpPr bwMode="auto">
          <a:xfrm>
            <a:off x="9482138" y="5664200"/>
            <a:ext cx="1816100" cy="655638"/>
            <a:chOff x="1842" y="1564"/>
            <a:chExt cx="768" cy="413"/>
          </a:xfrm>
        </p:grpSpPr>
        <p:sp>
          <p:nvSpPr>
            <p:cNvPr id="38222" name="Oval 33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23" name="Text Box 33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1.12</a:t>
              </a:r>
            </a:p>
          </p:txBody>
        </p:sp>
      </p:grpSp>
      <p:grpSp>
        <p:nvGrpSpPr>
          <p:cNvPr id="111950" name="Group 334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20" name="Oval 33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21" name="Text Box 33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1.11</a:t>
              </a:r>
            </a:p>
          </p:txBody>
        </p:sp>
      </p:grpSp>
      <p:grpSp>
        <p:nvGrpSpPr>
          <p:cNvPr id="111953" name="Group 337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18" name="Oval 33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19" name="Text Box 33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1.10</a:t>
              </a:r>
            </a:p>
          </p:txBody>
        </p:sp>
      </p:grpSp>
      <p:grpSp>
        <p:nvGrpSpPr>
          <p:cNvPr id="111956" name="Group 340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216" name="Oval 34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17" name="Text Box 34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1.09</a:t>
              </a:r>
            </a:p>
          </p:txBody>
        </p:sp>
      </p:grpSp>
      <p:grpSp>
        <p:nvGrpSpPr>
          <p:cNvPr id="111959" name="Group 343"/>
          <p:cNvGrpSpPr>
            <a:grpSpLocks/>
          </p:cNvGrpSpPr>
          <p:nvPr/>
        </p:nvGrpSpPr>
        <p:grpSpPr bwMode="auto">
          <a:xfrm>
            <a:off x="9482138" y="5664200"/>
            <a:ext cx="1816100" cy="655638"/>
            <a:chOff x="1842" y="1564"/>
            <a:chExt cx="768" cy="413"/>
          </a:xfrm>
        </p:grpSpPr>
        <p:sp>
          <p:nvSpPr>
            <p:cNvPr id="38214" name="Oval 34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15" name="Text Box 34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1.08</a:t>
              </a:r>
            </a:p>
          </p:txBody>
        </p:sp>
      </p:grpSp>
      <p:grpSp>
        <p:nvGrpSpPr>
          <p:cNvPr id="111962" name="Group 346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12" name="Oval 34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13" name="Text Box 34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1.07</a:t>
              </a:r>
            </a:p>
          </p:txBody>
        </p:sp>
      </p:grpSp>
      <p:grpSp>
        <p:nvGrpSpPr>
          <p:cNvPr id="111965" name="Group 349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10" name="Oval 35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11" name="Text Box 35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1.06</a:t>
              </a:r>
            </a:p>
          </p:txBody>
        </p:sp>
      </p:grpSp>
      <p:grpSp>
        <p:nvGrpSpPr>
          <p:cNvPr id="111968" name="Group 352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208" name="Oval 35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09" name="Text Box 35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1.05</a:t>
              </a:r>
            </a:p>
          </p:txBody>
        </p:sp>
      </p:grpSp>
      <p:grpSp>
        <p:nvGrpSpPr>
          <p:cNvPr id="111971" name="Group 355"/>
          <p:cNvGrpSpPr>
            <a:grpSpLocks/>
          </p:cNvGrpSpPr>
          <p:nvPr/>
        </p:nvGrpSpPr>
        <p:grpSpPr bwMode="auto">
          <a:xfrm>
            <a:off x="9494838" y="5664200"/>
            <a:ext cx="1816100" cy="655638"/>
            <a:chOff x="1842" y="1564"/>
            <a:chExt cx="768" cy="413"/>
          </a:xfrm>
        </p:grpSpPr>
        <p:sp>
          <p:nvSpPr>
            <p:cNvPr id="38206" name="Oval 35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07" name="Text Box 35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1.04</a:t>
              </a:r>
            </a:p>
          </p:txBody>
        </p:sp>
      </p:grpSp>
      <p:grpSp>
        <p:nvGrpSpPr>
          <p:cNvPr id="111974" name="Group 358"/>
          <p:cNvGrpSpPr>
            <a:grpSpLocks/>
          </p:cNvGrpSpPr>
          <p:nvPr/>
        </p:nvGrpSpPr>
        <p:grpSpPr bwMode="auto">
          <a:xfrm>
            <a:off x="9532938" y="5689600"/>
            <a:ext cx="1816100" cy="655638"/>
            <a:chOff x="1842" y="1564"/>
            <a:chExt cx="768" cy="413"/>
          </a:xfrm>
        </p:grpSpPr>
        <p:sp>
          <p:nvSpPr>
            <p:cNvPr id="38204" name="Oval 35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05" name="Text Box 36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1.03</a:t>
              </a:r>
            </a:p>
          </p:txBody>
        </p:sp>
      </p:grpSp>
      <p:grpSp>
        <p:nvGrpSpPr>
          <p:cNvPr id="111977" name="Group 361"/>
          <p:cNvGrpSpPr>
            <a:grpSpLocks/>
          </p:cNvGrpSpPr>
          <p:nvPr/>
        </p:nvGrpSpPr>
        <p:grpSpPr bwMode="auto">
          <a:xfrm>
            <a:off x="9482138" y="5676900"/>
            <a:ext cx="1816100" cy="655638"/>
            <a:chOff x="1842" y="1564"/>
            <a:chExt cx="768" cy="413"/>
          </a:xfrm>
        </p:grpSpPr>
        <p:sp>
          <p:nvSpPr>
            <p:cNvPr id="38202" name="Oval 36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03" name="Text Box 36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1.02</a:t>
              </a:r>
            </a:p>
          </p:txBody>
        </p:sp>
      </p:grpSp>
      <p:grpSp>
        <p:nvGrpSpPr>
          <p:cNvPr id="111980" name="Group 364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200" name="Oval 36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201" name="Text Box 36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1.01</a:t>
              </a:r>
            </a:p>
          </p:txBody>
        </p:sp>
      </p:grpSp>
      <p:grpSp>
        <p:nvGrpSpPr>
          <p:cNvPr id="111983" name="Group 367"/>
          <p:cNvGrpSpPr>
            <a:grpSpLocks/>
          </p:cNvGrpSpPr>
          <p:nvPr/>
        </p:nvGrpSpPr>
        <p:grpSpPr bwMode="auto">
          <a:xfrm>
            <a:off x="9499600" y="5689600"/>
            <a:ext cx="1816100" cy="655638"/>
            <a:chOff x="1842" y="1564"/>
            <a:chExt cx="768" cy="413"/>
          </a:xfrm>
        </p:grpSpPr>
        <p:sp>
          <p:nvSpPr>
            <p:cNvPr id="38198" name="Oval 36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99" name="Text Box 36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1.00</a:t>
              </a:r>
            </a:p>
          </p:txBody>
        </p:sp>
      </p:grpSp>
      <p:grpSp>
        <p:nvGrpSpPr>
          <p:cNvPr id="111986" name="Group 370"/>
          <p:cNvGrpSpPr>
            <a:grpSpLocks/>
          </p:cNvGrpSpPr>
          <p:nvPr/>
        </p:nvGrpSpPr>
        <p:grpSpPr bwMode="auto">
          <a:xfrm>
            <a:off x="9512300" y="5676900"/>
            <a:ext cx="1816100" cy="655638"/>
            <a:chOff x="1842" y="1564"/>
            <a:chExt cx="768" cy="413"/>
          </a:xfrm>
        </p:grpSpPr>
        <p:sp>
          <p:nvSpPr>
            <p:cNvPr id="38196" name="Oval 37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97" name="Text Box 37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0.59</a:t>
              </a:r>
            </a:p>
          </p:txBody>
        </p:sp>
      </p:grpSp>
      <p:grpSp>
        <p:nvGrpSpPr>
          <p:cNvPr id="111989" name="Group 373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94" name="Oval 37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95" name="Text Box 37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0.58</a:t>
              </a:r>
            </a:p>
          </p:txBody>
        </p:sp>
      </p:grpSp>
      <p:grpSp>
        <p:nvGrpSpPr>
          <p:cNvPr id="111992" name="Group 376"/>
          <p:cNvGrpSpPr>
            <a:grpSpLocks/>
          </p:cNvGrpSpPr>
          <p:nvPr/>
        </p:nvGrpSpPr>
        <p:grpSpPr bwMode="auto">
          <a:xfrm>
            <a:off x="9499600" y="5689600"/>
            <a:ext cx="1816100" cy="655638"/>
            <a:chOff x="1842" y="1564"/>
            <a:chExt cx="768" cy="413"/>
          </a:xfrm>
        </p:grpSpPr>
        <p:sp>
          <p:nvSpPr>
            <p:cNvPr id="38192" name="Oval 37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93" name="Text Box 37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0.57</a:t>
              </a:r>
            </a:p>
          </p:txBody>
        </p:sp>
      </p:grpSp>
      <p:grpSp>
        <p:nvGrpSpPr>
          <p:cNvPr id="111995" name="Group 379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90" name="Oval 38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91" name="Text Box 38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0.56</a:t>
              </a:r>
            </a:p>
          </p:txBody>
        </p:sp>
      </p:grpSp>
      <p:grpSp>
        <p:nvGrpSpPr>
          <p:cNvPr id="111998" name="Group 382"/>
          <p:cNvGrpSpPr>
            <a:grpSpLocks/>
          </p:cNvGrpSpPr>
          <p:nvPr/>
        </p:nvGrpSpPr>
        <p:grpSpPr bwMode="auto">
          <a:xfrm>
            <a:off x="9517063" y="5676900"/>
            <a:ext cx="1816100" cy="655638"/>
            <a:chOff x="1842" y="1564"/>
            <a:chExt cx="768" cy="413"/>
          </a:xfrm>
        </p:grpSpPr>
        <p:sp>
          <p:nvSpPr>
            <p:cNvPr id="38188" name="Oval 38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89" name="Text Box 38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0.55</a:t>
              </a:r>
            </a:p>
          </p:txBody>
        </p:sp>
      </p:grpSp>
      <p:grpSp>
        <p:nvGrpSpPr>
          <p:cNvPr id="112001" name="Group 385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86" name="Oval 38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87" name="Text Box 38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0.54</a:t>
              </a:r>
            </a:p>
          </p:txBody>
        </p:sp>
      </p:grpSp>
      <p:grpSp>
        <p:nvGrpSpPr>
          <p:cNvPr id="112004" name="Group 388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84" name="Oval 38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85" name="Text Box 39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0.53</a:t>
              </a:r>
            </a:p>
          </p:txBody>
        </p:sp>
      </p:grpSp>
      <p:grpSp>
        <p:nvGrpSpPr>
          <p:cNvPr id="112007" name="Group 391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82" name="Oval 39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83" name="Text Box 39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0.52</a:t>
              </a:r>
            </a:p>
          </p:txBody>
        </p:sp>
      </p:grpSp>
      <p:grpSp>
        <p:nvGrpSpPr>
          <p:cNvPr id="112010" name="Group 394"/>
          <p:cNvGrpSpPr>
            <a:grpSpLocks/>
          </p:cNvGrpSpPr>
          <p:nvPr/>
        </p:nvGrpSpPr>
        <p:grpSpPr bwMode="auto">
          <a:xfrm>
            <a:off x="9517063" y="5689600"/>
            <a:ext cx="1816100" cy="655638"/>
            <a:chOff x="1842" y="1564"/>
            <a:chExt cx="768" cy="413"/>
          </a:xfrm>
        </p:grpSpPr>
        <p:sp>
          <p:nvSpPr>
            <p:cNvPr id="38180" name="Oval 39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81" name="Text Box 39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0.51</a:t>
              </a:r>
            </a:p>
          </p:txBody>
        </p:sp>
      </p:grpSp>
      <p:grpSp>
        <p:nvGrpSpPr>
          <p:cNvPr id="112013" name="Group 397"/>
          <p:cNvGrpSpPr>
            <a:grpSpLocks/>
          </p:cNvGrpSpPr>
          <p:nvPr/>
        </p:nvGrpSpPr>
        <p:grpSpPr bwMode="auto">
          <a:xfrm>
            <a:off x="9517063" y="5676900"/>
            <a:ext cx="1816100" cy="655638"/>
            <a:chOff x="1842" y="1564"/>
            <a:chExt cx="768" cy="413"/>
          </a:xfrm>
        </p:grpSpPr>
        <p:sp>
          <p:nvSpPr>
            <p:cNvPr id="38178" name="Oval 39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79" name="Text Box 39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0.50</a:t>
              </a:r>
            </a:p>
          </p:txBody>
        </p:sp>
      </p:grpSp>
      <p:grpSp>
        <p:nvGrpSpPr>
          <p:cNvPr id="112016" name="Group 400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76" name="Oval 40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77" name="Text Box 40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0.49</a:t>
              </a:r>
            </a:p>
          </p:txBody>
        </p:sp>
      </p:grpSp>
      <p:grpSp>
        <p:nvGrpSpPr>
          <p:cNvPr id="112019" name="Group 403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74" name="Oval 40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75" name="Text Box 40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0.48</a:t>
              </a:r>
            </a:p>
          </p:txBody>
        </p:sp>
      </p:grpSp>
      <p:grpSp>
        <p:nvGrpSpPr>
          <p:cNvPr id="112022" name="Group 406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72" name="Oval 40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73" name="Text Box 40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0.47</a:t>
              </a:r>
            </a:p>
          </p:txBody>
        </p:sp>
      </p:grpSp>
      <p:grpSp>
        <p:nvGrpSpPr>
          <p:cNvPr id="112025" name="Group 409"/>
          <p:cNvGrpSpPr>
            <a:grpSpLocks/>
          </p:cNvGrpSpPr>
          <p:nvPr/>
        </p:nvGrpSpPr>
        <p:grpSpPr bwMode="auto">
          <a:xfrm>
            <a:off x="9517063" y="5676900"/>
            <a:ext cx="1816100" cy="655638"/>
            <a:chOff x="1842" y="1564"/>
            <a:chExt cx="768" cy="413"/>
          </a:xfrm>
        </p:grpSpPr>
        <p:sp>
          <p:nvSpPr>
            <p:cNvPr id="38170" name="Oval 41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71" name="Text Box 41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0.46</a:t>
              </a:r>
            </a:p>
          </p:txBody>
        </p:sp>
      </p:grpSp>
      <p:grpSp>
        <p:nvGrpSpPr>
          <p:cNvPr id="112028" name="Group 412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68" name="Oval 41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69" name="Text Box 41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0.45</a:t>
              </a:r>
            </a:p>
          </p:txBody>
        </p:sp>
      </p:grpSp>
      <p:grpSp>
        <p:nvGrpSpPr>
          <p:cNvPr id="112031" name="Group 415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66" name="Oval 41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67" name="Text Box 41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0.44</a:t>
              </a:r>
            </a:p>
          </p:txBody>
        </p:sp>
      </p:grpSp>
      <p:grpSp>
        <p:nvGrpSpPr>
          <p:cNvPr id="112034" name="Group 418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64" name="Oval 41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65" name="Text Box 42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0.43</a:t>
              </a:r>
            </a:p>
          </p:txBody>
        </p:sp>
      </p:grpSp>
      <p:grpSp>
        <p:nvGrpSpPr>
          <p:cNvPr id="112037" name="Group 421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62" name="Oval 42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63" name="Text Box 42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0.42</a:t>
              </a:r>
            </a:p>
          </p:txBody>
        </p:sp>
      </p:grpSp>
      <p:grpSp>
        <p:nvGrpSpPr>
          <p:cNvPr id="112040" name="Group 424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60" name="Oval 42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61" name="Text Box 42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0.41</a:t>
              </a:r>
            </a:p>
          </p:txBody>
        </p:sp>
      </p:grpSp>
      <p:grpSp>
        <p:nvGrpSpPr>
          <p:cNvPr id="112043" name="Group 427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58" name="Oval 42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59" name="Text Box 42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0.40</a:t>
              </a:r>
            </a:p>
          </p:txBody>
        </p:sp>
      </p:grpSp>
      <p:grpSp>
        <p:nvGrpSpPr>
          <p:cNvPr id="112046" name="Group 430"/>
          <p:cNvGrpSpPr>
            <a:grpSpLocks/>
          </p:cNvGrpSpPr>
          <p:nvPr/>
        </p:nvGrpSpPr>
        <p:grpSpPr bwMode="auto">
          <a:xfrm>
            <a:off x="9499600" y="5689600"/>
            <a:ext cx="1816100" cy="655638"/>
            <a:chOff x="1842" y="1564"/>
            <a:chExt cx="768" cy="413"/>
          </a:xfrm>
        </p:grpSpPr>
        <p:sp>
          <p:nvSpPr>
            <p:cNvPr id="38156" name="Oval 43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57" name="Text Box 43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0.39</a:t>
              </a:r>
            </a:p>
          </p:txBody>
        </p:sp>
      </p:grpSp>
      <p:grpSp>
        <p:nvGrpSpPr>
          <p:cNvPr id="112049" name="Group 433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54" name="Oval 43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55" name="Text Box 43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0.38</a:t>
              </a:r>
            </a:p>
          </p:txBody>
        </p:sp>
      </p:grpSp>
      <p:grpSp>
        <p:nvGrpSpPr>
          <p:cNvPr id="112052" name="Group 436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52" name="Oval 43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53" name="Text Box 43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0.37</a:t>
              </a:r>
            </a:p>
          </p:txBody>
        </p:sp>
      </p:grpSp>
      <p:grpSp>
        <p:nvGrpSpPr>
          <p:cNvPr id="112055" name="Group 439"/>
          <p:cNvGrpSpPr>
            <a:grpSpLocks/>
          </p:cNvGrpSpPr>
          <p:nvPr/>
        </p:nvGrpSpPr>
        <p:grpSpPr bwMode="auto">
          <a:xfrm>
            <a:off x="9517063" y="5676900"/>
            <a:ext cx="1816100" cy="655638"/>
            <a:chOff x="1842" y="1564"/>
            <a:chExt cx="768" cy="413"/>
          </a:xfrm>
        </p:grpSpPr>
        <p:sp>
          <p:nvSpPr>
            <p:cNvPr id="38150" name="Oval 44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51" name="Text Box 44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0.36</a:t>
              </a:r>
            </a:p>
          </p:txBody>
        </p:sp>
      </p:grpSp>
      <p:grpSp>
        <p:nvGrpSpPr>
          <p:cNvPr id="112058" name="Group 442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48" name="Oval 44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49" name="Text Box 44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0.35</a:t>
              </a:r>
            </a:p>
          </p:txBody>
        </p:sp>
      </p:grpSp>
      <p:grpSp>
        <p:nvGrpSpPr>
          <p:cNvPr id="112061" name="Group 445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46" name="Oval 44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47" name="Text Box 44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0.34</a:t>
              </a:r>
            </a:p>
          </p:txBody>
        </p:sp>
      </p:grpSp>
      <p:grpSp>
        <p:nvGrpSpPr>
          <p:cNvPr id="112064" name="Group 448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44" name="Oval 44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45" name="Text Box 45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0.33</a:t>
              </a:r>
            </a:p>
          </p:txBody>
        </p:sp>
      </p:grpSp>
      <p:grpSp>
        <p:nvGrpSpPr>
          <p:cNvPr id="112067" name="Group 451"/>
          <p:cNvGrpSpPr>
            <a:grpSpLocks/>
          </p:cNvGrpSpPr>
          <p:nvPr/>
        </p:nvGrpSpPr>
        <p:grpSpPr bwMode="auto">
          <a:xfrm>
            <a:off x="9517063" y="5676900"/>
            <a:ext cx="1816100" cy="655638"/>
            <a:chOff x="1842" y="1564"/>
            <a:chExt cx="768" cy="413"/>
          </a:xfrm>
        </p:grpSpPr>
        <p:sp>
          <p:nvSpPr>
            <p:cNvPr id="38142" name="Oval 45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43" name="Text Box 45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0.32</a:t>
              </a:r>
            </a:p>
          </p:txBody>
        </p:sp>
      </p:grpSp>
      <p:grpSp>
        <p:nvGrpSpPr>
          <p:cNvPr id="112070" name="Group 454"/>
          <p:cNvGrpSpPr>
            <a:grpSpLocks/>
          </p:cNvGrpSpPr>
          <p:nvPr/>
        </p:nvGrpSpPr>
        <p:grpSpPr bwMode="auto">
          <a:xfrm>
            <a:off x="9499600" y="5689600"/>
            <a:ext cx="1816100" cy="655638"/>
            <a:chOff x="1842" y="1564"/>
            <a:chExt cx="768" cy="413"/>
          </a:xfrm>
        </p:grpSpPr>
        <p:sp>
          <p:nvSpPr>
            <p:cNvPr id="38140" name="Oval 45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41" name="Text Box 45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0.31</a:t>
              </a:r>
            </a:p>
          </p:txBody>
        </p:sp>
      </p:grpSp>
      <p:grpSp>
        <p:nvGrpSpPr>
          <p:cNvPr id="112073" name="Group 457"/>
          <p:cNvGrpSpPr>
            <a:grpSpLocks/>
          </p:cNvGrpSpPr>
          <p:nvPr/>
        </p:nvGrpSpPr>
        <p:grpSpPr bwMode="auto">
          <a:xfrm>
            <a:off x="9499600" y="5676900"/>
            <a:ext cx="1816100" cy="655638"/>
            <a:chOff x="1842" y="1564"/>
            <a:chExt cx="768" cy="413"/>
          </a:xfrm>
        </p:grpSpPr>
        <p:sp>
          <p:nvSpPr>
            <p:cNvPr id="38138" name="Oval 45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39" name="Text Box 45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0.30</a:t>
              </a:r>
            </a:p>
          </p:txBody>
        </p:sp>
      </p:grpSp>
      <p:grpSp>
        <p:nvGrpSpPr>
          <p:cNvPr id="112076" name="Group 460"/>
          <p:cNvGrpSpPr>
            <a:grpSpLocks/>
          </p:cNvGrpSpPr>
          <p:nvPr/>
        </p:nvGrpSpPr>
        <p:grpSpPr bwMode="auto">
          <a:xfrm>
            <a:off x="9532938" y="5672138"/>
            <a:ext cx="1816100" cy="655637"/>
            <a:chOff x="1842" y="1564"/>
            <a:chExt cx="768" cy="413"/>
          </a:xfrm>
        </p:grpSpPr>
        <p:sp>
          <p:nvSpPr>
            <p:cNvPr id="38136" name="Oval 46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37" name="Text Box 46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0.29</a:t>
              </a:r>
            </a:p>
          </p:txBody>
        </p:sp>
      </p:grpSp>
      <p:grpSp>
        <p:nvGrpSpPr>
          <p:cNvPr id="112079" name="Group 463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34" name="Oval 46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35" name="Text Box 46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0.28</a:t>
              </a:r>
            </a:p>
          </p:txBody>
        </p:sp>
      </p:grpSp>
      <p:grpSp>
        <p:nvGrpSpPr>
          <p:cNvPr id="112082" name="Group 466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132" name="Oval 46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33" name="Text Box 46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0.27</a:t>
              </a:r>
            </a:p>
          </p:txBody>
        </p:sp>
      </p:grpSp>
      <p:grpSp>
        <p:nvGrpSpPr>
          <p:cNvPr id="112085" name="Group 469"/>
          <p:cNvGrpSpPr>
            <a:grpSpLocks/>
          </p:cNvGrpSpPr>
          <p:nvPr/>
        </p:nvGrpSpPr>
        <p:grpSpPr bwMode="auto">
          <a:xfrm>
            <a:off x="9517063" y="5676900"/>
            <a:ext cx="1816100" cy="655638"/>
            <a:chOff x="1842" y="1564"/>
            <a:chExt cx="768" cy="413"/>
          </a:xfrm>
        </p:grpSpPr>
        <p:sp>
          <p:nvSpPr>
            <p:cNvPr id="38130" name="Oval 47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31" name="Text Box 47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0.26</a:t>
              </a:r>
            </a:p>
          </p:txBody>
        </p:sp>
      </p:grpSp>
      <p:grpSp>
        <p:nvGrpSpPr>
          <p:cNvPr id="112088" name="Group 472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128" name="Oval 47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29" name="Text Box 47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0.25</a:t>
              </a:r>
            </a:p>
          </p:txBody>
        </p:sp>
      </p:grpSp>
      <p:grpSp>
        <p:nvGrpSpPr>
          <p:cNvPr id="112091" name="Group 475"/>
          <p:cNvGrpSpPr>
            <a:grpSpLocks/>
          </p:cNvGrpSpPr>
          <p:nvPr/>
        </p:nvGrpSpPr>
        <p:grpSpPr bwMode="auto">
          <a:xfrm>
            <a:off x="9499600" y="5638800"/>
            <a:ext cx="1816100" cy="655638"/>
            <a:chOff x="1842" y="1564"/>
            <a:chExt cx="768" cy="413"/>
          </a:xfrm>
        </p:grpSpPr>
        <p:sp>
          <p:nvSpPr>
            <p:cNvPr id="38126" name="Oval 47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27" name="Text Box 47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0.24</a:t>
              </a:r>
            </a:p>
          </p:txBody>
        </p:sp>
      </p:grpSp>
      <p:grpSp>
        <p:nvGrpSpPr>
          <p:cNvPr id="112094" name="Group 478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24" name="Oval 47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25" name="Text Box 48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0.23</a:t>
              </a:r>
            </a:p>
          </p:txBody>
        </p:sp>
      </p:grpSp>
      <p:grpSp>
        <p:nvGrpSpPr>
          <p:cNvPr id="112097" name="Group 481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22" name="Oval 48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23" name="Text Box 48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0.22</a:t>
              </a:r>
            </a:p>
          </p:txBody>
        </p:sp>
      </p:grpSp>
      <p:grpSp>
        <p:nvGrpSpPr>
          <p:cNvPr id="112100" name="Group 484"/>
          <p:cNvGrpSpPr>
            <a:grpSpLocks/>
          </p:cNvGrpSpPr>
          <p:nvPr/>
        </p:nvGrpSpPr>
        <p:grpSpPr bwMode="auto">
          <a:xfrm>
            <a:off x="9499600" y="5646738"/>
            <a:ext cx="1816100" cy="655637"/>
            <a:chOff x="1842" y="1564"/>
            <a:chExt cx="768" cy="413"/>
          </a:xfrm>
        </p:grpSpPr>
        <p:sp>
          <p:nvSpPr>
            <p:cNvPr id="38120" name="Oval 48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21" name="Text Box 48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0.21</a:t>
              </a:r>
            </a:p>
          </p:txBody>
        </p:sp>
      </p:grpSp>
      <p:grpSp>
        <p:nvGrpSpPr>
          <p:cNvPr id="112103" name="Group 487"/>
          <p:cNvGrpSpPr>
            <a:grpSpLocks/>
          </p:cNvGrpSpPr>
          <p:nvPr/>
        </p:nvGrpSpPr>
        <p:grpSpPr bwMode="auto">
          <a:xfrm>
            <a:off x="9517063" y="5646738"/>
            <a:ext cx="1816100" cy="655637"/>
            <a:chOff x="1842" y="1564"/>
            <a:chExt cx="768" cy="413"/>
          </a:xfrm>
        </p:grpSpPr>
        <p:sp>
          <p:nvSpPr>
            <p:cNvPr id="38118" name="Oval 48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19" name="Text Box 48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0.20</a:t>
              </a:r>
            </a:p>
          </p:txBody>
        </p:sp>
      </p:grpSp>
      <p:grpSp>
        <p:nvGrpSpPr>
          <p:cNvPr id="112106" name="Group 490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16" name="Oval 49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17" name="Text Box 49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0.19</a:t>
              </a:r>
            </a:p>
          </p:txBody>
        </p:sp>
      </p:grpSp>
      <p:grpSp>
        <p:nvGrpSpPr>
          <p:cNvPr id="112109" name="Group 493"/>
          <p:cNvGrpSpPr>
            <a:grpSpLocks/>
          </p:cNvGrpSpPr>
          <p:nvPr/>
        </p:nvGrpSpPr>
        <p:grpSpPr bwMode="auto">
          <a:xfrm>
            <a:off x="9512300" y="5664200"/>
            <a:ext cx="1816100" cy="655638"/>
            <a:chOff x="1842" y="1564"/>
            <a:chExt cx="768" cy="413"/>
          </a:xfrm>
        </p:grpSpPr>
        <p:sp>
          <p:nvSpPr>
            <p:cNvPr id="38114" name="Oval 49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15" name="Text Box 49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0.18</a:t>
              </a:r>
            </a:p>
          </p:txBody>
        </p:sp>
      </p:grpSp>
      <p:grpSp>
        <p:nvGrpSpPr>
          <p:cNvPr id="112112" name="Group 496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12" name="Oval 49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13" name="Text Box 49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0.17</a:t>
              </a:r>
            </a:p>
          </p:txBody>
        </p:sp>
      </p:grpSp>
      <p:grpSp>
        <p:nvGrpSpPr>
          <p:cNvPr id="112115" name="Group 499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10" name="Oval 50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11" name="Text Box 50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0.16</a:t>
              </a:r>
            </a:p>
          </p:txBody>
        </p:sp>
      </p:grpSp>
      <p:grpSp>
        <p:nvGrpSpPr>
          <p:cNvPr id="112118" name="Group 502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08" name="Oval 50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09" name="Text Box 50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0.15</a:t>
              </a:r>
            </a:p>
          </p:txBody>
        </p:sp>
      </p:grpSp>
      <p:grpSp>
        <p:nvGrpSpPr>
          <p:cNvPr id="112121" name="Group 505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06" name="Oval 50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07" name="Text Box 50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0.14</a:t>
              </a:r>
            </a:p>
          </p:txBody>
        </p:sp>
      </p:grpSp>
      <p:grpSp>
        <p:nvGrpSpPr>
          <p:cNvPr id="112124" name="Group 508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04" name="Oval 50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05" name="Text Box 51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0.13</a:t>
              </a:r>
            </a:p>
          </p:txBody>
        </p:sp>
      </p:grpSp>
      <p:grpSp>
        <p:nvGrpSpPr>
          <p:cNvPr id="112127" name="Group 511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02" name="Oval 51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03" name="Text Box 51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0.12</a:t>
              </a:r>
            </a:p>
          </p:txBody>
        </p:sp>
      </p:grpSp>
      <p:grpSp>
        <p:nvGrpSpPr>
          <p:cNvPr id="112130" name="Group 514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100" name="Oval 51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101" name="Text Box 51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0.11</a:t>
              </a:r>
            </a:p>
          </p:txBody>
        </p:sp>
      </p:grpSp>
      <p:grpSp>
        <p:nvGrpSpPr>
          <p:cNvPr id="112133" name="Group 517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098" name="Oval 51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99" name="Text Box 51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0.10</a:t>
              </a:r>
            </a:p>
          </p:txBody>
        </p:sp>
      </p:grpSp>
      <p:grpSp>
        <p:nvGrpSpPr>
          <p:cNvPr id="112136" name="Group 520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096" name="Oval 521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97" name="Text Box 522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0.09</a:t>
              </a:r>
            </a:p>
          </p:txBody>
        </p:sp>
      </p:grpSp>
      <p:grpSp>
        <p:nvGrpSpPr>
          <p:cNvPr id="112139" name="Group 523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094" name="Oval 524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95" name="Text Box 525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0.08</a:t>
              </a:r>
            </a:p>
          </p:txBody>
        </p:sp>
      </p:grpSp>
      <p:grpSp>
        <p:nvGrpSpPr>
          <p:cNvPr id="112142" name="Group 526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092" name="Oval 527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93" name="Text Box 528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0.07</a:t>
              </a:r>
            </a:p>
          </p:txBody>
        </p:sp>
      </p:grpSp>
      <p:grpSp>
        <p:nvGrpSpPr>
          <p:cNvPr id="112145" name="Group 529"/>
          <p:cNvGrpSpPr>
            <a:grpSpLocks/>
          </p:cNvGrpSpPr>
          <p:nvPr/>
        </p:nvGrpSpPr>
        <p:grpSpPr bwMode="auto">
          <a:xfrm>
            <a:off x="9494838" y="5664200"/>
            <a:ext cx="1816100" cy="655638"/>
            <a:chOff x="1842" y="1564"/>
            <a:chExt cx="768" cy="413"/>
          </a:xfrm>
        </p:grpSpPr>
        <p:sp>
          <p:nvSpPr>
            <p:cNvPr id="38090" name="Oval 530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91" name="Text Box 531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0.06</a:t>
              </a:r>
            </a:p>
          </p:txBody>
        </p:sp>
      </p:grpSp>
      <p:grpSp>
        <p:nvGrpSpPr>
          <p:cNvPr id="112148" name="Group 532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088" name="Oval 533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89" name="Text Box 534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0.05</a:t>
              </a:r>
            </a:p>
          </p:txBody>
        </p:sp>
      </p:grpSp>
      <p:grpSp>
        <p:nvGrpSpPr>
          <p:cNvPr id="112151" name="Group 535"/>
          <p:cNvGrpSpPr>
            <a:grpSpLocks/>
          </p:cNvGrpSpPr>
          <p:nvPr/>
        </p:nvGrpSpPr>
        <p:grpSpPr bwMode="auto">
          <a:xfrm>
            <a:off x="9517063" y="5664200"/>
            <a:ext cx="1816100" cy="655638"/>
            <a:chOff x="1842" y="1564"/>
            <a:chExt cx="768" cy="413"/>
          </a:xfrm>
        </p:grpSpPr>
        <p:sp>
          <p:nvSpPr>
            <p:cNvPr id="38086" name="Oval 536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87" name="Text Box 537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0.04</a:t>
              </a:r>
            </a:p>
          </p:txBody>
        </p:sp>
      </p:grpSp>
      <p:grpSp>
        <p:nvGrpSpPr>
          <p:cNvPr id="112154" name="Group 538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084" name="Oval 539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85" name="Text Box 540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0.03</a:t>
              </a:r>
            </a:p>
          </p:txBody>
        </p:sp>
      </p:grpSp>
      <p:grpSp>
        <p:nvGrpSpPr>
          <p:cNvPr id="112157" name="Group 541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082" name="Oval 542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83" name="Text Box 543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0.02</a:t>
              </a:r>
            </a:p>
          </p:txBody>
        </p:sp>
      </p:grpSp>
      <p:grpSp>
        <p:nvGrpSpPr>
          <p:cNvPr id="112160" name="Group 544"/>
          <p:cNvGrpSpPr>
            <a:grpSpLocks/>
          </p:cNvGrpSpPr>
          <p:nvPr/>
        </p:nvGrpSpPr>
        <p:grpSpPr bwMode="auto">
          <a:xfrm>
            <a:off x="9499600" y="5664200"/>
            <a:ext cx="1816100" cy="655638"/>
            <a:chOff x="1842" y="1564"/>
            <a:chExt cx="768" cy="413"/>
          </a:xfrm>
        </p:grpSpPr>
        <p:sp>
          <p:nvSpPr>
            <p:cNvPr id="38080" name="Oval 545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81" name="Text Box 546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0.01</a:t>
              </a:r>
            </a:p>
          </p:txBody>
        </p:sp>
      </p:grpSp>
      <p:grpSp>
        <p:nvGrpSpPr>
          <p:cNvPr id="112163" name="Group 547"/>
          <p:cNvGrpSpPr>
            <a:grpSpLocks/>
          </p:cNvGrpSpPr>
          <p:nvPr/>
        </p:nvGrpSpPr>
        <p:grpSpPr bwMode="auto">
          <a:xfrm>
            <a:off x="9448800" y="5664200"/>
            <a:ext cx="1816100" cy="655638"/>
            <a:chOff x="1842" y="1564"/>
            <a:chExt cx="768" cy="413"/>
          </a:xfrm>
        </p:grpSpPr>
        <p:sp>
          <p:nvSpPr>
            <p:cNvPr id="38078" name="Oval 548"/>
            <p:cNvSpPr>
              <a:spLocks noChangeArrowheads="1"/>
            </p:cNvSpPr>
            <p:nvPr/>
          </p:nvSpPr>
          <p:spPr bwMode="auto">
            <a:xfrm>
              <a:off x="1842" y="1593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79" name="Text Box 549"/>
            <p:cNvSpPr txBox="1">
              <a:spLocks noChangeArrowheads="1"/>
            </p:cNvSpPr>
            <p:nvPr/>
          </p:nvSpPr>
          <p:spPr bwMode="auto">
            <a:xfrm>
              <a:off x="1872" y="1564"/>
              <a:ext cx="672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FFFF00"/>
                  </a:solidFill>
                  <a:latin typeface="Times New Roman" pitchFamily="18" charset="0"/>
                </a:rPr>
                <a:t>0.00</a:t>
              </a:r>
            </a:p>
          </p:txBody>
        </p:sp>
      </p:grpSp>
      <p:grpSp>
        <p:nvGrpSpPr>
          <p:cNvPr id="112166" name="Group 550"/>
          <p:cNvGrpSpPr>
            <a:grpSpLocks/>
          </p:cNvGrpSpPr>
          <p:nvPr/>
        </p:nvGrpSpPr>
        <p:grpSpPr bwMode="auto">
          <a:xfrm>
            <a:off x="9448800" y="5710238"/>
            <a:ext cx="1930400" cy="609600"/>
            <a:chOff x="1728" y="414"/>
            <a:chExt cx="768" cy="384"/>
          </a:xfrm>
        </p:grpSpPr>
        <p:sp>
          <p:nvSpPr>
            <p:cNvPr id="38076" name="Oval 551"/>
            <p:cNvSpPr>
              <a:spLocks noChangeArrowheads="1"/>
            </p:cNvSpPr>
            <p:nvPr/>
          </p:nvSpPr>
          <p:spPr bwMode="auto">
            <a:xfrm>
              <a:off x="1728" y="414"/>
              <a:ext cx="768" cy="384"/>
            </a:xfrm>
            <a:prstGeom prst="ellipse">
              <a:avLst/>
            </a:prstGeom>
            <a:solidFill>
              <a:srgbClr val="003399"/>
            </a:solidFill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900"/>
            </a:p>
          </p:txBody>
        </p:sp>
        <p:sp>
          <p:nvSpPr>
            <p:cNvPr id="38077" name="Text Box 552"/>
            <p:cNvSpPr txBox="1">
              <a:spLocks noChangeArrowheads="1"/>
            </p:cNvSpPr>
            <p:nvPr/>
          </p:nvSpPr>
          <p:spPr bwMode="auto">
            <a:xfrm>
              <a:off x="1785" y="465"/>
              <a:ext cx="672" cy="256"/>
            </a:xfrm>
            <a:prstGeom prst="rect">
              <a:avLst/>
            </a:prstGeom>
            <a:noFill/>
            <a:ln w="9525" algn="ctr">
              <a:solidFill>
                <a:srgbClr val="00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FF00"/>
                  </a:solidFill>
                  <a:latin typeface="Times New Roman" pitchFamily="18" charset="0"/>
                </a:rPr>
                <a:t>Bắt đầu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12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1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16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16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116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16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116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11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116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116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116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116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116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5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116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5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116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75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116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8500"/>
                            </p:stCondLst>
                            <p:childTnLst>
                              <p:par>
                                <p:cTn id="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116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116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5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116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116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116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3500"/>
                            </p:stCondLst>
                            <p:childTnLst>
                              <p:par>
                                <p:cTn id="1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116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4500"/>
                            </p:stCondLst>
                            <p:childTnLst>
                              <p:par>
                                <p:cTn id="1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116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500"/>
                            </p:stCondLst>
                            <p:childTnLst>
                              <p:par>
                                <p:cTn id="1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116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6500"/>
                            </p:stCondLst>
                            <p:childTnLst>
                              <p:par>
                                <p:cTn id="1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117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117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8500"/>
                            </p:stCondLst>
                            <p:childTnLst>
                              <p:par>
                                <p:cTn id="1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117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9500"/>
                            </p:stCondLst>
                            <p:childTnLst>
                              <p:par>
                                <p:cTn id="1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1117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500"/>
                            </p:stCondLst>
                            <p:childTnLst>
                              <p:par>
                                <p:cTn id="1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117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1500"/>
                            </p:stCondLst>
                            <p:childTnLst>
                              <p:par>
                                <p:cTn id="1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117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25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117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3500"/>
                            </p:stCondLst>
                            <p:childTnLst>
                              <p:par>
                                <p:cTn id="1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117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4500"/>
                            </p:stCondLst>
                            <p:childTnLst>
                              <p:par>
                                <p:cTn id="1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1117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5500"/>
                            </p:stCondLst>
                            <p:childTnLst>
                              <p:par>
                                <p:cTn id="1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1117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6500"/>
                            </p:stCondLst>
                            <p:childTnLst>
                              <p:par>
                                <p:cTn id="1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1117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1117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8500"/>
                            </p:stCondLst>
                            <p:childTnLst>
                              <p:par>
                                <p:cTn id="1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1117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9500"/>
                            </p:stCondLst>
                            <p:childTnLst>
                              <p:par>
                                <p:cTn id="1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1117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40500"/>
                            </p:stCondLst>
                            <p:childTnLst>
                              <p:par>
                                <p:cTn id="1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1117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1500"/>
                            </p:stCondLst>
                            <p:childTnLst>
                              <p:par>
                                <p:cTn id="1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1117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2500"/>
                            </p:stCondLst>
                            <p:childTnLst>
                              <p:par>
                                <p:cTn id="1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111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43500"/>
                            </p:stCondLst>
                            <p:childTnLst>
                              <p:par>
                                <p:cTn id="1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1117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4500"/>
                            </p:stCondLst>
                            <p:childTnLst>
                              <p:par>
                                <p:cTn id="2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1117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5500"/>
                            </p:stCondLst>
                            <p:childTnLst>
                              <p:par>
                                <p:cTn id="2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111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46500"/>
                            </p:stCondLst>
                            <p:childTnLst>
                              <p:par>
                                <p:cTn id="2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1117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7500"/>
                            </p:stCondLst>
                            <p:childTnLst>
                              <p:par>
                                <p:cTn id="2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1117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8500"/>
                            </p:stCondLst>
                            <p:childTnLst>
                              <p:par>
                                <p:cTn id="2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1117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9500"/>
                            </p:stCondLst>
                            <p:childTnLst>
                              <p:par>
                                <p:cTn id="2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1117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500"/>
                            </p:stCondLst>
                            <p:childTnLst>
                              <p:par>
                                <p:cTn id="2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111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1500"/>
                            </p:stCondLst>
                            <p:childTnLst>
                              <p:par>
                                <p:cTn id="2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1117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52500"/>
                            </p:stCondLst>
                            <p:childTnLst>
                              <p:par>
                                <p:cTn id="2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1117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3500"/>
                            </p:stCondLst>
                            <p:childTnLst>
                              <p:par>
                                <p:cTn id="2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" dur="500"/>
                                        <p:tgtEl>
                                          <p:spTgt spid="1117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4500"/>
                            </p:stCondLst>
                            <p:childTnLst>
                              <p:par>
                                <p:cTn id="2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1117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5500"/>
                            </p:stCondLst>
                            <p:childTnLst>
                              <p:par>
                                <p:cTn id="2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1117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6500"/>
                            </p:stCondLst>
                            <p:childTnLst>
                              <p:par>
                                <p:cTn id="2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500"/>
                                        <p:tgtEl>
                                          <p:spTgt spid="1117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7500"/>
                            </p:stCondLst>
                            <p:childTnLst>
                              <p:par>
                                <p:cTn id="2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1117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8500"/>
                            </p:stCondLst>
                            <p:childTnLst>
                              <p:par>
                                <p:cTn id="2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1117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9500"/>
                            </p:stCondLst>
                            <p:childTnLst>
                              <p:par>
                                <p:cTn id="2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1118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60500"/>
                            </p:stCondLst>
                            <p:childTnLst>
                              <p:par>
                                <p:cTn id="2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1118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61500"/>
                            </p:stCondLst>
                            <p:childTnLst>
                              <p:par>
                                <p:cTn id="2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1118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62500"/>
                            </p:stCondLst>
                            <p:childTnLst>
                              <p:par>
                                <p:cTn id="2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7" dur="500"/>
                                        <p:tgtEl>
                                          <p:spTgt spid="1118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63500"/>
                            </p:stCondLst>
                            <p:childTnLst>
                              <p:par>
                                <p:cTn id="2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1118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64500"/>
                            </p:stCondLst>
                            <p:childTnLst>
                              <p:par>
                                <p:cTn id="2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5" dur="500"/>
                                        <p:tgtEl>
                                          <p:spTgt spid="1118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65500"/>
                            </p:stCondLst>
                            <p:childTnLst>
                              <p:par>
                                <p:cTn id="2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1118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66500"/>
                            </p:stCondLst>
                            <p:childTnLst>
                              <p:par>
                                <p:cTn id="2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3" dur="500"/>
                                        <p:tgtEl>
                                          <p:spTgt spid="1118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67500"/>
                            </p:stCondLst>
                            <p:childTnLst>
                              <p:par>
                                <p:cTn id="2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1118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68500"/>
                            </p:stCondLst>
                            <p:childTnLst>
                              <p:par>
                                <p:cTn id="2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1118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9500"/>
                            </p:stCondLst>
                            <p:childTnLst>
                              <p:par>
                                <p:cTn id="3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5" dur="500"/>
                                        <p:tgtEl>
                                          <p:spTgt spid="1118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70500"/>
                            </p:stCondLst>
                            <p:childTnLst>
                              <p:par>
                                <p:cTn id="3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9" dur="500"/>
                                        <p:tgtEl>
                                          <p:spTgt spid="1118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71500"/>
                            </p:stCondLst>
                            <p:childTnLst>
                              <p:par>
                                <p:cTn id="3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1118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72500"/>
                            </p:stCondLst>
                            <p:childTnLst>
                              <p:par>
                                <p:cTn id="3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7" dur="500"/>
                                        <p:tgtEl>
                                          <p:spTgt spid="1118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73500"/>
                            </p:stCondLst>
                            <p:childTnLst>
                              <p:par>
                                <p:cTn id="3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1" dur="500"/>
                                        <p:tgtEl>
                                          <p:spTgt spid="1118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74500"/>
                            </p:stCondLst>
                            <p:childTnLst>
                              <p:par>
                                <p:cTn id="3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1118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75500"/>
                            </p:stCondLst>
                            <p:childTnLst>
                              <p:par>
                                <p:cTn id="3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9" dur="500"/>
                                        <p:tgtEl>
                                          <p:spTgt spid="1118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76500"/>
                            </p:stCondLst>
                            <p:childTnLst>
                              <p:par>
                                <p:cTn id="3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1118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77500"/>
                            </p:stCondLst>
                            <p:childTnLst>
                              <p:par>
                                <p:cTn id="3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1118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78500"/>
                            </p:stCondLst>
                            <p:childTnLst>
                              <p:par>
                                <p:cTn id="3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1" dur="500"/>
                                        <p:tgtEl>
                                          <p:spTgt spid="1118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79500"/>
                            </p:stCondLst>
                            <p:childTnLst>
                              <p:par>
                                <p:cTn id="3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5" dur="500"/>
                                        <p:tgtEl>
                                          <p:spTgt spid="1118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80500"/>
                            </p:stCondLst>
                            <p:childTnLst>
                              <p:par>
                                <p:cTn id="3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9" dur="500"/>
                                        <p:tgtEl>
                                          <p:spTgt spid="1118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81500"/>
                            </p:stCondLst>
                            <p:childTnLst>
                              <p:par>
                                <p:cTn id="3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3" dur="500"/>
                                        <p:tgtEl>
                                          <p:spTgt spid="1118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82500"/>
                            </p:stCondLst>
                            <p:childTnLst>
                              <p:par>
                                <p:cTn id="3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7" dur="500"/>
                                        <p:tgtEl>
                                          <p:spTgt spid="1118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83500"/>
                            </p:stCondLst>
                            <p:childTnLst>
                              <p:par>
                                <p:cTn id="3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1" dur="500"/>
                                        <p:tgtEl>
                                          <p:spTgt spid="1118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84500"/>
                            </p:stCondLst>
                            <p:childTnLst>
                              <p:par>
                                <p:cTn id="3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5" dur="500"/>
                                        <p:tgtEl>
                                          <p:spTgt spid="1118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85500"/>
                            </p:stCondLst>
                            <p:childTnLst>
                              <p:par>
                                <p:cTn id="3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9" dur="500"/>
                                        <p:tgtEl>
                                          <p:spTgt spid="1118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86500"/>
                            </p:stCondLst>
                            <p:childTnLst>
                              <p:par>
                                <p:cTn id="3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3" dur="500"/>
                                        <p:tgtEl>
                                          <p:spTgt spid="1118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87500"/>
                            </p:stCondLst>
                            <p:childTnLst>
                              <p:par>
                                <p:cTn id="3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7" dur="500"/>
                                        <p:tgtEl>
                                          <p:spTgt spid="1118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88500"/>
                            </p:stCondLst>
                            <p:childTnLst>
                              <p:par>
                                <p:cTn id="3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1" dur="500"/>
                                        <p:tgtEl>
                                          <p:spTgt spid="1118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89500"/>
                            </p:stCondLst>
                            <p:childTnLst>
                              <p:par>
                                <p:cTn id="3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5" dur="500"/>
                                        <p:tgtEl>
                                          <p:spTgt spid="1118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90500"/>
                            </p:stCondLst>
                            <p:childTnLst>
                              <p:par>
                                <p:cTn id="3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9" dur="500"/>
                                        <p:tgtEl>
                                          <p:spTgt spid="111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91500"/>
                            </p:stCondLst>
                            <p:childTnLst>
                              <p:par>
                                <p:cTn id="3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3" dur="500"/>
                                        <p:tgtEl>
                                          <p:spTgt spid="1118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92500"/>
                            </p:stCondLst>
                            <p:childTnLst>
                              <p:par>
                                <p:cTn id="3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7" dur="500"/>
                                        <p:tgtEl>
                                          <p:spTgt spid="111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93500"/>
                            </p:stCondLst>
                            <p:childTnLst>
                              <p:par>
                                <p:cTn id="3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1" dur="500"/>
                                        <p:tgtEl>
                                          <p:spTgt spid="1119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94500"/>
                            </p:stCondLst>
                            <p:childTnLst>
                              <p:par>
                                <p:cTn id="4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5" dur="500"/>
                                        <p:tgtEl>
                                          <p:spTgt spid="1119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95500"/>
                            </p:stCondLst>
                            <p:childTnLst>
                              <p:par>
                                <p:cTn id="4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9" dur="500"/>
                                        <p:tgtEl>
                                          <p:spTgt spid="1119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96500"/>
                            </p:stCondLst>
                            <p:childTnLst>
                              <p:par>
                                <p:cTn id="4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3" dur="500"/>
                                        <p:tgtEl>
                                          <p:spTgt spid="1119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97500"/>
                            </p:stCondLst>
                            <p:childTnLst>
                              <p:par>
                                <p:cTn id="4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7" dur="500"/>
                                        <p:tgtEl>
                                          <p:spTgt spid="1119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98500"/>
                            </p:stCondLst>
                            <p:childTnLst>
                              <p:par>
                                <p:cTn id="4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1" dur="500"/>
                                        <p:tgtEl>
                                          <p:spTgt spid="1119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99500"/>
                            </p:stCondLst>
                            <p:childTnLst>
                              <p:par>
                                <p:cTn id="4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5" dur="500"/>
                                        <p:tgtEl>
                                          <p:spTgt spid="1119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6" fill="hold">
                            <p:stCondLst>
                              <p:cond delay="100500"/>
                            </p:stCondLst>
                            <p:childTnLst>
                              <p:par>
                                <p:cTn id="4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9" dur="500"/>
                                        <p:tgtEl>
                                          <p:spTgt spid="1119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101500"/>
                            </p:stCondLst>
                            <p:childTnLst>
                              <p:par>
                                <p:cTn id="4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3" dur="500"/>
                                        <p:tgtEl>
                                          <p:spTgt spid="1119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02500"/>
                            </p:stCondLst>
                            <p:childTnLst>
                              <p:par>
                                <p:cTn id="4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7" dur="500"/>
                                        <p:tgtEl>
                                          <p:spTgt spid="1119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103500"/>
                            </p:stCondLst>
                            <p:childTnLst>
                              <p:par>
                                <p:cTn id="4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1" dur="500"/>
                                        <p:tgtEl>
                                          <p:spTgt spid="1119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104500"/>
                            </p:stCondLst>
                            <p:childTnLst>
                              <p:par>
                                <p:cTn id="4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5" dur="500"/>
                                        <p:tgtEl>
                                          <p:spTgt spid="1119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05500"/>
                            </p:stCondLst>
                            <p:childTnLst>
                              <p:par>
                                <p:cTn id="4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9" dur="500"/>
                                        <p:tgtEl>
                                          <p:spTgt spid="1119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106500"/>
                            </p:stCondLst>
                            <p:childTnLst>
                              <p:par>
                                <p:cTn id="4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3" dur="500"/>
                                        <p:tgtEl>
                                          <p:spTgt spid="1119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107500"/>
                            </p:stCondLst>
                            <p:childTnLst>
                              <p:par>
                                <p:cTn id="4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7" dur="500"/>
                                        <p:tgtEl>
                                          <p:spTgt spid="1119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08500"/>
                            </p:stCondLst>
                            <p:childTnLst>
                              <p:par>
                                <p:cTn id="4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1" dur="500"/>
                                        <p:tgtEl>
                                          <p:spTgt spid="1119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>
                            <p:stCondLst>
                              <p:cond delay="109500"/>
                            </p:stCondLst>
                            <p:childTnLst>
                              <p:par>
                                <p:cTn id="4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5" dur="500"/>
                                        <p:tgtEl>
                                          <p:spTgt spid="1119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110500"/>
                            </p:stCondLst>
                            <p:childTnLst>
                              <p:par>
                                <p:cTn id="4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9" dur="500"/>
                                        <p:tgtEl>
                                          <p:spTgt spid="1119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11500"/>
                            </p:stCondLst>
                            <p:childTnLst>
                              <p:par>
                                <p:cTn id="4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3" dur="500"/>
                                        <p:tgtEl>
                                          <p:spTgt spid="1119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112500"/>
                            </p:stCondLst>
                            <p:childTnLst>
                              <p:par>
                                <p:cTn id="4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7" dur="500"/>
                                        <p:tgtEl>
                                          <p:spTgt spid="1119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113500"/>
                            </p:stCondLst>
                            <p:childTnLst>
                              <p:par>
                                <p:cTn id="4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1" dur="500"/>
                                        <p:tgtEl>
                                          <p:spTgt spid="1119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>
                            <p:stCondLst>
                              <p:cond delay="114500"/>
                            </p:stCondLst>
                            <p:childTnLst>
                              <p:par>
                                <p:cTn id="4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5" dur="500"/>
                                        <p:tgtEl>
                                          <p:spTgt spid="1119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>
                            <p:stCondLst>
                              <p:cond delay="115500"/>
                            </p:stCondLst>
                            <p:childTnLst>
                              <p:par>
                                <p:cTn id="4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9" dur="500"/>
                                        <p:tgtEl>
                                          <p:spTgt spid="1119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>
                            <p:stCondLst>
                              <p:cond delay="116500"/>
                            </p:stCondLst>
                            <p:childTnLst>
                              <p:par>
                                <p:cTn id="4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3" dur="500"/>
                                        <p:tgtEl>
                                          <p:spTgt spid="1119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117500"/>
                            </p:stCondLst>
                            <p:childTnLst>
                              <p:par>
                                <p:cTn id="4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7" dur="500"/>
                                        <p:tgtEl>
                                          <p:spTgt spid="1119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>
                            <p:stCondLst>
                              <p:cond delay="118500"/>
                            </p:stCondLst>
                            <p:childTnLst>
                              <p:par>
                                <p:cTn id="4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1" dur="500"/>
                                        <p:tgtEl>
                                          <p:spTgt spid="1119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119500"/>
                            </p:stCondLst>
                            <p:childTnLst>
                              <p:par>
                                <p:cTn id="5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5" dur="500"/>
                                        <p:tgtEl>
                                          <p:spTgt spid="1119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120500"/>
                            </p:stCondLst>
                            <p:childTnLst>
                              <p:par>
                                <p:cTn id="5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9" dur="500"/>
                                        <p:tgtEl>
                                          <p:spTgt spid="111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121500"/>
                            </p:stCondLst>
                            <p:childTnLst>
                              <p:par>
                                <p:cTn id="5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3" dur="500"/>
                                        <p:tgtEl>
                                          <p:spTgt spid="1119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122500"/>
                            </p:stCondLst>
                            <p:childTnLst>
                              <p:par>
                                <p:cTn id="5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7" dur="500"/>
                                        <p:tgtEl>
                                          <p:spTgt spid="1119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123500"/>
                            </p:stCondLst>
                            <p:childTnLst>
                              <p:par>
                                <p:cTn id="5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1" dur="500"/>
                                        <p:tgtEl>
                                          <p:spTgt spid="111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124500"/>
                            </p:stCondLst>
                            <p:childTnLst>
                              <p:par>
                                <p:cTn id="5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5" dur="500"/>
                                        <p:tgtEl>
                                          <p:spTgt spid="111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6" fill="hold">
                            <p:stCondLst>
                              <p:cond delay="125500"/>
                            </p:stCondLst>
                            <p:childTnLst>
                              <p:par>
                                <p:cTn id="5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9" dur="500"/>
                                        <p:tgtEl>
                                          <p:spTgt spid="111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0" fill="hold">
                            <p:stCondLst>
                              <p:cond delay="126500"/>
                            </p:stCondLst>
                            <p:childTnLst>
                              <p:par>
                                <p:cTn id="5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3" dur="500"/>
                                        <p:tgtEl>
                                          <p:spTgt spid="1120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4" fill="hold">
                            <p:stCondLst>
                              <p:cond delay="127500"/>
                            </p:stCondLst>
                            <p:childTnLst>
                              <p:par>
                                <p:cTn id="5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7" dur="500"/>
                                        <p:tgtEl>
                                          <p:spTgt spid="112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128500"/>
                            </p:stCondLst>
                            <p:childTnLst>
                              <p:par>
                                <p:cTn id="5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1" dur="500"/>
                                        <p:tgtEl>
                                          <p:spTgt spid="1120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>
                            <p:stCondLst>
                              <p:cond delay="129500"/>
                            </p:stCondLst>
                            <p:childTnLst>
                              <p:par>
                                <p:cTn id="5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5" dur="500"/>
                                        <p:tgtEl>
                                          <p:spTgt spid="1120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6" fill="hold">
                            <p:stCondLst>
                              <p:cond delay="130500"/>
                            </p:stCondLst>
                            <p:childTnLst>
                              <p:par>
                                <p:cTn id="5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9" dur="500"/>
                                        <p:tgtEl>
                                          <p:spTgt spid="1120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0" fill="hold">
                            <p:stCondLst>
                              <p:cond delay="131500"/>
                            </p:stCondLst>
                            <p:childTnLst>
                              <p:par>
                                <p:cTn id="5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3" dur="500"/>
                                        <p:tgtEl>
                                          <p:spTgt spid="1120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4" fill="hold">
                            <p:stCondLst>
                              <p:cond delay="132500"/>
                            </p:stCondLst>
                            <p:childTnLst>
                              <p:par>
                                <p:cTn id="5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7" dur="500"/>
                                        <p:tgtEl>
                                          <p:spTgt spid="1120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>
                            <p:stCondLst>
                              <p:cond delay="133500"/>
                            </p:stCondLst>
                            <p:childTnLst>
                              <p:par>
                                <p:cTn id="5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1" dur="500"/>
                                        <p:tgtEl>
                                          <p:spTgt spid="1120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2" fill="hold">
                            <p:stCondLst>
                              <p:cond delay="134500"/>
                            </p:stCondLst>
                            <p:childTnLst>
                              <p:par>
                                <p:cTn id="5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5" dur="500"/>
                                        <p:tgtEl>
                                          <p:spTgt spid="112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6" fill="hold">
                            <p:stCondLst>
                              <p:cond delay="135500"/>
                            </p:stCondLst>
                            <p:childTnLst>
                              <p:par>
                                <p:cTn id="5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9" dur="500"/>
                                        <p:tgtEl>
                                          <p:spTgt spid="112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0" fill="hold">
                            <p:stCondLst>
                              <p:cond delay="136500"/>
                            </p:stCondLst>
                            <p:childTnLst>
                              <p:par>
                                <p:cTn id="5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3" dur="500"/>
                                        <p:tgtEl>
                                          <p:spTgt spid="1120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4" fill="hold">
                            <p:stCondLst>
                              <p:cond delay="137500"/>
                            </p:stCondLst>
                            <p:childTnLst>
                              <p:par>
                                <p:cTn id="5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7" dur="500"/>
                                        <p:tgtEl>
                                          <p:spTgt spid="1120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138500"/>
                            </p:stCondLst>
                            <p:childTnLst>
                              <p:par>
                                <p:cTn id="5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1" dur="500"/>
                                        <p:tgtEl>
                                          <p:spTgt spid="1120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2" fill="hold">
                            <p:stCondLst>
                              <p:cond delay="139500"/>
                            </p:stCondLst>
                            <p:childTnLst>
                              <p:par>
                                <p:cTn id="5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5" dur="500"/>
                                        <p:tgtEl>
                                          <p:spTgt spid="1120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6" fill="hold">
                            <p:stCondLst>
                              <p:cond delay="140500"/>
                            </p:stCondLst>
                            <p:childTnLst>
                              <p:par>
                                <p:cTn id="5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9" dur="500"/>
                                        <p:tgtEl>
                                          <p:spTgt spid="1120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0" fill="hold">
                            <p:stCondLst>
                              <p:cond delay="141500"/>
                            </p:stCondLst>
                            <p:childTnLst>
                              <p:par>
                                <p:cTn id="5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3" dur="500"/>
                                        <p:tgtEl>
                                          <p:spTgt spid="1120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4" fill="hold">
                            <p:stCondLst>
                              <p:cond delay="142500"/>
                            </p:stCondLst>
                            <p:childTnLst>
                              <p:par>
                                <p:cTn id="5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7" dur="500"/>
                                        <p:tgtEl>
                                          <p:spTgt spid="1120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8" fill="hold">
                            <p:stCondLst>
                              <p:cond delay="143500"/>
                            </p:stCondLst>
                            <p:childTnLst>
                              <p:par>
                                <p:cTn id="5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1" dur="500"/>
                                        <p:tgtEl>
                                          <p:spTgt spid="11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2" fill="hold">
                            <p:stCondLst>
                              <p:cond delay="144500"/>
                            </p:stCondLst>
                            <p:childTnLst>
                              <p:par>
                                <p:cTn id="6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5" dur="500"/>
                                        <p:tgtEl>
                                          <p:spTgt spid="1120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6" fill="hold">
                            <p:stCondLst>
                              <p:cond delay="145500"/>
                            </p:stCondLst>
                            <p:childTnLst>
                              <p:par>
                                <p:cTn id="6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9" dur="500"/>
                                        <p:tgtEl>
                                          <p:spTgt spid="1120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0" fill="hold">
                            <p:stCondLst>
                              <p:cond delay="146500"/>
                            </p:stCondLst>
                            <p:childTnLst>
                              <p:par>
                                <p:cTn id="6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3" dur="500"/>
                                        <p:tgtEl>
                                          <p:spTgt spid="1120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4" fill="hold">
                            <p:stCondLst>
                              <p:cond delay="147500"/>
                            </p:stCondLst>
                            <p:childTnLst>
                              <p:par>
                                <p:cTn id="6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7" dur="500"/>
                                        <p:tgtEl>
                                          <p:spTgt spid="112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8" fill="hold">
                            <p:stCondLst>
                              <p:cond delay="148500"/>
                            </p:stCondLst>
                            <p:childTnLst>
                              <p:par>
                                <p:cTn id="6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1" dur="500"/>
                                        <p:tgtEl>
                                          <p:spTgt spid="1120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2" fill="hold">
                            <p:stCondLst>
                              <p:cond delay="149500"/>
                            </p:stCondLst>
                            <p:childTnLst>
                              <p:par>
                                <p:cTn id="6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5" dur="500"/>
                                        <p:tgtEl>
                                          <p:spTgt spid="1120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6" fill="hold">
                            <p:stCondLst>
                              <p:cond delay="150500"/>
                            </p:stCondLst>
                            <p:childTnLst>
                              <p:par>
                                <p:cTn id="6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9" dur="500"/>
                                        <p:tgtEl>
                                          <p:spTgt spid="112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0" fill="hold">
                            <p:stCondLst>
                              <p:cond delay="151500"/>
                            </p:stCondLst>
                            <p:childTnLst>
                              <p:par>
                                <p:cTn id="6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3" dur="500"/>
                                        <p:tgtEl>
                                          <p:spTgt spid="1120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4" fill="hold">
                            <p:stCondLst>
                              <p:cond delay="152500"/>
                            </p:stCondLst>
                            <p:childTnLst>
                              <p:par>
                                <p:cTn id="6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7" dur="500"/>
                                        <p:tgtEl>
                                          <p:spTgt spid="1120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8" fill="hold">
                            <p:stCondLst>
                              <p:cond delay="153500"/>
                            </p:stCondLst>
                            <p:childTnLst>
                              <p:par>
                                <p:cTn id="6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1" dur="500"/>
                                        <p:tgtEl>
                                          <p:spTgt spid="1120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2" fill="hold">
                            <p:stCondLst>
                              <p:cond delay="154500"/>
                            </p:stCondLst>
                            <p:childTnLst>
                              <p:par>
                                <p:cTn id="6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5" dur="500"/>
                                        <p:tgtEl>
                                          <p:spTgt spid="1120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6" fill="hold">
                            <p:stCondLst>
                              <p:cond delay="155500"/>
                            </p:stCondLst>
                            <p:childTnLst>
                              <p:par>
                                <p:cTn id="6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9" dur="500"/>
                                        <p:tgtEl>
                                          <p:spTgt spid="1120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0" fill="hold">
                            <p:stCondLst>
                              <p:cond delay="156500"/>
                            </p:stCondLst>
                            <p:childTnLst>
                              <p:par>
                                <p:cTn id="65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3" dur="500"/>
                                        <p:tgtEl>
                                          <p:spTgt spid="112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4" fill="hold">
                            <p:stCondLst>
                              <p:cond delay="157500"/>
                            </p:stCondLst>
                            <p:childTnLst>
                              <p:par>
                                <p:cTn id="65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7" dur="500"/>
                                        <p:tgtEl>
                                          <p:spTgt spid="1120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8" fill="hold">
                            <p:stCondLst>
                              <p:cond delay="158500"/>
                            </p:stCondLst>
                            <p:childTnLst>
                              <p:par>
                                <p:cTn id="65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1" dur="500"/>
                                        <p:tgtEl>
                                          <p:spTgt spid="112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2" fill="hold">
                            <p:stCondLst>
                              <p:cond delay="159500"/>
                            </p:stCondLst>
                            <p:childTnLst>
                              <p:par>
                                <p:cTn id="66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5" dur="500"/>
                                        <p:tgtEl>
                                          <p:spTgt spid="112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6" fill="hold">
                            <p:stCondLst>
                              <p:cond delay="160500"/>
                            </p:stCondLst>
                            <p:childTnLst>
                              <p:par>
                                <p:cTn id="66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9" dur="500"/>
                                        <p:tgtEl>
                                          <p:spTgt spid="112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0" fill="hold">
                            <p:stCondLst>
                              <p:cond delay="161500"/>
                            </p:stCondLst>
                            <p:childTnLst>
                              <p:par>
                                <p:cTn id="67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3" dur="500"/>
                                        <p:tgtEl>
                                          <p:spTgt spid="112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4" fill="hold">
                            <p:stCondLst>
                              <p:cond delay="162500"/>
                            </p:stCondLst>
                            <p:childTnLst>
                              <p:par>
                                <p:cTn id="67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7" dur="500"/>
                                        <p:tgtEl>
                                          <p:spTgt spid="112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8" fill="hold">
                            <p:stCondLst>
                              <p:cond delay="163500"/>
                            </p:stCondLst>
                            <p:childTnLst>
                              <p:par>
                                <p:cTn id="67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1" dur="500"/>
                                        <p:tgtEl>
                                          <p:spTgt spid="112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2" fill="hold">
                            <p:stCondLst>
                              <p:cond delay="164500"/>
                            </p:stCondLst>
                            <p:childTnLst>
                              <p:par>
                                <p:cTn id="68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5" dur="500"/>
                                        <p:tgtEl>
                                          <p:spTgt spid="1121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6" fill="hold">
                            <p:stCondLst>
                              <p:cond delay="165500"/>
                            </p:stCondLst>
                            <p:childTnLst>
                              <p:par>
                                <p:cTn id="6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9" dur="500"/>
                                        <p:tgtEl>
                                          <p:spTgt spid="112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0" fill="hold">
                            <p:stCondLst>
                              <p:cond delay="166500"/>
                            </p:stCondLst>
                            <p:childTnLst>
                              <p:par>
                                <p:cTn id="69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3" dur="500"/>
                                        <p:tgtEl>
                                          <p:spTgt spid="112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4" fill="hold">
                            <p:stCondLst>
                              <p:cond delay="167500"/>
                            </p:stCondLst>
                            <p:childTnLst>
                              <p:par>
                                <p:cTn id="69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7" dur="500"/>
                                        <p:tgtEl>
                                          <p:spTgt spid="112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8" fill="hold">
                            <p:stCondLst>
                              <p:cond delay="168500"/>
                            </p:stCondLst>
                            <p:childTnLst>
                              <p:par>
                                <p:cTn id="69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1" dur="500"/>
                                        <p:tgtEl>
                                          <p:spTgt spid="112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2" fill="hold">
                            <p:stCondLst>
                              <p:cond delay="169500"/>
                            </p:stCondLst>
                            <p:childTnLst>
                              <p:par>
                                <p:cTn id="70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5" dur="500"/>
                                        <p:tgtEl>
                                          <p:spTgt spid="112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6" fill="hold">
                            <p:stCondLst>
                              <p:cond delay="170500"/>
                            </p:stCondLst>
                            <p:childTnLst>
                              <p:par>
                                <p:cTn id="70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9" dur="500"/>
                                        <p:tgtEl>
                                          <p:spTgt spid="112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0" fill="hold">
                            <p:stCondLst>
                              <p:cond delay="171500"/>
                            </p:stCondLst>
                            <p:childTnLst>
                              <p:par>
                                <p:cTn id="7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3" dur="500"/>
                                        <p:tgtEl>
                                          <p:spTgt spid="1121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4" fill="hold">
                            <p:stCondLst>
                              <p:cond delay="172500"/>
                            </p:stCondLst>
                            <p:childTnLst>
                              <p:par>
                                <p:cTn id="71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7" dur="500"/>
                                        <p:tgtEl>
                                          <p:spTgt spid="1121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8" fill="hold">
                            <p:stCondLst>
                              <p:cond delay="173500"/>
                            </p:stCondLst>
                            <p:childTnLst>
                              <p:par>
                                <p:cTn id="7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1" dur="500"/>
                                        <p:tgtEl>
                                          <p:spTgt spid="1121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2" fill="hold">
                            <p:stCondLst>
                              <p:cond delay="174500"/>
                            </p:stCondLst>
                            <p:childTnLst>
                              <p:par>
                                <p:cTn id="7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5" dur="500"/>
                                        <p:tgtEl>
                                          <p:spTgt spid="112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6" fill="hold">
                            <p:stCondLst>
                              <p:cond delay="175500"/>
                            </p:stCondLst>
                            <p:childTnLst>
                              <p:par>
                                <p:cTn id="7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9" dur="500"/>
                                        <p:tgtEl>
                                          <p:spTgt spid="112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0" fill="hold">
                            <p:stCondLst>
                              <p:cond delay="176500"/>
                            </p:stCondLst>
                            <p:childTnLst>
                              <p:par>
                                <p:cTn id="73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3" dur="500"/>
                                        <p:tgtEl>
                                          <p:spTgt spid="112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4" fill="hold">
                            <p:stCondLst>
                              <p:cond delay="177500"/>
                            </p:stCondLst>
                            <p:childTnLst>
                              <p:par>
                                <p:cTn id="73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7" dur="500"/>
                                        <p:tgtEl>
                                          <p:spTgt spid="112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8" fill="hold">
                            <p:stCondLst>
                              <p:cond delay="178500"/>
                            </p:stCondLst>
                            <p:childTnLst>
                              <p:par>
                                <p:cTn id="73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1" dur="500"/>
                                        <p:tgtEl>
                                          <p:spTgt spid="112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2" fill="hold">
                            <p:stCondLst>
                              <p:cond delay="179500"/>
                            </p:stCondLst>
                            <p:childTnLst>
                              <p:par>
                                <p:cTn id="74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5" dur="500"/>
                                        <p:tgtEl>
                                          <p:spTgt spid="112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6" fill="hold">
                            <p:stCondLst>
                              <p:cond delay="180500"/>
                            </p:stCondLst>
                            <p:childTnLst>
                              <p:par>
                                <p:cTn id="74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9" dur="500"/>
                                        <p:tgtEl>
                                          <p:spTgt spid="112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3" grpId="0"/>
      <p:bldP spid="1116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TextBox 5"/>
          <p:cNvSpPr txBox="1">
            <a:spLocks noChangeArrowheads="1"/>
          </p:cNvSpPr>
          <p:nvPr/>
        </p:nvSpPr>
        <p:spPr bwMode="auto">
          <a:xfrm>
            <a:off x="803275" y="1081088"/>
            <a:ext cx="3089275" cy="5794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một quan hệ từ  </a:t>
            </a:r>
          </a:p>
        </p:txBody>
      </p:sp>
      <p:sp>
        <p:nvSpPr>
          <p:cNvPr id="104454" name="TextBox 5"/>
          <p:cNvSpPr txBox="1">
            <a:spLocks noChangeArrowheads="1"/>
          </p:cNvSpPr>
          <p:nvPr/>
        </p:nvSpPr>
        <p:spPr bwMode="auto">
          <a:xfrm>
            <a:off x="7243763" y="1149350"/>
            <a:ext cx="2892425" cy="579438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cặp quan hệ từ  </a:t>
            </a:r>
          </a:p>
        </p:txBody>
      </p:sp>
      <p:sp>
        <p:nvSpPr>
          <p:cNvPr id="104455" name="TextBox 5"/>
          <p:cNvSpPr txBox="1">
            <a:spLocks noChangeArrowheads="1"/>
          </p:cNvSpPr>
          <p:nvPr/>
        </p:nvSpPr>
        <p:spPr bwMode="auto">
          <a:xfrm>
            <a:off x="479425" y="2201863"/>
            <a:ext cx="3411538" cy="20415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và, với, hay, hoặc, nhưng, mà, thì, của, ở, tại, bằng, như, để, về, … </a:t>
            </a:r>
          </a:p>
        </p:txBody>
      </p:sp>
      <p:sp>
        <p:nvSpPr>
          <p:cNvPr id="104456" name="TextBox 5"/>
          <p:cNvSpPr txBox="1">
            <a:spLocks noChangeArrowheads="1"/>
          </p:cNvSpPr>
          <p:nvPr/>
        </p:nvSpPr>
        <p:spPr bwMode="auto">
          <a:xfrm>
            <a:off x="4589463" y="2247900"/>
            <a:ext cx="7253287" cy="204152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vì … nên…; do…nên; nhờ…mà…</a:t>
            </a:r>
          </a:p>
          <a:p>
            <a:pPr algn="just"/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nếu…thì…; hễ…thì…</a:t>
            </a:r>
          </a:p>
          <a:p>
            <a:pPr algn="just"/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tuy…nhưng…; mặc dù…nhưng…</a:t>
            </a:r>
          </a:p>
          <a:p>
            <a:pPr algn="just"/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không những…mà…; không chỉ…mà… </a:t>
            </a:r>
          </a:p>
        </p:txBody>
      </p:sp>
      <p:sp>
        <p:nvSpPr>
          <p:cNvPr id="104457" name="TextBox 5"/>
          <p:cNvSpPr txBox="1">
            <a:spLocks noChangeArrowheads="1"/>
          </p:cNvSpPr>
          <p:nvPr/>
        </p:nvSpPr>
        <p:spPr bwMode="auto">
          <a:xfrm>
            <a:off x="4076700" y="4840288"/>
            <a:ext cx="2146300" cy="579437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>
                <a:latin typeface="Times New Roman" pitchFamily="18" charset="0"/>
                <a:cs typeface="Times New Roman" pitchFamily="18" charset="0"/>
              </a:rPr>
              <a:t>Tác dụng  </a:t>
            </a:r>
          </a:p>
        </p:txBody>
      </p:sp>
      <p:sp>
        <p:nvSpPr>
          <p:cNvPr id="104458" name="TextBox 5"/>
          <p:cNvSpPr txBox="1">
            <a:spLocks noChangeArrowheads="1"/>
          </p:cNvSpPr>
          <p:nvPr/>
        </p:nvSpPr>
        <p:spPr bwMode="auto">
          <a:xfrm>
            <a:off x="460375" y="5443538"/>
            <a:ext cx="11129963" cy="1066800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 các từ ngữ hoặc các câu, nhằm thể hiện mối quan hệ giữa những từ ngữ hoặc những câu ấy với nhau. </a:t>
            </a:r>
          </a:p>
        </p:txBody>
      </p:sp>
      <p:sp>
        <p:nvSpPr>
          <p:cNvPr id="91159" name="Line 23"/>
          <p:cNvSpPr>
            <a:spLocks noChangeShapeType="1"/>
          </p:cNvSpPr>
          <p:nvPr/>
        </p:nvSpPr>
        <p:spPr bwMode="auto">
          <a:xfrm flipH="1">
            <a:off x="1766888" y="557213"/>
            <a:ext cx="3048000" cy="4714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160" name="Line 24"/>
          <p:cNvSpPr>
            <a:spLocks noChangeShapeType="1"/>
          </p:cNvSpPr>
          <p:nvPr/>
        </p:nvSpPr>
        <p:spPr bwMode="auto">
          <a:xfrm>
            <a:off x="6356350" y="588963"/>
            <a:ext cx="2641600" cy="533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63" name="TextBox 5"/>
          <p:cNvSpPr txBox="1">
            <a:spLocks noChangeArrowheads="1"/>
          </p:cNvSpPr>
          <p:nvPr/>
        </p:nvSpPr>
        <p:spPr bwMode="auto">
          <a:xfrm>
            <a:off x="4473575" y="238125"/>
            <a:ext cx="2374900" cy="579438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>
                <a:latin typeface="Times New Roman" pitchFamily="18" charset="0"/>
                <a:cs typeface="Times New Roman" pitchFamily="18" charset="0"/>
              </a:rPr>
              <a:t>Quan hệ từ  </a:t>
            </a:r>
          </a:p>
        </p:txBody>
      </p:sp>
      <p:sp>
        <p:nvSpPr>
          <p:cNvPr id="91167" name="Line 31"/>
          <p:cNvSpPr>
            <a:spLocks noChangeShapeType="1"/>
          </p:cNvSpPr>
          <p:nvPr/>
        </p:nvSpPr>
        <p:spPr bwMode="auto">
          <a:xfrm>
            <a:off x="1716088" y="1692275"/>
            <a:ext cx="0" cy="4127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31"/>
          <p:cNvSpPr>
            <a:spLocks noChangeShapeType="1"/>
          </p:cNvSpPr>
          <p:nvPr/>
        </p:nvSpPr>
        <p:spPr bwMode="auto">
          <a:xfrm>
            <a:off x="8986838" y="1768475"/>
            <a:ext cx="0" cy="4127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181" name="Line 45"/>
          <p:cNvSpPr>
            <a:spLocks noChangeShapeType="1"/>
          </p:cNvSpPr>
          <p:nvPr/>
        </p:nvSpPr>
        <p:spPr bwMode="auto">
          <a:xfrm>
            <a:off x="1763713" y="4281488"/>
            <a:ext cx="2270125" cy="9001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182" name="Line 46"/>
          <p:cNvSpPr>
            <a:spLocks noChangeShapeType="1"/>
          </p:cNvSpPr>
          <p:nvPr/>
        </p:nvSpPr>
        <p:spPr bwMode="auto">
          <a:xfrm flipH="1">
            <a:off x="6218238" y="4273550"/>
            <a:ext cx="2562225" cy="8207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1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1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 animBg="1"/>
      <p:bldP spid="104454" grpId="0" animBg="1"/>
      <p:bldP spid="104455" grpId="0" animBg="1"/>
      <p:bldP spid="104456" grpId="0" animBg="1"/>
      <p:bldP spid="104457" grpId="0" animBg="1"/>
      <p:bldP spid="104458" grpId="0" animBg="1"/>
      <p:bldP spid="91159" grpId="0" animBg="1"/>
      <p:bldP spid="91160" grpId="0" animBg="1"/>
      <p:bldP spid="104463" grpId="0" animBg="1"/>
      <p:bldP spid="91167" grpId="0" animBg="1"/>
      <p:bldP spid="2" grpId="0" animBg="1"/>
      <p:bldP spid="91181" grpId="0" animBg="1"/>
      <p:bldP spid="911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Group 8"/>
          <p:cNvGrpSpPr>
            <a:grpSpLocks/>
          </p:cNvGrpSpPr>
          <p:nvPr/>
        </p:nvGrpSpPr>
        <p:grpSpPr bwMode="auto">
          <a:xfrm>
            <a:off x="2751138" y="155575"/>
            <a:ext cx="7635875" cy="1123950"/>
            <a:chOff x="1733" y="98"/>
            <a:chExt cx="4810" cy="708"/>
          </a:xfrm>
        </p:grpSpPr>
        <p:sp>
          <p:nvSpPr>
            <p:cNvPr id="39939" name="TextBox 5"/>
            <p:cNvSpPr txBox="1">
              <a:spLocks noChangeArrowheads="1"/>
            </p:cNvSpPr>
            <p:nvPr/>
          </p:nvSpPr>
          <p:spPr bwMode="auto">
            <a:xfrm>
              <a:off x="2867" y="402"/>
              <a:ext cx="251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600" b="1" u="sng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Luyện từ và câu</a:t>
              </a:r>
            </a:p>
          </p:txBody>
        </p:sp>
        <p:sp>
          <p:nvSpPr>
            <p:cNvPr id="39940" name="TextBox 5"/>
            <p:cNvSpPr txBox="1">
              <a:spLocks noChangeArrowheads="1"/>
            </p:cNvSpPr>
            <p:nvPr/>
          </p:nvSpPr>
          <p:spPr bwMode="auto">
            <a:xfrm>
              <a:off x="1733" y="98"/>
              <a:ext cx="481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6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Thứ tư ngày 23 tháng 11 năm 2023</a:t>
              </a:r>
            </a:p>
          </p:txBody>
        </p:sp>
      </p:grpSp>
      <p:sp>
        <p:nvSpPr>
          <p:cNvPr id="39938" name="TextBox 5"/>
          <p:cNvSpPr txBox="1">
            <a:spLocks noChangeArrowheads="1"/>
          </p:cNvSpPr>
          <p:nvPr/>
        </p:nvSpPr>
        <p:spPr bwMode="auto">
          <a:xfrm>
            <a:off x="2270125" y="1206500"/>
            <a:ext cx="88995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về quan hệ từ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3" descr="Froc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36000" y="381000"/>
            <a:ext cx="1173163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0963" name="Group 4"/>
          <p:cNvGrpSpPr>
            <a:grpSpLocks/>
          </p:cNvGrpSpPr>
          <p:nvPr/>
        </p:nvGrpSpPr>
        <p:grpSpPr bwMode="auto">
          <a:xfrm>
            <a:off x="1727200" y="1828800"/>
            <a:ext cx="11379200" cy="3276600"/>
            <a:chOff x="288" y="576"/>
            <a:chExt cx="5376" cy="2064"/>
          </a:xfrm>
        </p:grpSpPr>
        <p:sp>
          <p:nvSpPr>
            <p:cNvPr id="41033" name="Text Box 5"/>
            <p:cNvSpPr txBox="1">
              <a:spLocks noChangeArrowheads="1"/>
            </p:cNvSpPr>
            <p:nvPr/>
          </p:nvSpPr>
          <p:spPr bwMode="auto">
            <a:xfrm>
              <a:off x="288" y="576"/>
              <a:ext cx="5376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1917" tIns="60958" rIns="121917" bIns="60958">
              <a:spAutoFit/>
            </a:bodyPr>
            <a:lstStyle/>
            <a:p>
              <a:pPr algn="ctr" defTabSz="1219200">
                <a:spcBef>
                  <a:spcPct val="50000"/>
                </a:spcBef>
              </a:pPr>
              <a:endParaRPr lang="vi-VN" sz="9600" b="1">
                <a:solidFill>
                  <a:srgbClr val="FF0066"/>
                </a:solidFill>
                <a:latin typeface="Times New Roman" pitchFamily="18" charset="0"/>
              </a:endParaRPr>
            </a:p>
          </p:txBody>
        </p:sp>
        <p:pic>
          <p:nvPicPr>
            <p:cNvPr id="41034" name="Picture 6" descr="ANIFLOW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2033"/>
              <a:ext cx="672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0964" name="Picture 7" descr="blumen-pflanzen04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733800"/>
            <a:ext cx="2946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8" descr="blumen-pflanzen04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45600" y="3733800"/>
            <a:ext cx="2946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9" descr="flora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011863"/>
            <a:ext cx="1096963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10" descr="flora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096963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8" name="Picture 11" descr="flora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095038" y="0"/>
            <a:ext cx="1096962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0969" name="Group 12"/>
          <p:cNvGrpSpPr>
            <a:grpSpLocks/>
          </p:cNvGrpSpPr>
          <p:nvPr/>
        </p:nvGrpSpPr>
        <p:grpSpPr bwMode="auto">
          <a:xfrm>
            <a:off x="2540000" y="3200400"/>
            <a:ext cx="2798763" cy="2112963"/>
            <a:chOff x="3011" y="2648"/>
            <a:chExt cx="1620" cy="845"/>
          </a:xfrm>
        </p:grpSpPr>
        <p:grpSp>
          <p:nvGrpSpPr>
            <p:cNvPr id="40972" name="Group 13"/>
            <p:cNvGrpSpPr>
              <a:grpSpLocks/>
            </p:cNvGrpSpPr>
            <p:nvPr/>
          </p:nvGrpSpPr>
          <p:grpSpPr bwMode="auto">
            <a:xfrm>
              <a:off x="3011" y="2648"/>
              <a:ext cx="698" cy="841"/>
              <a:chOff x="3011" y="2648"/>
              <a:chExt cx="698" cy="841"/>
            </a:xfrm>
          </p:grpSpPr>
          <p:grpSp>
            <p:nvGrpSpPr>
              <p:cNvPr id="41004" name="Group 14"/>
              <p:cNvGrpSpPr>
                <a:grpSpLocks/>
              </p:cNvGrpSpPr>
              <p:nvPr/>
            </p:nvGrpSpPr>
            <p:grpSpPr bwMode="auto">
              <a:xfrm>
                <a:off x="3257" y="2819"/>
                <a:ext cx="452" cy="670"/>
                <a:chOff x="3257" y="2819"/>
                <a:chExt cx="452" cy="670"/>
              </a:xfrm>
            </p:grpSpPr>
            <p:sp>
              <p:nvSpPr>
                <p:cNvPr id="41030" name="Freeform 15"/>
                <p:cNvSpPr>
                  <a:spLocks/>
                </p:cNvSpPr>
                <p:nvPr/>
              </p:nvSpPr>
              <p:spPr bwMode="auto">
                <a:xfrm>
                  <a:off x="3258" y="2823"/>
                  <a:ext cx="433" cy="666"/>
                </a:xfrm>
                <a:custGeom>
                  <a:avLst/>
                  <a:gdLst>
                    <a:gd name="T0" fmla="*/ 0 w 866"/>
                    <a:gd name="T1" fmla="*/ 0 h 1998"/>
                    <a:gd name="T2" fmla="*/ 1 w 866"/>
                    <a:gd name="T3" fmla="*/ 0 h 1998"/>
                    <a:gd name="T4" fmla="*/ 1 w 866"/>
                    <a:gd name="T5" fmla="*/ 0 h 1998"/>
                    <a:gd name="T6" fmla="*/ 1 w 866"/>
                    <a:gd name="T7" fmla="*/ 0 h 1998"/>
                    <a:gd name="T8" fmla="*/ 1 w 866"/>
                    <a:gd name="T9" fmla="*/ 0 h 1998"/>
                    <a:gd name="T10" fmla="*/ 1 w 866"/>
                    <a:gd name="T11" fmla="*/ 0 h 1998"/>
                    <a:gd name="T12" fmla="*/ 1 w 866"/>
                    <a:gd name="T13" fmla="*/ 0 h 1998"/>
                    <a:gd name="T14" fmla="*/ 1 w 866"/>
                    <a:gd name="T15" fmla="*/ 0 h 1998"/>
                    <a:gd name="T16" fmla="*/ 1 w 866"/>
                    <a:gd name="T17" fmla="*/ 0 h 1998"/>
                    <a:gd name="T18" fmla="*/ 1 w 866"/>
                    <a:gd name="T19" fmla="*/ 0 h 1998"/>
                    <a:gd name="T20" fmla="*/ 1 w 866"/>
                    <a:gd name="T21" fmla="*/ 0 h 1998"/>
                    <a:gd name="T22" fmla="*/ 1 w 866"/>
                    <a:gd name="T23" fmla="*/ 0 h 1998"/>
                    <a:gd name="T24" fmla="*/ 1 w 866"/>
                    <a:gd name="T25" fmla="*/ 0 h 1998"/>
                    <a:gd name="T26" fmla="*/ 1 w 866"/>
                    <a:gd name="T27" fmla="*/ 0 h 199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866"/>
                    <a:gd name="T43" fmla="*/ 0 h 1998"/>
                    <a:gd name="T44" fmla="*/ 866 w 866"/>
                    <a:gd name="T45" fmla="*/ 1998 h 199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866" h="1998">
                      <a:moveTo>
                        <a:pt x="0" y="0"/>
                      </a:moveTo>
                      <a:lnTo>
                        <a:pt x="150" y="36"/>
                      </a:lnTo>
                      <a:lnTo>
                        <a:pt x="265" y="100"/>
                      </a:lnTo>
                      <a:lnTo>
                        <a:pt x="366" y="199"/>
                      </a:lnTo>
                      <a:lnTo>
                        <a:pt x="482" y="344"/>
                      </a:lnTo>
                      <a:lnTo>
                        <a:pt x="591" y="543"/>
                      </a:lnTo>
                      <a:lnTo>
                        <a:pt x="684" y="769"/>
                      </a:lnTo>
                      <a:lnTo>
                        <a:pt x="744" y="977"/>
                      </a:lnTo>
                      <a:lnTo>
                        <a:pt x="795" y="1212"/>
                      </a:lnTo>
                      <a:lnTo>
                        <a:pt x="823" y="1374"/>
                      </a:lnTo>
                      <a:lnTo>
                        <a:pt x="845" y="1556"/>
                      </a:lnTo>
                      <a:lnTo>
                        <a:pt x="861" y="1799"/>
                      </a:lnTo>
                      <a:lnTo>
                        <a:pt x="866" y="1990"/>
                      </a:lnTo>
                      <a:lnTo>
                        <a:pt x="866" y="1998"/>
                      </a:lnTo>
                    </a:path>
                  </a:pathLst>
                </a:custGeom>
                <a:noFill/>
                <a:ln w="7938">
                  <a:solidFill>
                    <a:srgbClr val="808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31" name="Freeform 16"/>
                <p:cNvSpPr>
                  <a:spLocks/>
                </p:cNvSpPr>
                <p:nvPr/>
              </p:nvSpPr>
              <p:spPr bwMode="auto">
                <a:xfrm>
                  <a:off x="3257" y="2819"/>
                  <a:ext cx="444" cy="666"/>
                </a:xfrm>
                <a:custGeom>
                  <a:avLst/>
                  <a:gdLst>
                    <a:gd name="T0" fmla="*/ 0 w 889"/>
                    <a:gd name="T1" fmla="*/ 0 h 1998"/>
                    <a:gd name="T2" fmla="*/ 0 w 889"/>
                    <a:gd name="T3" fmla="*/ 0 h 1998"/>
                    <a:gd name="T4" fmla="*/ 0 w 889"/>
                    <a:gd name="T5" fmla="*/ 0 h 1998"/>
                    <a:gd name="T6" fmla="*/ 0 w 889"/>
                    <a:gd name="T7" fmla="*/ 0 h 1998"/>
                    <a:gd name="T8" fmla="*/ 0 w 889"/>
                    <a:gd name="T9" fmla="*/ 0 h 1998"/>
                    <a:gd name="T10" fmla="*/ 0 w 889"/>
                    <a:gd name="T11" fmla="*/ 0 h 1998"/>
                    <a:gd name="T12" fmla="*/ 0 w 889"/>
                    <a:gd name="T13" fmla="*/ 0 h 1998"/>
                    <a:gd name="T14" fmla="*/ 0 w 889"/>
                    <a:gd name="T15" fmla="*/ 0 h 1998"/>
                    <a:gd name="T16" fmla="*/ 0 w 889"/>
                    <a:gd name="T17" fmla="*/ 0 h 1998"/>
                    <a:gd name="T18" fmla="*/ 0 w 889"/>
                    <a:gd name="T19" fmla="*/ 0 h 1998"/>
                    <a:gd name="T20" fmla="*/ 0 w 889"/>
                    <a:gd name="T21" fmla="*/ 0 h 1998"/>
                    <a:gd name="T22" fmla="*/ 0 w 889"/>
                    <a:gd name="T23" fmla="*/ 0 h 1998"/>
                    <a:gd name="T24" fmla="*/ 0 w 889"/>
                    <a:gd name="T25" fmla="*/ 0 h 1998"/>
                    <a:gd name="T26" fmla="*/ 0 w 889"/>
                    <a:gd name="T27" fmla="*/ 0 h 199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889"/>
                    <a:gd name="T43" fmla="*/ 0 h 1998"/>
                    <a:gd name="T44" fmla="*/ 889 w 889"/>
                    <a:gd name="T45" fmla="*/ 1998 h 199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889" h="1998">
                      <a:moveTo>
                        <a:pt x="0" y="0"/>
                      </a:moveTo>
                      <a:lnTo>
                        <a:pt x="154" y="37"/>
                      </a:lnTo>
                      <a:lnTo>
                        <a:pt x="271" y="99"/>
                      </a:lnTo>
                      <a:lnTo>
                        <a:pt x="375" y="199"/>
                      </a:lnTo>
                      <a:lnTo>
                        <a:pt x="493" y="344"/>
                      </a:lnTo>
                      <a:lnTo>
                        <a:pt x="605" y="543"/>
                      </a:lnTo>
                      <a:lnTo>
                        <a:pt x="702" y="768"/>
                      </a:lnTo>
                      <a:lnTo>
                        <a:pt x="762" y="976"/>
                      </a:lnTo>
                      <a:lnTo>
                        <a:pt x="815" y="1212"/>
                      </a:lnTo>
                      <a:lnTo>
                        <a:pt x="843" y="1375"/>
                      </a:lnTo>
                      <a:lnTo>
                        <a:pt x="866" y="1555"/>
                      </a:lnTo>
                      <a:lnTo>
                        <a:pt x="883" y="1799"/>
                      </a:lnTo>
                      <a:lnTo>
                        <a:pt x="889" y="1989"/>
                      </a:lnTo>
                      <a:lnTo>
                        <a:pt x="889" y="1998"/>
                      </a:lnTo>
                    </a:path>
                  </a:pathLst>
                </a:custGeom>
                <a:noFill/>
                <a:ln w="793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32" name="Freeform 17"/>
                <p:cNvSpPr>
                  <a:spLocks/>
                </p:cNvSpPr>
                <p:nvPr/>
              </p:nvSpPr>
              <p:spPr bwMode="auto">
                <a:xfrm>
                  <a:off x="3261" y="2819"/>
                  <a:ext cx="448" cy="663"/>
                </a:xfrm>
                <a:custGeom>
                  <a:avLst/>
                  <a:gdLst>
                    <a:gd name="T0" fmla="*/ 0 w 895"/>
                    <a:gd name="T1" fmla="*/ 0 h 1990"/>
                    <a:gd name="T2" fmla="*/ 1 w 895"/>
                    <a:gd name="T3" fmla="*/ 0 h 1990"/>
                    <a:gd name="T4" fmla="*/ 1 w 895"/>
                    <a:gd name="T5" fmla="*/ 0 h 1990"/>
                    <a:gd name="T6" fmla="*/ 1 w 895"/>
                    <a:gd name="T7" fmla="*/ 0 h 1990"/>
                    <a:gd name="T8" fmla="*/ 1 w 895"/>
                    <a:gd name="T9" fmla="*/ 0 h 1990"/>
                    <a:gd name="T10" fmla="*/ 1 w 895"/>
                    <a:gd name="T11" fmla="*/ 0 h 1990"/>
                    <a:gd name="T12" fmla="*/ 1 w 895"/>
                    <a:gd name="T13" fmla="*/ 0 h 1990"/>
                    <a:gd name="T14" fmla="*/ 1 w 895"/>
                    <a:gd name="T15" fmla="*/ 0 h 1990"/>
                    <a:gd name="T16" fmla="*/ 1 w 895"/>
                    <a:gd name="T17" fmla="*/ 0 h 1990"/>
                    <a:gd name="T18" fmla="*/ 1 w 895"/>
                    <a:gd name="T19" fmla="*/ 0 h 1990"/>
                    <a:gd name="T20" fmla="*/ 1 w 895"/>
                    <a:gd name="T21" fmla="*/ 0 h 1990"/>
                    <a:gd name="T22" fmla="*/ 1 w 895"/>
                    <a:gd name="T23" fmla="*/ 0 h 1990"/>
                    <a:gd name="T24" fmla="*/ 1 w 895"/>
                    <a:gd name="T25" fmla="*/ 0 h 1990"/>
                    <a:gd name="T26" fmla="*/ 1 w 895"/>
                    <a:gd name="T27" fmla="*/ 0 h 199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895"/>
                    <a:gd name="T43" fmla="*/ 0 h 1990"/>
                    <a:gd name="T44" fmla="*/ 895 w 895"/>
                    <a:gd name="T45" fmla="*/ 1990 h 199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895" h="1990">
                      <a:moveTo>
                        <a:pt x="0" y="0"/>
                      </a:moveTo>
                      <a:lnTo>
                        <a:pt x="155" y="35"/>
                      </a:lnTo>
                      <a:lnTo>
                        <a:pt x="274" y="98"/>
                      </a:lnTo>
                      <a:lnTo>
                        <a:pt x="378" y="197"/>
                      </a:lnTo>
                      <a:lnTo>
                        <a:pt x="497" y="342"/>
                      </a:lnTo>
                      <a:lnTo>
                        <a:pt x="609" y="540"/>
                      </a:lnTo>
                      <a:lnTo>
                        <a:pt x="707" y="766"/>
                      </a:lnTo>
                      <a:lnTo>
                        <a:pt x="768" y="972"/>
                      </a:lnTo>
                      <a:lnTo>
                        <a:pt x="822" y="1205"/>
                      </a:lnTo>
                      <a:lnTo>
                        <a:pt x="851" y="1368"/>
                      </a:lnTo>
                      <a:lnTo>
                        <a:pt x="873" y="1550"/>
                      </a:lnTo>
                      <a:lnTo>
                        <a:pt x="890" y="1793"/>
                      </a:lnTo>
                      <a:lnTo>
                        <a:pt x="895" y="1983"/>
                      </a:lnTo>
                      <a:lnTo>
                        <a:pt x="895" y="1990"/>
                      </a:lnTo>
                    </a:path>
                  </a:pathLst>
                </a:custGeom>
                <a:noFill/>
                <a:ln w="7938">
                  <a:solidFill>
                    <a:srgbClr val="808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1005" name="Group 18"/>
              <p:cNvGrpSpPr>
                <a:grpSpLocks/>
              </p:cNvGrpSpPr>
              <p:nvPr/>
            </p:nvGrpSpPr>
            <p:grpSpPr bwMode="auto">
              <a:xfrm>
                <a:off x="3011" y="2648"/>
                <a:ext cx="488" cy="349"/>
                <a:chOff x="3011" y="2648"/>
                <a:chExt cx="488" cy="349"/>
              </a:xfrm>
            </p:grpSpPr>
            <p:sp>
              <p:nvSpPr>
                <p:cNvPr id="41006" name="Freeform 19"/>
                <p:cNvSpPr>
                  <a:spLocks/>
                </p:cNvSpPr>
                <p:nvPr/>
              </p:nvSpPr>
              <p:spPr bwMode="auto">
                <a:xfrm>
                  <a:off x="3098" y="2694"/>
                  <a:ext cx="359" cy="259"/>
                </a:xfrm>
                <a:custGeom>
                  <a:avLst/>
                  <a:gdLst>
                    <a:gd name="T0" fmla="*/ 0 w 719"/>
                    <a:gd name="T1" fmla="*/ 0 h 778"/>
                    <a:gd name="T2" fmla="*/ 0 w 719"/>
                    <a:gd name="T3" fmla="*/ 0 h 778"/>
                    <a:gd name="T4" fmla="*/ 0 w 719"/>
                    <a:gd name="T5" fmla="*/ 0 h 778"/>
                    <a:gd name="T6" fmla="*/ 0 w 719"/>
                    <a:gd name="T7" fmla="*/ 0 h 778"/>
                    <a:gd name="T8" fmla="*/ 0 w 719"/>
                    <a:gd name="T9" fmla="*/ 0 h 778"/>
                    <a:gd name="T10" fmla="*/ 0 w 719"/>
                    <a:gd name="T11" fmla="*/ 0 h 778"/>
                    <a:gd name="T12" fmla="*/ 0 w 719"/>
                    <a:gd name="T13" fmla="*/ 0 h 778"/>
                    <a:gd name="T14" fmla="*/ 0 w 719"/>
                    <a:gd name="T15" fmla="*/ 0 h 778"/>
                    <a:gd name="T16" fmla="*/ 0 w 719"/>
                    <a:gd name="T17" fmla="*/ 0 h 778"/>
                    <a:gd name="T18" fmla="*/ 0 w 719"/>
                    <a:gd name="T19" fmla="*/ 0 h 778"/>
                    <a:gd name="T20" fmla="*/ 0 w 719"/>
                    <a:gd name="T21" fmla="*/ 0 h 778"/>
                    <a:gd name="T22" fmla="*/ 0 w 719"/>
                    <a:gd name="T23" fmla="*/ 0 h 778"/>
                    <a:gd name="T24" fmla="*/ 0 w 719"/>
                    <a:gd name="T25" fmla="*/ 0 h 778"/>
                    <a:gd name="T26" fmla="*/ 0 w 719"/>
                    <a:gd name="T27" fmla="*/ 0 h 778"/>
                    <a:gd name="T28" fmla="*/ 0 w 719"/>
                    <a:gd name="T29" fmla="*/ 0 h 778"/>
                    <a:gd name="T30" fmla="*/ 0 w 719"/>
                    <a:gd name="T31" fmla="*/ 0 h 778"/>
                    <a:gd name="T32" fmla="*/ 0 w 719"/>
                    <a:gd name="T33" fmla="*/ 0 h 778"/>
                    <a:gd name="T34" fmla="*/ 0 w 719"/>
                    <a:gd name="T35" fmla="*/ 0 h 778"/>
                    <a:gd name="T36" fmla="*/ 0 w 719"/>
                    <a:gd name="T37" fmla="*/ 0 h 778"/>
                    <a:gd name="T38" fmla="*/ 0 w 719"/>
                    <a:gd name="T39" fmla="*/ 0 h 778"/>
                    <a:gd name="T40" fmla="*/ 0 w 719"/>
                    <a:gd name="T41" fmla="*/ 0 h 778"/>
                    <a:gd name="T42" fmla="*/ 0 w 719"/>
                    <a:gd name="T43" fmla="*/ 0 h 778"/>
                    <a:gd name="T44" fmla="*/ 0 w 719"/>
                    <a:gd name="T45" fmla="*/ 0 h 778"/>
                    <a:gd name="T46" fmla="*/ 0 w 719"/>
                    <a:gd name="T47" fmla="*/ 0 h 778"/>
                    <a:gd name="T48" fmla="*/ 0 w 719"/>
                    <a:gd name="T49" fmla="*/ 0 h 778"/>
                    <a:gd name="T50" fmla="*/ 0 w 719"/>
                    <a:gd name="T51" fmla="*/ 0 h 778"/>
                    <a:gd name="T52" fmla="*/ 0 w 719"/>
                    <a:gd name="T53" fmla="*/ 0 h 778"/>
                    <a:gd name="T54" fmla="*/ 0 w 719"/>
                    <a:gd name="T55" fmla="*/ 0 h 778"/>
                    <a:gd name="T56" fmla="*/ 0 w 719"/>
                    <a:gd name="T57" fmla="*/ 0 h 778"/>
                    <a:gd name="T58" fmla="*/ 0 w 719"/>
                    <a:gd name="T59" fmla="*/ 0 h 778"/>
                    <a:gd name="T60" fmla="*/ 0 w 719"/>
                    <a:gd name="T61" fmla="*/ 0 h 778"/>
                    <a:gd name="T62" fmla="*/ 0 w 719"/>
                    <a:gd name="T63" fmla="*/ 0 h 778"/>
                    <a:gd name="T64" fmla="*/ 0 w 719"/>
                    <a:gd name="T65" fmla="*/ 0 h 778"/>
                    <a:gd name="T66" fmla="*/ 0 w 719"/>
                    <a:gd name="T67" fmla="*/ 0 h 778"/>
                    <a:gd name="T68" fmla="*/ 0 w 719"/>
                    <a:gd name="T69" fmla="*/ 0 h 778"/>
                    <a:gd name="T70" fmla="*/ 0 w 719"/>
                    <a:gd name="T71" fmla="*/ 0 h 778"/>
                    <a:gd name="T72" fmla="*/ 0 w 719"/>
                    <a:gd name="T73" fmla="*/ 0 h 778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719"/>
                    <a:gd name="T112" fmla="*/ 0 h 778"/>
                    <a:gd name="T113" fmla="*/ 719 w 719"/>
                    <a:gd name="T114" fmla="*/ 778 h 778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719" h="778">
                      <a:moveTo>
                        <a:pt x="297" y="177"/>
                      </a:moveTo>
                      <a:lnTo>
                        <a:pt x="263" y="43"/>
                      </a:lnTo>
                      <a:lnTo>
                        <a:pt x="285" y="242"/>
                      </a:lnTo>
                      <a:lnTo>
                        <a:pt x="235" y="48"/>
                      </a:lnTo>
                      <a:lnTo>
                        <a:pt x="252" y="209"/>
                      </a:lnTo>
                      <a:lnTo>
                        <a:pt x="177" y="69"/>
                      </a:lnTo>
                      <a:lnTo>
                        <a:pt x="237" y="250"/>
                      </a:lnTo>
                      <a:lnTo>
                        <a:pt x="145" y="85"/>
                      </a:lnTo>
                      <a:lnTo>
                        <a:pt x="220" y="274"/>
                      </a:lnTo>
                      <a:lnTo>
                        <a:pt x="108" y="94"/>
                      </a:lnTo>
                      <a:lnTo>
                        <a:pt x="213" y="286"/>
                      </a:lnTo>
                      <a:lnTo>
                        <a:pt x="48" y="122"/>
                      </a:lnTo>
                      <a:lnTo>
                        <a:pt x="203" y="297"/>
                      </a:lnTo>
                      <a:lnTo>
                        <a:pt x="33" y="199"/>
                      </a:lnTo>
                      <a:lnTo>
                        <a:pt x="187" y="316"/>
                      </a:lnTo>
                      <a:lnTo>
                        <a:pt x="4" y="242"/>
                      </a:lnTo>
                      <a:lnTo>
                        <a:pt x="167" y="337"/>
                      </a:lnTo>
                      <a:lnTo>
                        <a:pt x="0" y="314"/>
                      </a:lnTo>
                      <a:lnTo>
                        <a:pt x="195" y="363"/>
                      </a:lnTo>
                      <a:lnTo>
                        <a:pt x="208" y="383"/>
                      </a:lnTo>
                      <a:lnTo>
                        <a:pt x="4" y="430"/>
                      </a:lnTo>
                      <a:lnTo>
                        <a:pt x="174" y="411"/>
                      </a:lnTo>
                      <a:lnTo>
                        <a:pt x="23" y="455"/>
                      </a:lnTo>
                      <a:lnTo>
                        <a:pt x="193" y="430"/>
                      </a:lnTo>
                      <a:lnTo>
                        <a:pt x="33" y="522"/>
                      </a:lnTo>
                      <a:lnTo>
                        <a:pt x="213" y="445"/>
                      </a:lnTo>
                      <a:lnTo>
                        <a:pt x="61" y="558"/>
                      </a:lnTo>
                      <a:lnTo>
                        <a:pt x="238" y="467"/>
                      </a:lnTo>
                      <a:lnTo>
                        <a:pt x="45" y="629"/>
                      </a:lnTo>
                      <a:lnTo>
                        <a:pt x="223" y="494"/>
                      </a:lnTo>
                      <a:lnTo>
                        <a:pt x="88" y="686"/>
                      </a:lnTo>
                      <a:lnTo>
                        <a:pt x="237" y="486"/>
                      </a:lnTo>
                      <a:lnTo>
                        <a:pt x="163" y="657"/>
                      </a:lnTo>
                      <a:lnTo>
                        <a:pt x="267" y="497"/>
                      </a:lnTo>
                      <a:lnTo>
                        <a:pt x="241" y="704"/>
                      </a:lnTo>
                      <a:lnTo>
                        <a:pt x="288" y="534"/>
                      </a:lnTo>
                      <a:lnTo>
                        <a:pt x="313" y="625"/>
                      </a:lnTo>
                      <a:lnTo>
                        <a:pt x="328" y="778"/>
                      </a:lnTo>
                      <a:lnTo>
                        <a:pt x="328" y="555"/>
                      </a:lnTo>
                      <a:lnTo>
                        <a:pt x="362" y="732"/>
                      </a:lnTo>
                      <a:lnTo>
                        <a:pt x="345" y="539"/>
                      </a:lnTo>
                      <a:lnTo>
                        <a:pt x="390" y="727"/>
                      </a:lnTo>
                      <a:lnTo>
                        <a:pt x="369" y="542"/>
                      </a:lnTo>
                      <a:lnTo>
                        <a:pt x="454" y="716"/>
                      </a:lnTo>
                      <a:lnTo>
                        <a:pt x="400" y="542"/>
                      </a:lnTo>
                      <a:lnTo>
                        <a:pt x="484" y="694"/>
                      </a:lnTo>
                      <a:lnTo>
                        <a:pt x="421" y="525"/>
                      </a:lnTo>
                      <a:lnTo>
                        <a:pt x="542" y="711"/>
                      </a:lnTo>
                      <a:lnTo>
                        <a:pt x="447" y="527"/>
                      </a:lnTo>
                      <a:lnTo>
                        <a:pt x="602" y="667"/>
                      </a:lnTo>
                      <a:lnTo>
                        <a:pt x="430" y="488"/>
                      </a:lnTo>
                      <a:lnTo>
                        <a:pt x="580" y="567"/>
                      </a:lnTo>
                      <a:lnTo>
                        <a:pt x="421" y="448"/>
                      </a:lnTo>
                      <a:lnTo>
                        <a:pt x="599" y="522"/>
                      </a:lnTo>
                      <a:lnTo>
                        <a:pt x="440" y="425"/>
                      </a:lnTo>
                      <a:lnTo>
                        <a:pt x="621" y="455"/>
                      </a:lnTo>
                      <a:lnTo>
                        <a:pt x="423" y="404"/>
                      </a:lnTo>
                      <a:lnTo>
                        <a:pt x="719" y="365"/>
                      </a:lnTo>
                      <a:lnTo>
                        <a:pt x="458" y="373"/>
                      </a:lnTo>
                      <a:lnTo>
                        <a:pt x="647" y="325"/>
                      </a:lnTo>
                      <a:lnTo>
                        <a:pt x="400" y="363"/>
                      </a:lnTo>
                      <a:lnTo>
                        <a:pt x="604" y="247"/>
                      </a:lnTo>
                      <a:lnTo>
                        <a:pt x="385" y="344"/>
                      </a:lnTo>
                      <a:lnTo>
                        <a:pt x="621" y="113"/>
                      </a:lnTo>
                      <a:lnTo>
                        <a:pt x="404" y="306"/>
                      </a:lnTo>
                      <a:lnTo>
                        <a:pt x="552" y="74"/>
                      </a:lnTo>
                      <a:lnTo>
                        <a:pt x="410" y="278"/>
                      </a:lnTo>
                      <a:lnTo>
                        <a:pt x="477" y="92"/>
                      </a:lnTo>
                      <a:lnTo>
                        <a:pt x="385" y="274"/>
                      </a:lnTo>
                      <a:lnTo>
                        <a:pt x="462" y="31"/>
                      </a:lnTo>
                      <a:lnTo>
                        <a:pt x="358" y="263"/>
                      </a:lnTo>
                      <a:lnTo>
                        <a:pt x="393" y="13"/>
                      </a:lnTo>
                      <a:lnTo>
                        <a:pt x="337" y="260"/>
                      </a:lnTo>
                      <a:lnTo>
                        <a:pt x="337" y="0"/>
                      </a:lnTo>
                      <a:lnTo>
                        <a:pt x="297" y="177"/>
                      </a:lnTo>
                      <a:close/>
                    </a:path>
                  </a:pathLst>
                </a:custGeom>
                <a:solidFill>
                  <a:srgbClr val="4040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007" name="Group 20"/>
                <p:cNvGrpSpPr>
                  <a:grpSpLocks/>
                </p:cNvGrpSpPr>
                <p:nvPr/>
              </p:nvGrpSpPr>
              <p:grpSpPr bwMode="auto">
                <a:xfrm>
                  <a:off x="3259" y="2655"/>
                  <a:ext cx="228" cy="331"/>
                  <a:chOff x="3259" y="2655"/>
                  <a:chExt cx="228" cy="331"/>
                </a:xfrm>
              </p:grpSpPr>
              <p:sp>
                <p:nvSpPr>
                  <p:cNvPr id="41026" name="Freeform 21"/>
                  <p:cNvSpPr>
                    <a:spLocks/>
                  </p:cNvSpPr>
                  <p:nvPr/>
                </p:nvSpPr>
                <p:spPr bwMode="auto">
                  <a:xfrm>
                    <a:off x="3260" y="2761"/>
                    <a:ext cx="224" cy="58"/>
                  </a:xfrm>
                  <a:custGeom>
                    <a:avLst/>
                    <a:gdLst>
                      <a:gd name="T0" fmla="*/ 0 w 449"/>
                      <a:gd name="T1" fmla="*/ 0 h 172"/>
                      <a:gd name="T2" fmla="*/ 0 w 449"/>
                      <a:gd name="T3" fmla="*/ 0 h 172"/>
                      <a:gd name="T4" fmla="*/ 0 w 449"/>
                      <a:gd name="T5" fmla="*/ 0 h 172"/>
                      <a:gd name="T6" fmla="*/ 0 w 449"/>
                      <a:gd name="T7" fmla="*/ 0 h 172"/>
                      <a:gd name="T8" fmla="*/ 0 w 449"/>
                      <a:gd name="T9" fmla="*/ 0 h 17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49"/>
                      <a:gd name="T16" fmla="*/ 0 h 172"/>
                      <a:gd name="T17" fmla="*/ 449 w 449"/>
                      <a:gd name="T18" fmla="*/ 172 h 17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49" h="172">
                        <a:moveTo>
                          <a:pt x="0" y="172"/>
                        </a:moveTo>
                        <a:lnTo>
                          <a:pt x="416" y="0"/>
                        </a:lnTo>
                        <a:lnTo>
                          <a:pt x="231" y="90"/>
                        </a:lnTo>
                        <a:lnTo>
                          <a:pt x="449" y="52"/>
                        </a:lnTo>
                        <a:lnTo>
                          <a:pt x="0" y="172"/>
                        </a:lnTo>
                        <a:close/>
                      </a:path>
                    </a:pathLst>
                  </a:custGeom>
                  <a:solidFill>
                    <a:srgbClr val="000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027" name="Freeform 22"/>
                  <p:cNvSpPr>
                    <a:spLocks/>
                  </p:cNvSpPr>
                  <p:nvPr/>
                </p:nvSpPr>
                <p:spPr bwMode="auto">
                  <a:xfrm>
                    <a:off x="3262" y="2823"/>
                    <a:ext cx="225" cy="57"/>
                  </a:xfrm>
                  <a:custGeom>
                    <a:avLst/>
                    <a:gdLst>
                      <a:gd name="T0" fmla="*/ 0 w 449"/>
                      <a:gd name="T1" fmla="*/ 0 h 172"/>
                      <a:gd name="T2" fmla="*/ 1 w 449"/>
                      <a:gd name="T3" fmla="*/ 0 h 172"/>
                      <a:gd name="T4" fmla="*/ 1 w 449"/>
                      <a:gd name="T5" fmla="*/ 0 h 172"/>
                      <a:gd name="T6" fmla="*/ 1 w 449"/>
                      <a:gd name="T7" fmla="*/ 0 h 172"/>
                      <a:gd name="T8" fmla="*/ 0 w 449"/>
                      <a:gd name="T9" fmla="*/ 0 h 17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49"/>
                      <a:gd name="T16" fmla="*/ 0 h 172"/>
                      <a:gd name="T17" fmla="*/ 449 w 449"/>
                      <a:gd name="T18" fmla="*/ 172 h 17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49" h="172">
                        <a:moveTo>
                          <a:pt x="0" y="0"/>
                        </a:moveTo>
                        <a:lnTo>
                          <a:pt x="415" y="172"/>
                        </a:lnTo>
                        <a:lnTo>
                          <a:pt x="231" y="82"/>
                        </a:lnTo>
                        <a:lnTo>
                          <a:pt x="449" y="12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028" name="Freeform 23"/>
                  <p:cNvSpPr>
                    <a:spLocks/>
                  </p:cNvSpPr>
                  <p:nvPr/>
                </p:nvSpPr>
                <p:spPr bwMode="auto">
                  <a:xfrm>
                    <a:off x="3259" y="2825"/>
                    <a:ext cx="81" cy="161"/>
                  </a:xfrm>
                  <a:custGeom>
                    <a:avLst/>
                    <a:gdLst>
                      <a:gd name="T0" fmla="*/ 0 w 161"/>
                      <a:gd name="T1" fmla="*/ 0 h 483"/>
                      <a:gd name="T2" fmla="*/ 1 w 161"/>
                      <a:gd name="T3" fmla="*/ 0 h 483"/>
                      <a:gd name="T4" fmla="*/ 1 w 161"/>
                      <a:gd name="T5" fmla="*/ 0 h 483"/>
                      <a:gd name="T6" fmla="*/ 1 w 161"/>
                      <a:gd name="T7" fmla="*/ 0 h 483"/>
                      <a:gd name="T8" fmla="*/ 0 w 161"/>
                      <a:gd name="T9" fmla="*/ 0 h 48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61"/>
                      <a:gd name="T16" fmla="*/ 0 h 483"/>
                      <a:gd name="T17" fmla="*/ 161 w 161"/>
                      <a:gd name="T18" fmla="*/ 483 h 48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61" h="483">
                        <a:moveTo>
                          <a:pt x="0" y="0"/>
                        </a:moveTo>
                        <a:lnTo>
                          <a:pt x="161" y="447"/>
                        </a:lnTo>
                        <a:lnTo>
                          <a:pt x="78" y="248"/>
                        </a:lnTo>
                        <a:lnTo>
                          <a:pt x="113" y="48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029" name="Freeform 24"/>
                  <p:cNvSpPr>
                    <a:spLocks/>
                  </p:cNvSpPr>
                  <p:nvPr/>
                </p:nvSpPr>
                <p:spPr bwMode="auto">
                  <a:xfrm>
                    <a:off x="3259" y="2655"/>
                    <a:ext cx="81" cy="161"/>
                  </a:xfrm>
                  <a:custGeom>
                    <a:avLst/>
                    <a:gdLst>
                      <a:gd name="T0" fmla="*/ 0 w 161"/>
                      <a:gd name="T1" fmla="*/ 0 h 482"/>
                      <a:gd name="T2" fmla="*/ 1 w 161"/>
                      <a:gd name="T3" fmla="*/ 0 h 482"/>
                      <a:gd name="T4" fmla="*/ 1 w 161"/>
                      <a:gd name="T5" fmla="*/ 0 h 482"/>
                      <a:gd name="T6" fmla="*/ 1 w 161"/>
                      <a:gd name="T7" fmla="*/ 0 h 482"/>
                      <a:gd name="T8" fmla="*/ 0 w 161"/>
                      <a:gd name="T9" fmla="*/ 0 h 48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61"/>
                      <a:gd name="T16" fmla="*/ 0 h 482"/>
                      <a:gd name="T17" fmla="*/ 161 w 161"/>
                      <a:gd name="T18" fmla="*/ 482 h 48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61" h="482">
                        <a:moveTo>
                          <a:pt x="0" y="482"/>
                        </a:moveTo>
                        <a:lnTo>
                          <a:pt x="161" y="36"/>
                        </a:lnTo>
                        <a:lnTo>
                          <a:pt x="78" y="235"/>
                        </a:lnTo>
                        <a:lnTo>
                          <a:pt x="113" y="0"/>
                        </a:lnTo>
                        <a:lnTo>
                          <a:pt x="0" y="482"/>
                        </a:lnTo>
                        <a:close/>
                      </a:path>
                    </a:pathLst>
                  </a:custGeom>
                  <a:solidFill>
                    <a:srgbClr val="000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1008" name="Group 25"/>
                <p:cNvGrpSpPr>
                  <a:grpSpLocks/>
                </p:cNvGrpSpPr>
                <p:nvPr/>
              </p:nvGrpSpPr>
              <p:grpSpPr bwMode="auto">
                <a:xfrm>
                  <a:off x="3011" y="2648"/>
                  <a:ext cx="488" cy="349"/>
                  <a:chOff x="3011" y="2648"/>
                  <a:chExt cx="488" cy="349"/>
                </a:xfrm>
              </p:grpSpPr>
              <p:grpSp>
                <p:nvGrpSpPr>
                  <p:cNvPr id="41012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3078" y="2828"/>
                    <a:ext cx="355" cy="127"/>
                    <a:chOff x="3078" y="2828"/>
                    <a:chExt cx="355" cy="127"/>
                  </a:xfrm>
                </p:grpSpPr>
                <p:sp>
                  <p:nvSpPr>
                    <p:cNvPr id="41024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3078" y="2828"/>
                      <a:ext cx="164" cy="127"/>
                    </a:xfrm>
                    <a:custGeom>
                      <a:avLst/>
                      <a:gdLst>
                        <a:gd name="T0" fmla="*/ 1 w 328"/>
                        <a:gd name="T1" fmla="*/ 0 h 381"/>
                        <a:gd name="T2" fmla="*/ 1 w 328"/>
                        <a:gd name="T3" fmla="*/ 0 h 381"/>
                        <a:gd name="T4" fmla="*/ 1 w 328"/>
                        <a:gd name="T5" fmla="*/ 0 h 381"/>
                        <a:gd name="T6" fmla="*/ 1 w 328"/>
                        <a:gd name="T7" fmla="*/ 0 h 381"/>
                        <a:gd name="T8" fmla="*/ 1 w 328"/>
                        <a:gd name="T9" fmla="*/ 0 h 381"/>
                        <a:gd name="T10" fmla="*/ 0 w 328"/>
                        <a:gd name="T11" fmla="*/ 0 h 381"/>
                        <a:gd name="T12" fmla="*/ 1 w 328"/>
                        <a:gd name="T13" fmla="*/ 0 h 381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328"/>
                        <a:gd name="T22" fmla="*/ 0 h 381"/>
                        <a:gd name="T23" fmla="*/ 328 w 328"/>
                        <a:gd name="T24" fmla="*/ 381 h 381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328" h="381">
                          <a:moveTo>
                            <a:pt x="328" y="0"/>
                          </a:moveTo>
                          <a:lnTo>
                            <a:pt x="116" y="381"/>
                          </a:lnTo>
                          <a:lnTo>
                            <a:pt x="217" y="166"/>
                          </a:lnTo>
                          <a:lnTo>
                            <a:pt x="19" y="381"/>
                          </a:lnTo>
                          <a:lnTo>
                            <a:pt x="186" y="143"/>
                          </a:lnTo>
                          <a:lnTo>
                            <a:pt x="0" y="255"/>
                          </a:lnTo>
                          <a:lnTo>
                            <a:pt x="328" y="0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25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3268" y="2828"/>
                      <a:ext cx="165" cy="127"/>
                    </a:xfrm>
                    <a:custGeom>
                      <a:avLst/>
                      <a:gdLst>
                        <a:gd name="T0" fmla="*/ 0 w 330"/>
                        <a:gd name="T1" fmla="*/ 0 h 381"/>
                        <a:gd name="T2" fmla="*/ 1 w 330"/>
                        <a:gd name="T3" fmla="*/ 0 h 381"/>
                        <a:gd name="T4" fmla="*/ 1 w 330"/>
                        <a:gd name="T5" fmla="*/ 0 h 381"/>
                        <a:gd name="T6" fmla="*/ 1 w 330"/>
                        <a:gd name="T7" fmla="*/ 0 h 381"/>
                        <a:gd name="T8" fmla="*/ 1 w 330"/>
                        <a:gd name="T9" fmla="*/ 0 h 381"/>
                        <a:gd name="T10" fmla="*/ 1 w 330"/>
                        <a:gd name="T11" fmla="*/ 0 h 381"/>
                        <a:gd name="T12" fmla="*/ 0 w 330"/>
                        <a:gd name="T13" fmla="*/ 0 h 381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330"/>
                        <a:gd name="T22" fmla="*/ 0 h 381"/>
                        <a:gd name="T23" fmla="*/ 330 w 330"/>
                        <a:gd name="T24" fmla="*/ 381 h 381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330" h="381">
                          <a:moveTo>
                            <a:pt x="0" y="0"/>
                          </a:moveTo>
                          <a:lnTo>
                            <a:pt x="214" y="381"/>
                          </a:lnTo>
                          <a:lnTo>
                            <a:pt x="112" y="166"/>
                          </a:lnTo>
                          <a:lnTo>
                            <a:pt x="310" y="381"/>
                          </a:lnTo>
                          <a:lnTo>
                            <a:pt x="144" y="143"/>
                          </a:lnTo>
                          <a:lnTo>
                            <a:pt x="330" y="255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013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3011" y="2648"/>
                    <a:ext cx="488" cy="349"/>
                    <a:chOff x="3011" y="2648"/>
                    <a:chExt cx="488" cy="349"/>
                  </a:xfrm>
                </p:grpSpPr>
                <p:sp>
                  <p:nvSpPr>
                    <p:cNvPr id="41014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3021" y="2764"/>
                      <a:ext cx="225" cy="57"/>
                    </a:xfrm>
                    <a:custGeom>
                      <a:avLst/>
                      <a:gdLst>
                        <a:gd name="T0" fmla="*/ 1 w 449"/>
                        <a:gd name="T1" fmla="*/ 0 h 172"/>
                        <a:gd name="T2" fmla="*/ 1 w 449"/>
                        <a:gd name="T3" fmla="*/ 0 h 172"/>
                        <a:gd name="T4" fmla="*/ 1 w 449"/>
                        <a:gd name="T5" fmla="*/ 0 h 172"/>
                        <a:gd name="T6" fmla="*/ 0 w 449"/>
                        <a:gd name="T7" fmla="*/ 0 h 172"/>
                        <a:gd name="T8" fmla="*/ 1 w 449"/>
                        <a:gd name="T9" fmla="*/ 0 h 17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49"/>
                        <a:gd name="T16" fmla="*/ 0 h 172"/>
                        <a:gd name="T17" fmla="*/ 449 w 449"/>
                        <a:gd name="T18" fmla="*/ 172 h 17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49" h="172">
                          <a:moveTo>
                            <a:pt x="449" y="172"/>
                          </a:moveTo>
                          <a:lnTo>
                            <a:pt x="34" y="0"/>
                          </a:lnTo>
                          <a:lnTo>
                            <a:pt x="218" y="89"/>
                          </a:lnTo>
                          <a:lnTo>
                            <a:pt x="0" y="53"/>
                          </a:lnTo>
                          <a:lnTo>
                            <a:pt x="449" y="172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15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3019" y="2825"/>
                      <a:ext cx="224" cy="58"/>
                    </a:xfrm>
                    <a:custGeom>
                      <a:avLst/>
                      <a:gdLst>
                        <a:gd name="T0" fmla="*/ 0 w 450"/>
                        <a:gd name="T1" fmla="*/ 0 h 173"/>
                        <a:gd name="T2" fmla="*/ 0 w 450"/>
                        <a:gd name="T3" fmla="*/ 0 h 173"/>
                        <a:gd name="T4" fmla="*/ 0 w 450"/>
                        <a:gd name="T5" fmla="*/ 0 h 173"/>
                        <a:gd name="T6" fmla="*/ 0 w 450"/>
                        <a:gd name="T7" fmla="*/ 0 h 173"/>
                        <a:gd name="T8" fmla="*/ 0 w 450"/>
                        <a:gd name="T9" fmla="*/ 0 h 17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0"/>
                        <a:gd name="T16" fmla="*/ 0 h 173"/>
                        <a:gd name="T17" fmla="*/ 450 w 450"/>
                        <a:gd name="T18" fmla="*/ 173 h 17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0" h="173">
                          <a:moveTo>
                            <a:pt x="450" y="0"/>
                          </a:moveTo>
                          <a:lnTo>
                            <a:pt x="34" y="173"/>
                          </a:lnTo>
                          <a:lnTo>
                            <a:pt x="219" y="83"/>
                          </a:lnTo>
                          <a:lnTo>
                            <a:pt x="0" y="121"/>
                          </a:lnTo>
                          <a:lnTo>
                            <a:pt x="450" y="0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16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3166" y="2828"/>
                      <a:ext cx="80" cy="161"/>
                    </a:xfrm>
                    <a:custGeom>
                      <a:avLst/>
                      <a:gdLst>
                        <a:gd name="T0" fmla="*/ 0 w 161"/>
                        <a:gd name="T1" fmla="*/ 0 h 482"/>
                        <a:gd name="T2" fmla="*/ 0 w 161"/>
                        <a:gd name="T3" fmla="*/ 0 h 482"/>
                        <a:gd name="T4" fmla="*/ 0 w 161"/>
                        <a:gd name="T5" fmla="*/ 0 h 482"/>
                        <a:gd name="T6" fmla="*/ 0 w 161"/>
                        <a:gd name="T7" fmla="*/ 0 h 482"/>
                        <a:gd name="T8" fmla="*/ 0 w 161"/>
                        <a:gd name="T9" fmla="*/ 0 h 48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1"/>
                        <a:gd name="T16" fmla="*/ 0 h 482"/>
                        <a:gd name="T17" fmla="*/ 161 w 161"/>
                        <a:gd name="T18" fmla="*/ 482 h 48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1" h="482">
                          <a:moveTo>
                            <a:pt x="161" y="0"/>
                          </a:moveTo>
                          <a:lnTo>
                            <a:pt x="0" y="446"/>
                          </a:lnTo>
                          <a:lnTo>
                            <a:pt x="85" y="247"/>
                          </a:lnTo>
                          <a:lnTo>
                            <a:pt x="50" y="482"/>
                          </a:lnTo>
                          <a:lnTo>
                            <a:pt x="161" y="0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17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3166" y="2658"/>
                      <a:ext cx="80" cy="160"/>
                    </a:xfrm>
                    <a:custGeom>
                      <a:avLst/>
                      <a:gdLst>
                        <a:gd name="T0" fmla="*/ 0 w 161"/>
                        <a:gd name="T1" fmla="*/ 0 h 481"/>
                        <a:gd name="T2" fmla="*/ 0 w 161"/>
                        <a:gd name="T3" fmla="*/ 0 h 481"/>
                        <a:gd name="T4" fmla="*/ 0 w 161"/>
                        <a:gd name="T5" fmla="*/ 0 h 481"/>
                        <a:gd name="T6" fmla="*/ 0 w 161"/>
                        <a:gd name="T7" fmla="*/ 0 h 481"/>
                        <a:gd name="T8" fmla="*/ 0 w 161"/>
                        <a:gd name="T9" fmla="*/ 0 h 48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61"/>
                        <a:gd name="T16" fmla="*/ 0 h 481"/>
                        <a:gd name="T17" fmla="*/ 161 w 161"/>
                        <a:gd name="T18" fmla="*/ 481 h 48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61" h="481">
                          <a:moveTo>
                            <a:pt x="161" y="481"/>
                          </a:moveTo>
                          <a:lnTo>
                            <a:pt x="0" y="35"/>
                          </a:lnTo>
                          <a:lnTo>
                            <a:pt x="85" y="234"/>
                          </a:lnTo>
                          <a:lnTo>
                            <a:pt x="50" y="0"/>
                          </a:lnTo>
                          <a:lnTo>
                            <a:pt x="161" y="481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18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3078" y="2692"/>
                      <a:ext cx="164" cy="127"/>
                    </a:xfrm>
                    <a:custGeom>
                      <a:avLst/>
                      <a:gdLst>
                        <a:gd name="T0" fmla="*/ 1 w 328"/>
                        <a:gd name="T1" fmla="*/ 0 h 381"/>
                        <a:gd name="T2" fmla="*/ 1 w 328"/>
                        <a:gd name="T3" fmla="*/ 0 h 381"/>
                        <a:gd name="T4" fmla="*/ 1 w 328"/>
                        <a:gd name="T5" fmla="*/ 0 h 381"/>
                        <a:gd name="T6" fmla="*/ 1 w 328"/>
                        <a:gd name="T7" fmla="*/ 0 h 381"/>
                        <a:gd name="T8" fmla="*/ 1 w 328"/>
                        <a:gd name="T9" fmla="*/ 0 h 381"/>
                        <a:gd name="T10" fmla="*/ 0 w 328"/>
                        <a:gd name="T11" fmla="*/ 0 h 381"/>
                        <a:gd name="T12" fmla="*/ 1 w 328"/>
                        <a:gd name="T13" fmla="*/ 0 h 381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328"/>
                        <a:gd name="T22" fmla="*/ 0 h 381"/>
                        <a:gd name="T23" fmla="*/ 328 w 328"/>
                        <a:gd name="T24" fmla="*/ 381 h 381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328" h="381">
                          <a:moveTo>
                            <a:pt x="328" y="381"/>
                          </a:moveTo>
                          <a:lnTo>
                            <a:pt x="116" y="0"/>
                          </a:lnTo>
                          <a:lnTo>
                            <a:pt x="217" y="215"/>
                          </a:lnTo>
                          <a:lnTo>
                            <a:pt x="19" y="0"/>
                          </a:lnTo>
                          <a:lnTo>
                            <a:pt x="186" y="238"/>
                          </a:lnTo>
                          <a:lnTo>
                            <a:pt x="0" y="127"/>
                          </a:lnTo>
                          <a:lnTo>
                            <a:pt x="328" y="381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19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3011" y="2802"/>
                      <a:ext cx="231" cy="39"/>
                    </a:xfrm>
                    <a:custGeom>
                      <a:avLst/>
                      <a:gdLst>
                        <a:gd name="T0" fmla="*/ 1 w 462"/>
                        <a:gd name="T1" fmla="*/ 0 h 117"/>
                        <a:gd name="T2" fmla="*/ 1 w 462"/>
                        <a:gd name="T3" fmla="*/ 0 h 117"/>
                        <a:gd name="T4" fmla="*/ 1 w 462"/>
                        <a:gd name="T5" fmla="*/ 0 h 117"/>
                        <a:gd name="T6" fmla="*/ 0 w 462"/>
                        <a:gd name="T7" fmla="*/ 0 h 117"/>
                        <a:gd name="T8" fmla="*/ 1 w 462"/>
                        <a:gd name="T9" fmla="*/ 0 h 117"/>
                        <a:gd name="T10" fmla="*/ 1 w 462"/>
                        <a:gd name="T11" fmla="*/ 0 h 117"/>
                        <a:gd name="T12" fmla="*/ 1 w 462"/>
                        <a:gd name="T13" fmla="*/ 0 h 117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62"/>
                        <a:gd name="T22" fmla="*/ 0 h 117"/>
                        <a:gd name="T23" fmla="*/ 462 w 462"/>
                        <a:gd name="T24" fmla="*/ 117 h 117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62" h="117">
                          <a:moveTo>
                            <a:pt x="462" y="57"/>
                          </a:moveTo>
                          <a:lnTo>
                            <a:pt x="81" y="0"/>
                          </a:lnTo>
                          <a:lnTo>
                            <a:pt x="259" y="41"/>
                          </a:lnTo>
                          <a:lnTo>
                            <a:pt x="0" y="78"/>
                          </a:lnTo>
                          <a:lnTo>
                            <a:pt x="252" y="76"/>
                          </a:lnTo>
                          <a:lnTo>
                            <a:pt x="73" y="117"/>
                          </a:lnTo>
                          <a:lnTo>
                            <a:pt x="462" y="57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20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3268" y="2692"/>
                      <a:ext cx="165" cy="127"/>
                    </a:xfrm>
                    <a:custGeom>
                      <a:avLst/>
                      <a:gdLst>
                        <a:gd name="T0" fmla="*/ 0 w 330"/>
                        <a:gd name="T1" fmla="*/ 0 h 381"/>
                        <a:gd name="T2" fmla="*/ 1 w 330"/>
                        <a:gd name="T3" fmla="*/ 0 h 381"/>
                        <a:gd name="T4" fmla="*/ 1 w 330"/>
                        <a:gd name="T5" fmla="*/ 0 h 381"/>
                        <a:gd name="T6" fmla="*/ 1 w 330"/>
                        <a:gd name="T7" fmla="*/ 0 h 381"/>
                        <a:gd name="T8" fmla="*/ 1 w 330"/>
                        <a:gd name="T9" fmla="*/ 0 h 381"/>
                        <a:gd name="T10" fmla="*/ 1 w 330"/>
                        <a:gd name="T11" fmla="*/ 0 h 381"/>
                        <a:gd name="T12" fmla="*/ 0 w 330"/>
                        <a:gd name="T13" fmla="*/ 0 h 381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330"/>
                        <a:gd name="T22" fmla="*/ 0 h 381"/>
                        <a:gd name="T23" fmla="*/ 330 w 330"/>
                        <a:gd name="T24" fmla="*/ 381 h 381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330" h="381">
                          <a:moveTo>
                            <a:pt x="0" y="381"/>
                          </a:moveTo>
                          <a:lnTo>
                            <a:pt x="214" y="0"/>
                          </a:lnTo>
                          <a:lnTo>
                            <a:pt x="112" y="215"/>
                          </a:lnTo>
                          <a:lnTo>
                            <a:pt x="310" y="0"/>
                          </a:lnTo>
                          <a:lnTo>
                            <a:pt x="144" y="238"/>
                          </a:lnTo>
                          <a:lnTo>
                            <a:pt x="330" y="127"/>
                          </a:lnTo>
                          <a:lnTo>
                            <a:pt x="0" y="381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21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3268" y="2802"/>
                      <a:ext cx="231" cy="39"/>
                    </a:xfrm>
                    <a:custGeom>
                      <a:avLst/>
                      <a:gdLst>
                        <a:gd name="T0" fmla="*/ 0 w 464"/>
                        <a:gd name="T1" fmla="*/ 0 h 117"/>
                        <a:gd name="T2" fmla="*/ 0 w 464"/>
                        <a:gd name="T3" fmla="*/ 0 h 117"/>
                        <a:gd name="T4" fmla="*/ 0 w 464"/>
                        <a:gd name="T5" fmla="*/ 0 h 117"/>
                        <a:gd name="T6" fmla="*/ 0 w 464"/>
                        <a:gd name="T7" fmla="*/ 0 h 117"/>
                        <a:gd name="T8" fmla="*/ 0 w 464"/>
                        <a:gd name="T9" fmla="*/ 0 h 117"/>
                        <a:gd name="T10" fmla="*/ 0 w 464"/>
                        <a:gd name="T11" fmla="*/ 0 h 117"/>
                        <a:gd name="T12" fmla="*/ 0 w 464"/>
                        <a:gd name="T13" fmla="*/ 0 h 117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64"/>
                        <a:gd name="T22" fmla="*/ 0 h 117"/>
                        <a:gd name="T23" fmla="*/ 464 w 464"/>
                        <a:gd name="T24" fmla="*/ 117 h 117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64" h="117">
                          <a:moveTo>
                            <a:pt x="0" y="57"/>
                          </a:moveTo>
                          <a:lnTo>
                            <a:pt x="382" y="0"/>
                          </a:lnTo>
                          <a:lnTo>
                            <a:pt x="205" y="41"/>
                          </a:lnTo>
                          <a:lnTo>
                            <a:pt x="464" y="78"/>
                          </a:lnTo>
                          <a:lnTo>
                            <a:pt x="212" y="76"/>
                          </a:lnTo>
                          <a:lnTo>
                            <a:pt x="391" y="117"/>
                          </a:lnTo>
                          <a:lnTo>
                            <a:pt x="0" y="57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22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3225" y="2648"/>
                      <a:ext cx="54" cy="166"/>
                    </a:xfrm>
                    <a:custGeom>
                      <a:avLst/>
                      <a:gdLst>
                        <a:gd name="T0" fmla="*/ 0 w 110"/>
                        <a:gd name="T1" fmla="*/ 0 h 496"/>
                        <a:gd name="T2" fmla="*/ 0 w 110"/>
                        <a:gd name="T3" fmla="*/ 0 h 496"/>
                        <a:gd name="T4" fmla="*/ 0 w 110"/>
                        <a:gd name="T5" fmla="*/ 0 h 496"/>
                        <a:gd name="T6" fmla="*/ 0 w 110"/>
                        <a:gd name="T7" fmla="*/ 0 h 496"/>
                        <a:gd name="T8" fmla="*/ 0 w 110"/>
                        <a:gd name="T9" fmla="*/ 0 h 496"/>
                        <a:gd name="T10" fmla="*/ 0 w 110"/>
                        <a:gd name="T11" fmla="*/ 0 h 496"/>
                        <a:gd name="T12" fmla="*/ 0 w 110"/>
                        <a:gd name="T13" fmla="*/ 0 h 49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10"/>
                        <a:gd name="T22" fmla="*/ 0 h 496"/>
                        <a:gd name="T23" fmla="*/ 110 w 110"/>
                        <a:gd name="T24" fmla="*/ 496 h 49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10" h="496">
                          <a:moveTo>
                            <a:pt x="56" y="496"/>
                          </a:moveTo>
                          <a:lnTo>
                            <a:pt x="110" y="87"/>
                          </a:lnTo>
                          <a:lnTo>
                            <a:pt x="71" y="277"/>
                          </a:lnTo>
                          <a:lnTo>
                            <a:pt x="36" y="0"/>
                          </a:lnTo>
                          <a:lnTo>
                            <a:pt x="39" y="269"/>
                          </a:lnTo>
                          <a:lnTo>
                            <a:pt x="0" y="78"/>
                          </a:lnTo>
                          <a:lnTo>
                            <a:pt x="56" y="496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23" name="Freeform 39"/>
                    <p:cNvSpPr>
                      <a:spLocks/>
                    </p:cNvSpPr>
                    <p:nvPr/>
                  </p:nvSpPr>
                  <p:spPr bwMode="auto">
                    <a:xfrm>
                      <a:off x="3226" y="2831"/>
                      <a:ext cx="54" cy="166"/>
                    </a:xfrm>
                    <a:custGeom>
                      <a:avLst/>
                      <a:gdLst>
                        <a:gd name="T0" fmla="*/ 0 w 109"/>
                        <a:gd name="T1" fmla="*/ 0 h 498"/>
                        <a:gd name="T2" fmla="*/ 0 w 109"/>
                        <a:gd name="T3" fmla="*/ 0 h 498"/>
                        <a:gd name="T4" fmla="*/ 0 w 109"/>
                        <a:gd name="T5" fmla="*/ 0 h 498"/>
                        <a:gd name="T6" fmla="*/ 0 w 109"/>
                        <a:gd name="T7" fmla="*/ 0 h 498"/>
                        <a:gd name="T8" fmla="*/ 0 w 109"/>
                        <a:gd name="T9" fmla="*/ 0 h 498"/>
                        <a:gd name="T10" fmla="*/ 0 w 109"/>
                        <a:gd name="T11" fmla="*/ 0 h 498"/>
                        <a:gd name="T12" fmla="*/ 0 w 109"/>
                        <a:gd name="T13" fmla="*/ 0 h 498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09"/>
                        <a:gd name="T22" fmla="*/ 0 h 498"/>
                        <a:gd name="T23" fmla="*/ 109 w 109"/>
                        <a:gd name="T24" fmla="*/ 498 h 498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09" h="498">
                          <a:moveTo>
                            <a:pt x="56" y="0"/>
                          </a:moveTo>
                          <a:lnTo>
                            <a:pt x="109" y="409"/>
                          </a:lnTo>
                          <a:lnTo>
                            <a:pt x="71" y="220"/>
                          </a:lnTo>
                          <a:lnTo>
                            <a:pt x="36" y="498"/>
                          </a:lnTo>
                          <a:lnTo>
                            <a:pt x="38" y="227"/>
                          </a:lnTo>
                          <a:lnTo>
                            <a:pt x="0" y="419"/>
                          </a:lnTo>
                          <a:lnTo>
                            <a:pt x="56" y="0"/>
                          </a:lnTo>
                          <a:close/>
                        </a:path>
                      </a:pathLst>
                    </a:custGeom>
                    <a:solidFill>
                      <a:srgbClr val="000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41009" name="Freeform 40"/>
                <p:cNvSpPr>
                  <a:spLocks/>
                </p:cNvSpPr>
                <p:nvPr/>
              </p:nvSpPr>
              <p:spPr bwMode="auto">
                <a:xfrm>
                  <a:off x="3115" y="2734"/>
                  <a:ext cx="268" cy="196"/>
                </a:xfrm>
                <a:custGeom>
                  <a:avLst/>
                  <a:gdLst>
                    <a:gd name="T0" fmla="*/ 1 w 536"/>
                    <a:gd name="T1" fmla="*/ 0 h 589"/>
                    <a:gd name="T2" fmla="*/ 1 w 536"/>
                    <a:gd name="T3" fmla="*/ 0 h 589"/>
                    <a:gd name="T4" fmla="*/ 1 w 536"/>
                    <a:gd name="T5" fmla="*/ 0 h 589"/>
                    <a:gd name="T6" fmla="*/ 1 w 536"/>
                    <a:gd name="T7" fmla="*/ 0 h 589"/>
                    <a:gd name="T8" fmla="*/ 1 w 536"/>
                    <a:gd name="T9" fmla="*/ 0 h 589"/>
                    <a:gd name="T10" fmla="*/ 1 w 536"/>
                    <a:gd name="T11" fmla="*/ 0 h 589"/>
                    <a:gd name="T12" fmla="*/ 1 w 536"/>
                    <a:gd name="T13" fmla="*/ 0 h 589"/>
                    <a:gd name="T14" fmla="*/ 1 w 536"/>
                    <a:gd name="T15" fmla="*/ 0 h 589"/>
                    <a:gd name="T16" fmla="*/ 1 w 536"/>
                    <a:gd name="T17" fmla="*/ 0 h 589"/>
                    <a:gd name="T18" fmla="*/ 1 w 536"/>
                    <a:gd name="T19" fmla="*/ 0 h 589"/>
                    <a:gd name="T20" fmla="*/ 1 w 536"/>
                    <a:gd name="T21" fmla="*/ 0 h 589"/>
                    <a:gd name="T22" fmla="*/ 1 w 536"/>
                    <a:gd name="T23" fmla="*/ 0 h 589"/>
                    <a:gd name="T24" fmla="*/ 1 w 536"/>
                    <a:gd name="T25" fmla="*/ 0 h 589"/>
                    <a:gd name="T26" fmla="*/ 1 w 536"/>
                    <a:gd name="T27" fmla="*/ 0 h 589"/>
                    <a:gd name="T28" fmla="*/ 1 w 536"/>
                    <a:gd name="T29" fmla="*/ 0 h 589"/>
                    <a:gd name="T30" fmla="*/ 1 w 536"/>
                    <a:gd name="T31" fmla="*/ 0 h 589"/>
                    <a:gd name="T32" fmla="*/ 1 w 536"/>
                    <a:gd name="T33" fmla="*/ 0 h 589"/>
                    <a:gd name="T34" fmla="*/ 1 w 536"/>
                    <a:gd name="T35" fmla="*/ 0 h 589"/>
                    <a:gd name="T36" fmla="*/ 1 w 536"/>
                    <a:gd name="T37" fmla="*/ 0 h 589"/>
                    <a:gd name="T38" fmla="*/ 1 w 536"/>
                    <a:gd name="T39" fmla="*/ 0 h 589"/>
                    <a:gd name="T40" fmla="*/ 1 w 536"/>
                    <a:gd name="T41" fmla="*/ 0 h 589"/>
                    <a:gd name="T42" fmla="*/ 1 w 536"/>
                    <a:gd name="T43" fmla="*/ 0 h 589"/>
                    <a:gd name="T44" fmla="*/ 1 w 536"/>
                    <a:gd name="T45" fmla="*/ 0 h 589"/>
                    <a:gd name="T46" fmla="*/ 1 w 536"/>
                    <a:gd name="T47" fmla="*/ 0 h 589"/>
                    <a:gd name="T48" fmla="*/ 0 w 536"/>
                    <a:gd name="T49" fmla="*/ 0 h 589"/>
                    <a:gd name="T50" fmla="*/ 1 w 536"/>
                    <a:gd name="T51" fmla="*/ 0 h 589"/>
                    <a:gd name="T52" fmla="*/ 1 w 536"/>
                    <a:gd name="T53" fmla="*/ 0 h 589"/>
                    <a:gd name="T54" fmla="*/ 1 w 536"/>
                    <a:gd name="T55" fmla="*/ 0 h 589"/>
                    <a:gd name="T56" fmla="*/ 1 w 536"/>
                    <a:gd name="T57" fmla="*/ 0 h 589"/>
                    <a:gd name="T58" fmla="*/ 1 w 536"/>
                    <a:gd name="T59" fmla="*/ 0 h 589"/>
                    <a:gd name="T60" fmla="*/ 1 w 536"/>
                    <a:gd name="T61" fmla="*/ 0 h 589"/>
                    <a:gd name="T62" fmla="*/ 1 w 536"/>
                    <a:gd name="T63" fmla="*/ 0 h 589"/>
                    <a:gd name="T64" fmla="*/ 1 w 536"/>
                    <a:gd name="T65" fmla="*/ 0 h 58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36"/>
                    <a:gd name="T100" fmla="*/ 0 h 589"/>
                    <a:gd name="T101" fmla="*/ 536 w 536"/>
                    <a:gd name="T102" fmla="*/ 589 h 58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36" h="589">
                      <a:moveTo>
                        <a:pt x="278" y="0"/>
                      </a:moveTo>
                      <a:lnTo>
                        <a:pt x="288" y="238"/>
                      </a:lnTo>
                      <a:lnTo>
                        <a:pt x="358" y="32"/>
                      </a:lnTo>
                      <a:lnTo>
                        <a:pt x="310" y="243"/>
                      </a:lnTo>
                      <a:lnTo>
                        <a:pt x="466" y="67"/>
                      </a:lnTo>
                      <a:lnTo>
                        <a:pt x="323" y="243"/>
                      </a:lnTo>
                      <a:lnTo>
                        <a:pt x="510" y="182"/>
                      </a:lnTo>
                      <a:lnTo>
                        <a:pt x="330" y="256"/>
                      </a:lnTo>
                      <a:lnTo>
                        <a:pt x="536" y="268"/>
                      </a:lnTo>
                      <a:lnTo>
                        <a:pt x="312" y="275"/>
                      </a:lnTo>
                      <a:lnTo>
                        <a:pt x="512" y="342"/>
                      </a:lnTo>
                      <a:lnTo>
                        <a:pt x="325" y="289"/>
                      </a:lnTo>
                      <a:lnTo>
                        <a:pt x="468" y="481"/>
                      </a:lnTo>
                      <a:lnTo>
                        <a:pt x="310" y="302"/>
                      </a:lnTo>
                      <a:lnTo>
                        <a:pt x="360" y="505"/>
                      </a:lnTo>
                      <a:lnTo>
                        <a:pt x="290" y="305"/>
                      </a:lnTo>
                      <a:lnTo>
                        <a:pt x="278" y="589"/>
                      </a:lnTo>
                      <a:lnTo>
                        <a:pt x="275" y="294"/>
                      </a:lnTo>
                      <a:lnTo>
                        <a:pt x="190" y="519"/>
                      </a:lnTo>
                      <a:lnTo>
                        <a:pt x="265" y="294"/>
                      </a:lnTo>
                      <a:lnTo>
                        <a:pt x="91" y="486"/>
                      </a:lnTo>
                      <a:lnTo>
                        <a:pt x="238" y="289"/>
                      </a:lnTo>
                      <a:lnTo>
                        <a:pt x="38" y="351"/>
                      </a:lnTo>
                      <a:lnTo>
                        <a:pt x="245" y="271"/>
                      </a:lnTo>
                      <a:lnTo>
                        <a:pt x="0" y="268"/>
                      </a:lnTo>
                      <a:lnTo>
                        <a:pt x="247" y="258"/>
                      </a:lnTo>
                      <a:lnTo>
                        <a:pt x="50" y="189"/>
                      </a:lnTo>
                      <a:lnTo>
                        <a:pt x="240" y="247"/>
                      </a:lnTo>
                      <a:lnTo>
                        <a:pt x="113" y="85"/>
                      </a:lnTo>
                      <a:lnTo>
                        <a:pt x="258" y="247"/>
                      </a:lnTo>
                      <a:lnTo>
                        <a:pt x="193" y="18"/>
                      </a:lnTo>
                      <a:lnTo>
                        <a:pt x="269" y="233"/>
                      </a:lnTo>
                      <a:lnTo>
                        <a:pt x="278" y="0"/>
                      </a:lnTo>
                      <a:close/>
                    </a:path>
                  </a:pathLst>
                </a:custGeom>
                <a:solidFill>
                  <a:srgbClr val="00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0" name="Freeform 41"/>
                <p:cNvSpPr>
                  <a:spLocks/>
                </p:cNvSpPr>
                <p:nvPr/>
              </p:nvSpPr>
              <p:spPr bwMode="auto">
                <a:xfrm>
                  <a:off x="3051" y="2693"/>
                  <a:ext cx="398" cy="262"/>
                </a:xfrm>
                <a:custGeom>
                  <a:avLst/>
                  <a:gdLst>
                    <a:gd name="T0" fmla="*/ 0 w 798"/>
                    <a:gd name="T1" fmla="*/ 0 h 786"/>
                    <a:gd name="T2" fmla="*/ 0 w 798"/>
                    <a:gd name="T3" fmla="*/ 0 h 786"/>
                    <a:gd name="T4" fmla="*/ 0 w 798"/>
                    <a:gd name="T5" fmla="*/ 0 h 786"/>
                    <a:gd name="T6" fmla="*/ 0 w 798"/>
                    <a:gd name="T7" fmla="*/ 0 h 786"/>
                    <a:gd name="T8" fmla="*/ 0 w 798"/>
                    <a:gd name="T9" fmla="*/ 0 h 786"/>
                    <a:gd name="T10" fmla="*/ 0 w 798"/>
                    <a:gd name="T11" fmla="*/ 0 h 786"/>
                    <a:gd name="T12" fmla="*/ 0 w 798"/>
                    <a:gd name="T13" fmla="*/ 0 h 786"/>
                    <a:gd name="T14" fmla="*/ 0 w 798"/>
                    <a:gd name="T15" fmla="*/ 0 h 786"/>
                    <a:gd name="T16" fmla="*/ 0 w 798"/>
                    <a:gd name="T17" fmla="*/ 0 h 786"/>
                    <a:gd name="T18" fmla="*/ 0 w 798"/>
                    <a:gd name="T19" fmla="*/ 0 h 786"/>
                    <a:gd name="T20" fmla="*/ 0 w 798"/>
                    <a:gd name="T21" fmla="*/ 0 h 786"/>
                    <a:gd name="T22" fmla="*/ 0 w 798"/>
                    <a:gd name="T23" fmla="*/ 0 h 786"/>
                    <a:gd name="T24" fmla="*/ 0 w 798"/>
                    <a:gd name="T25" fmla="*/ 0 h 786"/>
                    <a:gd name="T26" fmla="*/ 0 w 798"/>
                    <a:gd name="T27" fmla="*/ 0 h 786"/>
                    <a:gd name="T28" fmla="*/ 0 w 798"/>
                    <a:gd name="T29" fmla="*/ 0 h 786"/>
                    <a:gd name="T30" fmla="*/ 0 w 798"/>
                    <a:gd name="T31" fmla="*/ 0 h 786"/>
                    <a:gd name="T32" fmla="*/ 0 w 798"/>
                    <a:gd name="T33" fmla="*/ 0 h 786"/>
                    <a:gd name="T34" fmla="*/ 0 w 798"/>
                    <a:gd name="T35" fmla="*/ 0 h 786"/>
                    <a:gd name="T36" fmla="*/ 0 w 798"/>
                    <a:gd name="T37" fmla="*/ 0 h 786"/>
                    <a:gd name="T38" fmla="*/ 0 w 798"/>
                    <a:gd name="T39" fmla="*/ 0 h 786"/>
                    <a:gd name="T40" fmla="*/ 0 w 798"/>
                    <a:gd name="T41" fmla="*/ 0 h 786"/>
                    <a:gd name="T42" fmla="*/ 0 w 798"/>
                    <a:gd name="T43" fmla="*/ 0 h 786"/>
                    <a:gd name="T44" fmla="*/ 0 w 798"/>
                    <a:gd name="T45" fmla="*/ 0 h 786"/>
                    <a:gd name="T46" fmla="*/ 0 w 798"/>
                    <a:gd name="T47" fmla="*/ 0 h 786"/>
                    <a:gd name="T48" fmla="*/ 0 w 798"/>
                    <a:gd name="T49" fmla="*/ 0 h 786"/>
                    <a:gd name="T50" fmla="*/ 0 w 798"/>
                    <a:gd name="T51" fmla="*/ 0 h 786"/>
                    <a:gd name="T52" fmla="*/ 0 w 798"/>
                    <a:gd name="T53" fmla="*/ 0 h 786"/>
                    <a:gd name="T54" fmla="*/ 0 w 798"/>
                    <a:gd name="T55" fmla="*/ 0 h 786"/>
                    <a:gd name="T56" fmla="*/ 0 w 798"/>
                    <a:gd name="T57" fmla="*/ 0 h 786"/>
                    <a:gd name="T58" fmla="*/ 0 w 798"/>
                    <a:gd name="T59" fmla="*/ 0 h 786"/>
                    <a:gd name="T60" fmla="*/ 0 w 798"/>
                    <a:gd name="T61" fmla="*/ 0 h 786"/>
                    <a:gd name="T62" fmla="*/ 0 w 798"/>
                    <a:gd name="T63" fmla="*/ 0 h 786"/>
                    <a:gd name="T64" fmla="*/ 0 w 798"/>
                    <a:gd name="T65" fmla="*/ 0 h 78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98"/>
                    <a:gd name="T100" fmla="*/ 0 h 786"/>
                    <a:gd name="T101" fmla="*/ 798 w 798"/>
                    <a:gd name="T102" fmla="*/ 786 h 78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98" h="786">
                      <a:moveTo>
                        <a:pt x="234" y="26"/>
                      </a:moveTo>
                      <a:lnTo>
                        <a:pt x="387" y="348"/>
                      </a:lnTo>
                      <a:lnTo>
                        <a:pt x="332" y="0"/>
                      </a:lnTo>
                      <a:lnTo>
                        <a:pt x="404" y="335"/>
                      </a:lnTo>
                      <a:lnTo>
                        <a:pt x="469" y="9"/>
                      </a:lnTo>
                      <a:lnTo>
                        <a:pt x="432" y="345"/>
                      </a:lnTo>
                      <a:lnTo>
                        <a:pt x="576" y="26"/>
                      </a:lnTo>
                      <a:lnTo>
                        <a:pt x="456" y="349"/>
                      </a:lnTo>
                      <a:lnTo>
                        <a:pt x="746" y="183"/>
                      </a:lnTo>
                      <a:lnTo>
                        <a:pt x="463" y="366"/>
                      </a:lnTo>
                      <a:lnTo>
                        <a:pt x="783" y="300"/>
                      </a:lnTo>
                      <a:lnTo>
                        <a:pt x="461" y="384"/>
                      </a:lnTo>
                      <a:lnTo>
                        <a:pt x="798" y="459"/>
                      </a:lnTo>
                      <a:lnTo>
                        <a:pt x="459" y="405"/>
                      </a:lnTo>
                      <a:lnTo>
                        <a:pt x="741" y="568"/>
                      </a:lnTo>
                      <a:lnTo>
                        <a:pt x="452" y="423"/>
                      </a:lnTo>
                      <a:lnTo>
                        <a:pt x="589" y="761"/>
                      </a:lnTo>
                      <a:lnTo>
                        <a:pt x="426" y="428"/>
                      </a:lnTo>
                      <a:lnTo>
                        <a:pt x="482" y="782"/>
                      </a:lnTo>
                      <a:lnTo>
                        <a:pt x="411" y="423"/>
                      </a:lnTo>
                      <a:lnTo>
                        <a:pt x="339" y="761"/>
                      </a:lnTo>
                      <a:lnTo>
                        <a:pt x="396" y="412"/>
                      </a:lnTo>
                      <a:lnTo>
                        <a:pt x="228" y="786"/>
                      </a:lnTo>
                      <a:lnTo>
                        <a:pt x="381" y="410"/>
                      </a:lnTo>
                      <a:lnTo>
                        <a:pt x="40" y="615"/>
                      </a:lnTo>
                      <a:lnTo>
                        <a:pt x="372" y="398"/>
                      </a:lnTo>
                      <a:lnTo>
                        <a:pt x="7" y="471"/>
                      </a:lnTo>
                      <a:lnTo>
                        <a:pt x="357" y="384"/>
                      </a:lnTo>
                      <a:lnTo>
                        <a:pt x="0" y="312"/>
                      </a:lnTo>
                      <a:lnTo>
                        <a:pt x="364" y="371"/>
                      </a:lnTo>
                      <a:lnTo>
                        <a:pt x="25" y="183"/>
                      </a:lnTo>
                      <a:lnTo>
                        <a:pt x="359" y="351"/>
                      </a:lnTo>
                      <a:lnTo>
                        <a:pt x="234" y="26"/>
                      </a:lnTo>
                      <a:close/>
                    </a:path>
                  </a:pathLst>
                </a:custGeom>
                <a:solidFill>
                  <a:srgbClr val="8080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1" name="Freeform 42"/>
                <p:cNvSpPr>
                  <a:spLocks/>
                </p:cNvSpPr>
                <p:nvPr/>
              </p:nvSpPr>
              <p:spPr bwMode="auto">
                <a:xfrm>
                  <a:off x="3166" y="2765"/>
                  <a:ext cx="166" cy="122"/>
                </a:xfrm>
                <a:custGeom>
                  <a:avLst/>
                  <a:gdLst>
                    <a:gd name="T0" fmla="*/ 1 w 332"/>
                    <a:gd name="T1" fmla="*/ 0 h 366"/>
                    <a:gd name="T2" fmla="*/ 1 w 332"/>
                    <a:gd name="T3" fmla="*/ 0 h 366"/>
                    <a:gd name="T4" fmla="*/ 1 w 332"/>
                    <a:gd name="T5" fmla="*/ 0 h 366"/>
                    <a:gd name="T6" fmla="*/ 1 w 332"/>
                    <a:gd name="T7" fmla="*/ 0 h 366"/>
                    <a:gd name="T8" fmla="*/ 1 w 332"/>
                    <a:gd name="T9" fmla="*/ 0 h 366"/>
                    <a:gd name="T10" fmla="*/ 1 w 332"/>
                    <a:gd name="T11" fmla="*/ 0 h 366"/>
                    <a:gd name="T12" fmla="*/ 1 w 332"/>
                    <a:gd name="T13" fmla="*/ 0 h 366"/>
                    <a:gd name="T14" fmla="*/ 1 w 332"/>
                    <a:gd name="T15" fmla="*/ 0 h 366"/>
                    <a:gd name="T16" fmla="*/ 1 w 332"/>
                    <a:gd name="T17" fmla="*/ 0 h 366"/>
                    <a:gd name="T18" fmla="*/ 1 w 332"/>
                    <a:gd name="T19" fmla="*/ 0 h 366"/>
                    <a:gd name="T20" fmla="*/ 1 w 332"/>
                    <a:gd name="T21" fmla="*/ 0 h 366"/>
                    <a:gd name="T22" fmla="*/ 1 w 332"/>
                    <a:gd name="T23" fmla="*/ 0 h 366"/>
                    <a:gd name="T24" fmla="*/ 1 w 332"/>
                    <a:gd name="T25" fmla="*/ 0 h 366"/>
                    <a:gd name="T26" fmla="*/ 1 w 332"/>
                    <a:gd name="T27" fmla="*/ 0 h 366"/>
                    <a:gd name="T28" fmla="*/ 1 w 332"/>
                    <a:gd name="T29" fmla="*/ 0 h 366"/>
                    <a:gd name="T30" fmla="*/ 1 w 332"/>
                    <a:gd name="T31" fmla="*/ 0 h 366"/>
                    <a:gd name="T32" fmla="*/ 1 w 332"/>
                    <a:gd name="T33" fmla="*/ 0 h 366"/>
                    <a:gd name="T34" fmla="*/ 1 w 332"/>
                    <a:gd name="T35" fmla="*/ 0 h 366"/>
                    <a:gd name="T36" fmla="*/ 1 w 332"/>
                    <a:gd name="T37" fmla="*/ 0 h 366"/>
                    <a:gd name="T38" fmla="*/ 1 w 332"/>
                    <a:gd name="T39" fmla="*/ 0 h 366"/>
                    <a:gd name="T40" fmla="*/ 1 w 332"/>
                    <a:gd name="T41" fmla="*/ 0 h 366"/>
                    <a:gd name="T42" fmla="*/ 1 w 332"/>
                    <a:gd name="T43" fmla="*/ 0 h 366"/>
                    <a:gd name="T44" fmla="*/ 1 w 332"/>
                    <a:gd name="T45" fmla="*/ 0 h 366"/>
                    <a:gd name="T46" fmla="*/ 1 w 332"/>
                    <a:gd name="T47" fmla="*/ 0 h 366"/>
                    <a:gd name="T48" fmla="*/ 0 w 332"/>
                    <a:gd name="T49" fmla="*/ 0 h 366"/>
                    <a:gd name="T50" fmla="*/ 1 w 332"/>
                    <a:gd name="T51" fmla="*/ 0 h 366"/>
                    <a:gd name="T52" fmla="*/ 1 w 332"/>
                    <a:gd name="T53" fmla="*/ 0 h 366"/>
                    <a:gd name="T54" fmla="*/ 1 w 332"/>
                    <a:gd name="T55" fmla="*/ 0 h 366"/>
                    <a:gd name="T56" fmla="*/ 1 w 332"/>
                    <a:gd name="T57" fmla="*/ 0 h 366"/>
                    <a:gd name="T58" fmla="*/ 1 w 332"/>
                    <a:gd name="T59" fmla="*/ 0 h 366"/>
                    <a:gd name="T60" fmla="*/ 1 w 332"/>
                    <a:gd name="T61" fmla="*/ 0 h 366"/>
                    <a:gd name="T62" fmla="*/ 1 w 332"/>
                    <a:gd name="T63" fmla="*/ 0 h 366"/>
                    <a:gd name="T64" fmla="*/ 1 w 332"/>
                    <a:gd name="T65" fmla="*/ 0 h 36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32"/>
                    <a:gd name="T100" fmla="*/ 0 h 366"/>
                    <a:gd name="T101" fmla="*/ 332 w 332"/>
                    <a:gd name="T102" fmla="*/ 366 h 36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32" h="366">
                      <a:moveTo>
                        <a:pt x="172" y="0"/>
                      </a:moveTo>
                      <a:lnTo>
                        <a:pt x="179" y="148"/>
                      </a:lnTo>
                      <a:lnTo>
                        <a:pt x="222" y="20"/>
                      </a:lnTo>
                      <a:lnTo>
                        <a:pt x="192" y="150"/>
                      </a:lnTo>
                      <a:lnTo>
                        <a:pt x="287" y="40"/>
                      </a:lnTo>
                      <a:lnTo>
                        <a:pt x="200" y="150"/>
                      </a:lnTo>
                      <a:lnTo>
                        <a:pt x="316" y="112"/>
                      </a:lnTo>
                      <a:lnTo>
                        <a:pt x="205" y="158"/>
                      </a:lnTo>
                      <a:lnTo>
                        <a:pt x="332" y="166"/>
                      </a:lnTo>
                      <a:lnTo>
                        <a:pt x="194" y="171"/>
                      </a:lnTo>
                      <a:lnTo>
                        <a:pt x="318" y="212"/>
                      </a:lnTo>
                      <a:lnTo>
                        <a:pt x="201" y="179"/>
                      </a:lnTo>
                      <a:lnTo>
                        <a:pt x="289" y="300"/>
                      </a:lnTo>
                      <a:lnTo>
                        <a:pt x="192" y="188"/>
                      </a:lnTo>
                      <a:lnTo>
                        <a:pt x="223" y="313"/>
                      </a:lnTo>
                      <a:lnTo>
                        <a:pt x="180" y="189"/>
                      </a:lnTo>
                      <a:lnTo>
                        <a:pt x="172" y="366"/>
                      </a:lnTo>
                      <a:lnTo>
                        <a:pt x="170" y="182"/>
                      </a:lnTo>
                      <a:lnTo>
                        <a:pt x="119" y="323"/>
                      </a:lnTo>
                      <a:lnTo>
                        <a:pt x="164" y="182"/>
                      </a:lnTo>
                      <a:lnTo>
                        <a:pt x="56" y="304"/>
                      </a:lnTo>
                      <a:lnTo>
                        <a:pt x="149" y="179"/>
                      </a:lnTo>
                      <a:lnTo>
                        <a:pt x="25" y="218"/>
                      </a:lnTo>
                      <a:lnTo>
                        <a:pt x="152" y="167"/>
                      </a:lnTo>
                      <a:lnTo>
                        <a:pt x="0" y="166"/>
                      </a:lnTo>
                      <a:lnTo>
                        <a:pt x="152" y="160"/>
                      </a:lnTo>
                      <a:lnTo>
                        <a:pt x="32" y="117"/>
                      </a:lnTo>
                      <a:lnTo>
                        <a:pt x="150" y="154"/>
                      </a:lnTo>
                      <a:lnTo>
                        <a:pt x="70" y="52"/>
                      </a:lnTo>
                      <a:lnTo>
                        <a:pt x="160" y="154"/>
                      </a:lnTo>
                      <a:lnTo>
                        <a:pt x="120" y="10"/>
                      </a:lnTo>
                      <a:lnTo>
                        <a:pt x="167" y="145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solidFill>
                  <a:srgbClr val="C0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0973" name="Group 43"/>
            <p:cNvGrpSpPr>
              <a:grpSpLocks/>
            </p:cNvGrpSpPr>
            <p:nvPr/>
          </p:nvGrpSpPr>
          <p:grpSpPr bwMode="auto">
            <a:xfrm>
              <a:off x="3208" y="2717"/>
              <a:ext cx="1423" cy="776"/>
              <a:chOff x="3208" y="2717"/>
              <a:chExt cx="1423" cy="776"/>
            </a:xfrm>
          </p:grpSpPr>
          <p:sp>
            <p:nvSpPr>
              <p:cNvPr id="40974" name="Freeform 44"/>
              <p:cNvSpPr>
                <a:spLocks/>
              </p:cNvSpPr>
              <p:nvPr/>
            </p:nvSpPr>
            <p:spPr bwMode="auto">
              <a:xfrm>
                <a:off x="3244" y="2979"/>
                <a:ext cx="1007" cy="514"/>
              </a:xfrm>
              <a:custGeom>
                <a:avLst/>
                <a:gdLst>
                  <a:gd name="T0" fmla="*/ 1 w 2012"/>
                  <a:gd name="T1" fmla="*/ 0 h 1540"/>
                  <a:gd name="T2" fmla="*/ 1 w 2012"/>
                  <a:gd name="T3" fmla="*/ 0 h 1540"/>
                  <a:gd name="T4" fmla="*/ 1 w 2012"/>
                  <a:gd name="T5" fmla="*/ 0 h 1540"/>
                  <a:gd name="T6" fmla="*/ 1 w 2012"/>
                  <a:gd name="T7" fmla="*/ 0 h 1540"/>
                  <a:gd name="T8" fmla="*/ 1 w 2012"/>
                  <a:gd name="T9" fmla="*/ 0 h 1540"/>
                  <a:gd name="T10" fmla="*/ 1 w 2012"/>
                  <a:gd name="T11" fmla="*/ 0 h 1540"/>
                  <a:gd name="T12" fmla="*/ 1 w 2012"/>
                  <a:gd name="T13" fmla="*/ 0 h 1540"/>
                  <a:gd name="T14" fmla="*/ 1 w 2012"/>
                  <a:gd name="T15" fmla="*/ 0 h 1540"/>
                  <a:gd name="T16" fmla="*/ 1 w 2012"/>
                  <a:gd name="T17" fmla="*/ 0 h 1540"/>
                  <a:gd name="T18" fmla="*/ 1 w 2012"/>
                  <a:gd name="T19" fmla="*/ 0 h 1540"/>
                  <a:gd name="T20" fmla="*/ 1 w 2012"/>
                  <a:gd name="T21" fmla="*/ 0 h 1540"/>
                  <a:gd name="T22" fmla="*/ 1 w 2012"/>
                  <a:gd name="T23" fmla="*/ 0 h 1540"/>
                  <a:gd name="T24" fmla="*/ 0 w 2012"/>
                  <a:gd name="T25" fmla="*/ 0 h 1540"/>
                  <a:gd name="T26" fmla="*/ 0 w 2012"/>
                  <a:gd name="T27" fmla="*/ 0 h 154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012"/>
                  <a:gd name="T43" fmla="*/ 0 h 1540"/>
                  <a:gd name="T44" fmla="*/ 2012 w 2012"/>
                  <a:gd name="T45" fmla="*/ 1540 h 154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012" h="1540">
                    <a:moveTo>
                      <a:pt x="2012" y="0"/>
                    </a:moveTo>
                    <a:lnTo>
                      <a:pt x="1663" y="28"/>
                    </a:lnTo>
                    <a:lnTo>
                      <a:pt x="1396" y="77"/>
                    </a:lnTo>
                    <a:lnTo>
                      <a:pt x="1161" y="154"/>
                    </a:lnTo>
                    <a:lnTo>
                      <a:pt x="894" y="265"/>
                    </a:lnTo>
                    <a:lnTo>
                      <a:pt x="641" y="418"/>
                    </a:lnTo>
                    <a:lnTo>
                      <a:pt x="425" y="593"/>
                    </a:lnTo>
                    <a:lnTo>
                      <a:pt x="286" y="752"/>
                    </a:lnTo>
                    <a:lnTo>
                      <a:pt x="165" y="934"/>
                    </a:lnTo>
                    <a:lnTo>
                      <a:pt x="101" y="1060"/>
                    </a:lnTo>
                    <a:lnTo>
                      <a:pt x="50" y="1199"/>
                    </a:lnTo>
                    <a:lnTo>
                      <a:pt x="12" y="1387"/>
                    </a:lnTo>
                    <a:lnTo>
                      <a:pt x="0" y="1534"/>
                    </a:lnTo>
                    <a:lnTo>
                      <a:pt x="0" y="1540"/>
                    </a:lnTo>
                  </a:path>
                </a:pathLst>
              </a:custGeom>
              <a:noFill/>
              <a:ln w="793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5" name="Freeform 45"/>
              <p:cNvSpPr>
                <a:spLocks/>
              </p:cNvSpPr>
              <p:nvPr/>
            </p:nvSpPr>
            <p:spPr bwMode="auto">
              <a:xfrm>
                <a:off x="3224" y="2976"/>
                <a:ext cx="1032" cy="514"/>
              </a:xfrm>
              <a:custGeom>
                <a:avLst/>
                <a:gdLst>
                  <a:gd name="T0" fmla="*/ 0 w 2065"/>
                  <a:gd name="T1" fmla="*/ 0 h 1540"/>
                  <a:gd name="T2" fmla="*/ 0 w 2065"/>
                  <a:gd name="T3" fmla="*/ 0 h 1540"/>
                  <a:gd name="T4" fmla="*/ 0 w 2065"/>
                  <a:gd name="T5" fmla="*/ 0 h 1540"/>
                  <a:gd name="T6" fmla="*/ 0 w 2065"/>
                  <a:gd name="T7" fmla="*/ 0 h 1540"/>
                  <a:gd name="T8" fmla="*/ 0 w 2065"/>
                  <a:gd name="T9" fmla="*/ 0 h 1540"/>
                  <a:gd name="T10" fmla="*/ 0 w 2065"/>
                  <a:gd name="T11" fmla="*/ 0 h 1540"/>
                  <a:gd name="T12" fmla="*/ 0 w 2065"/>
                  <a:gd name="T13" fmla="*/ 0 h 1540"/>
                  <a:gd name="T14" fmla="*/ 0 w 2065"/>
                  <a:gd name="T15" fmla="*/ 0 h 1540"/>
                  <a:gd name="T16" fmla="*/ 0 w 2065"/>
                  <a:gd name="T17" fmla="*/ 0 h 1540"/>
                  <a:gd name="T18" fmla="*/ 0 w 2065"/>
                  <a:gd name="T19" fmla="*/ 0 h 1540"/>
                  <a:gd name="T20" fmla="*/ 0 w 2065"/>
                  <a:gd name="T21" fmla="*/ 0 h 1540"/>
                  <a:gd name="T22" fmla="*/ 0 w 2065"/>
                  <a:gd name="T23" fmla="*/ 0 h 1540"/>
                  <a:gd name="T24" fmla="*/ 0 w 2065"/>
                  <a:gd name="T25" fmla="*/ 0 h 1540"/>
                  <a:gd name="T26" fmla="*/ 0 w 2065"/>
                  <a:gd name="T27" fmla="*/ 0 h 154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065"/>
                  <a:gd name="T43" fmla="*/ 0 h 1540"/>
                  <a:gd name="T44" fmla="*/ 2065 w 2065"/>
                  <a:gd name="T45" fmla="*/ 1540 h 154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065" h="1540">
                    <a:moveTo>
                      <a:pt x="2065" y="0"/>
                    </a:moveTo>
                    <a:lnTo>
                      <a:pt x="1706" y="28"/>
                    </a:lnTo>
                    <a:lnTo>
                      <a:pt x="1433" y="76"/>
                    </a:lnTo>
                    <a:lnTo>
                      <a:pt x="1191" y="153"/>
                    </a:lnTo>
                    <a:lnTo>
                      <a:pt x="919" y="264"/>
                    </a:lnTo>
                    <a:lnTo>
                      <a:pt x="657" y="418"/>
                    </a:lnTo>
                    <a:lnTo>
                      <a:pt x="436" y="592"/>
                    </a:lnTo>
                    <a:lnTo>
                      <a:pt x="293" y="753"/>
                    </a:lnTo>
                    <a:lnTo>
                      <a:pt x="169" y="933"/>
                    </a:lnTo>
                    <a:lnTo>
                      <a:pt x="104" y="1059"/>
                    </a:lnTo>
                    <a:lnTo>
                      <a:pt x="51" y="1199"/>
                    </a:lnTo>
                    <a:lnTo>
                      <a:pt x="13" y="1387"/>
                    </a:lnTo>
                    <a:lnTo>
                      <a:pt x="0" y="1533"/>
                    </a:lnTo>
                    <a:lnTo>
                      <a:pt x="0" y="1540"/>
                    </a:lnTo>
                  </a:path>
                </a:pathLst>
              </a:custGeom>
              <a:noFill/>
              <a:ln w="7938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6" name="Freeform 46"/>
              <p:cNvSpPr>
                <a:spLocks/>
              </p:cNvSpPr>
              <p:nvPr/>
            </p:nvSpPr>
            <p:spPr bwMode="auto">
              <a:xfrm>
                <a:off x="3208" y="2973"/>
                <a:ext cx="1042" cy="511"/>
              </a:xfrm>
              <a:custGeom>
                <a:avLst/>
                <a:gdLst>
                  <a:gd name="T0" fmla="*/ 1 w 2083"/>
                  <a:gd name="T1" fmla="*/ 0 h 1533"/>
                  <a:gd name="T2" fmla="*/ 1 w 2083"/>
                  <a:gd name="T3" fmla="*/ 0 h 1533"/>
                  <a:gd name="T4" fmla="*/ 1 w 2083"/>
                  <a:gd name="T5" fmla="*/ 0 h 1533"/>
                  <a:gd name="T6" fmla="*/ 1 w 2083"/>
                  <a:gd name="T7" fmla="*/ 0 h 1533"/>
                  <a:gd name="T8" fmla="*/ 1 w 2083"/>
                  <a:gd name="T9" fmla="*/ 0 h 1533"/>
                  <a:gd name="T10" fmla="*/ 1 w 2083"/>
                  <a:gd name="T11" fmla="*/ 0 h 1533"/>
                  <a:gd name="T12" fmla="*/ 1 w 2083"/>
                  <a:gd name="T13" fmla="*/ 0 h 1533"/>
                  <a:gd name="T14" fmla="*/ 1 w 2083"/>
                  <a:gd name="T15" fmla="*/ 0 h 1533"/>
                  <a:gd name="T16" fmla="*/ 1 w 2083"/>
                  <a:gd name="T17" fmla="*/ 0 h 1533"/>
                  <a:gd name="T18" fmla="*/ 1 w 2083"/>
                  <a:gd name="T19" fmla="*/ 0 h 1533"/>
                  <a:gd name="T20" fmla="*/ 1 w 2083"/>
                  <a:gd name="T21" fmla="*/ 0 h 1533"/>
                  <a:gd name="T22" fmla="*/ 1 w 2083"/>
                  <a:gd name="T23" fmla="*/ 0 h 1533"/>
                  <a:gd name="T24" fmla="*/ 0 w 2083"/>
                  <a:gd name="T25" fmla="*/ 0 h 1533"/>
                  <a:gd name="T26" fmla="*/ 0 w 2083"/>
                  <a:gd name="T27" fmla="*/ 0 h 153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083"/>
                  <a:gd name="T43" fmla="*/ 0 h 1533"/>
                  <a:gd name="T44" fmla="*/ 2083 w 2083"/>
                  <a:gd name="T45" fmla="*/ 1533 h 153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083" h="1533">
                    <a:moveTo>
                      <a:pt x="2083" y="0"/>
                    </a:moveTo>
                    <a:lnTo>
                      <a:pt x="1722" y="27"/>
                    </a:lnTo>
                    <a:lnTo>
                      <a:pt x="1445" y="76"/>
                    </a:lnTo>
                    <a:lnTo>
                      <a:pt x="1202" y="152"/>
                    </a:lnTo>
                    <a:lnTo>
                      <a:pt x="927" y="265"/>
                    </a:lnTo>
                    <a:lnTo>
                      <a:pt x="664" y="417"/>
                    </a:lnTo>
                    <a:lnTo>
                      <a:pt x="440" y="591"/>
                    </a:lnTo>
                    <a:lnTo>
                      <a:pt x="296" y="750"/>
                    </a:lnTo>
                    <a:lnTo>
                      <a:pt x="171" y="930"/>
                    </a:lnTo>
                    <a:lnTo>
                      <a:pt x="104" y="1056"/>
                    </a:lnTo>
                    <a:lnTo>
                      <a:pt x="52" y="1195"/>
                    </a:lnTo>
                    <a:lnTo>
                      <a:pt x="14" y="1382"/>
                    </a:lnTo>
                    <a:lnTo>
                      <a:pt x="0" y="1529"/>
                    </a:lnTo>
                    <a:lnTo>
                      <a:pt x="0" y="1533"/>
                    </a:lnTo>
                  </a:path>
                </a:pathLst>
              </a:custGeom>
              <a:noFill/>
              <a:ln w="793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0977" name="Group 47"/>
              <p:cNvGrpSpPr>
                <a:grpSpLocks/>
              </p:cNvGrpSpPr>
              <p:nvPr/>
            </p:nvGrpSpPr>
            <p:grpSpPr bwMode="auto">
              <a:xfrm>
                <a:off x="3897" y="2717"/>
                <a:ext cx="734" cy="523"/>
                <a:chOff x="3897" y="2717"/>
                <a:chExt cx="734" cy="523"/>
              </a:xfrm>
            </p:grpSpPr>
            <p:sp>
              <p:nvSpPr>
                <p:cNvPr id="40978" name="Freeform 48"/>
                <p:cNvSpPr>
                  <a:spLocks/>
                </p:cNvSpPr>
                <p:nvPr/>
              </p:nvSpPr>
              <p:spPr bwMode="auto">
                <a:xfrm>
                  <a:off x="3961" y="2786"/>
                  <a:ext cx="540" cy="389"/>
                </a:xfrm>
                <a:custGeom>
                  <a:avLst/>
                  <a:gdLst>
                    <a:gd name="T0" fmla="*/ 0 w 1081"/>
                    <a:gd name="T1" fmla="*/ 0 h 1167"/>
                    <a:gd name="T2" fmla="*/ 0 w 1081"/>
                    <a:gd name="T3" fmla="*/ 0 h 1167"/>
                    <a:gd name="T4" fmla="*/ 0 w 1081"/>
                    <a:gd name="T5" fmla="*/ 0 h 1167"/>
                    <a:gd name="T6" fmla="*/ 0 w 1081"/>
                    <a:gd name="T7" fmla="*/ 0 h 1167"/>
                    <a:gd name="T8" fmla="*/ 0 w 1081"/>
                    <a:gd name="T9" fmla="*/ 0 h 1167"/>
                    <a:gd name="T10" fmla="*/ 0 w 1081"/>
                    <a:gd name="T11" fmla="*/ 0 h 1167"/>
                    <a:gd name="T12" fmla="*/ 0 w 1081"/>
                    <a:gd name="T13" fmla="*/ 0 h 1167"/>
                    <a:gd name="T14" fmla="*/ 0 w 1081"/>
                    <a:gd name="T15" fmla="*/ 0 h 1167"/>
                    <a:gd name="T16" fmla="*/ 0 w 1081"/>
                    <a:gd name="T17" fmla="*/ 0 h 1167"/>
                    <a:gd name="T18" fmla="*/ 0 w 1081"/>
                    <a:gd name="T19" fmla="*/ 0 h 1167"/>
                    <a:gd name="T20" fmla="*/ 0 w 1081"/>
                    <a:gd name="T21" fmla="*/ 0 h 1167"/>
                    <a:gd name="T22" fmla="*/ 0 w 1081"/>
                    <a:gd name="T23" fmla="*/ 0 h 1167"/>
                    <a:gd name="T24" fmla="*/ 0 w 1081"/>
                    <a:gd name="T25" fmla="*/ 0 h 1167"/>
                    <a:gd name="T26" fmla="*/ 0 w 1081"/>
                    <a:gd name="T27" fmla="*/ 0 h 1167"/>
                    <a:gd name="T28" fmla="*/ 0 w 1081"/>
                    <a:gd name="T29" fmla="*/ 0 h 1167"/>
                    <a:gd name="T30" fmla="*/ 0 w 1081"/>
                    <a:gd name="T31" fmla="*/ 0 h 1167"/>
                    <a:gd name="T32" fmla="*/ 0 w 1081"/>
                    <a:gd name="T33" fmla="*/ 0 h 1167"/>
                    <a:gd name="T34" fmla="*/ 0 w 1081"/>
                    <a:gd name="T35" fmla="*/ 0 h 1167"/>
                    <a:gd name="T36" fmla="*/ 0 w 1081"/>
                    <a:gd name="T37" fmla="*/ 0 h 1167"/>
                    <a:gd name="T38" fmla="*/ 0 w 1081"/>
                    <a:gd name="T39" fmla="*/ 0 h 1167"/>
                    <a:gd name="T40" fmla="*/ 0 w 1081"/>
                    <a:gd name="T41" fmla="*/ 0 h 1167"/>
                    <a:gd name="T42" fmla="*/ 0 w 1081"/>
                    <a:gd name="T43" fmla="*/ 0 h 1167"/>
                    <a:gd name="T44" fmla="*/ 0 w 1081"/>
                    <a:gd name="T45" fmla="*/ 0 h 1167"/>
                    <a:gd name="T46" fmla="*/ 0 w 1081"/>
                    <a:gd name="T47" fmla="*/ 0 h 1167"/>
                    <a:gd name="T48" fmla="*/ 0 w 1081"/>
                    <a:gd name="T49" fmla="*/ 0 h 1167"/>
                    <a:gd name="T50" fmla="*/ 0 w 1081"/>
                    <a:gd name="T51" fmla="*/ 0 h 1167"/>
                    <a:gd name="T52" fmla="*/ 0 w 1081"/>
                    <a:gd name="T53" fmla="*/ 0 h 1167"/>
                    <a:gd name="T54" fmla="*/ 0 w 1081"/>
                    <a:gd name="T55" fmla="*/ 0 h 1167"/>
                    <a:gd name="T56" fmla="*/ 0 w 1081"/>
                    <a:gd name="T57" fmla="*/ 0 h 1167"/>
                    <a:gd name="T58" fmla="*/ 0 w 1081"/>
                    <a:gd name="T59" fmla="*/ 0 h 1167"/>
                    <a:gd name="T60" fmla="*/ 0 w 1081"/>
                    <a:gd name="T61" fmla="*/ 0 h 1167"/>
                    <a:gd name="T62" fmla="*/ 0 w 1081"/>
                    <a:gd name="T63" fmla="*/ 0 h 1167"/>
                    <a:gd name="T64" fmla="*/ 0 w 1081"/>
                    <a:gd name="T65" fmla="*/ 0 h 1167"/>
                    <a:gd name="T66" fmla="*/ 0 w 1081"/>
                    <a:gd name="T67" fmla="*/ 0 h 1167"/>
                    <a:gd name="T68" fmla="*/ 0 w 1081"/>
                    <a:gd name="T69" fmla="*/ 0 h 1167"/>
                    <a:gd name="T70" fmla="*/ 0 w 1081"/>
                    <a:gd name="T71" fmla="*/ 0 h 1167"/>
                    <a:gd name="T72" fmla="*/ 0 w 1081"/>
                    <a:gd name="T73" fmla="*/ 0 h 1167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081"/>
                    <a:gd name="T112" fmla="*/ 0 h 1167"/>
                    <a:gd name="T113" fmla="*/ 1081 w 1081"/>
                    <a:gd name="T114" fmla="*/ 1167 h 1167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081" h="1167">
                      <a:moveTo>
                        <a:pt x="632" y="266"/>
                      </a:moveTo>
                      <a:lnTo>
                        <a:pt x="685" y="64"/>
                      </a:lnTo>
                      <a:lnTo>
                        <a:pt x="652" y="361"/>
                      </a:lnTo>
                      <a:lnTo>
                        <a:pt x="728" y="70"/>
                      </a:lnTo>
                      <a:lnTo>
                        <a:pt x="701" y="312"/>
                      </a:lnTo>
                      <a:lnTo>
                        <a:pt x="814" y="101"/>
                      </a:lnTo>
                      <a:lnTo>
                        <a:pt x="724" y="374"/>
                      </a:lnTo>
                      <a:lnTo>
                        <a:pt x="862" y="126"/>
                      </a:lnTo>
                      <a:lnTo>
                        <a:pt x="750" y="410"/>
                      </a:lnTo>
                      <a:lnTo>
                        <a:pt x="917" y="140"/>
                      </a:lnTo>
                      <a:lnTo>
                        <a:pt x="760" y="427"/>
                      </a:lnTo>
                      <a:lnTo>
                        <a:pt x="1009" y="182"/>
                      </a:lnTo>
                      <a:lnTo>
                        <a:pt x="773" y="444"/>
                      </a:lnTo>
                      <a:lnTo>
                        <a:pt x="1032" y="298"/>
                      </a:lnTo>
                      <a:lnTo>
                        <a:pt x="799" y="472"/>
                      </a:lnTo>
                      <a:lnTo>
                        <a:pt x="1074" y="361"/>
                      </a:lnTo>
                      <a:lnTo>
                        <a:pt x="830" y="504"/>
                      </a:lnTo>
                      <a:lnTo>
                        <a:pt x="1081" y="468"/>
                      </a:lnTo>
                      <a:lnTo>
                        <a:pt x="786" y="541"/>
                      </a:lnTo>
                      <a:lnTo>
                        <a:pt x="766" y="573"/>
                      </a:lnTo>
                      <a:lnTo>
                        <a:pt x="1074" y="643"/>
                      </a:lnTo>
                      <a:lnTo>
                        <a:pt x="816" y="614"/>
                      </a:lnTo>
                      <a:lnTo>
                        <a:pt x="1045" y="682"/>
                      </a:lnTo>
                      <a:lnTo>
                        <a:pt x="789" y="643"/>
                      </a:lnTo>
                      <a:lnTo>
                        <a:pt x="1032" y="783"/>
                      </a:lnTo>
                      <a:lnTo>
                        <a:pt x="760" y="667"/>
                      </a:lnTo>
                      <a:lnTo>
                        <a:pt x="989" y="835"/>
                      </a:lnTo>
                      <a:lnTo>
                        <a:pt x="721" y="699"/>
                      </a:lnTo>
                      <a:lnTo>
                        <a:pt x="1012" y="944"/>
                      </a:lnTo>
                      <a:lnTo>
                        <a:pt x="744" y="740"/>
                      </a:lnTo>
                      <a:lnTo>
                        <a:pt x="947" y="1028"/>
                      </a:lnTo>
                      <a:lnTo>
                        <a:pt x="724" y="727"/>
                      </a:lnTo>
                      <a:lnTo>
                        <a:pt x="836" y="985"/>
                      </a:lnTo>
                      <a:lnTo>
                        <a:pt x="679" y="744"/>
                      </a:lnTo>
                      <a:lnTo>
                        <a:pt x="717" y="1056"/>
                      </a:lnTo>
                      <a:lnTo>
                        <a:pt x="646" y="800"/>
                      </a:lnTo>
                      <a:lnTo>
                        <a:pt x="610" y="936"/>
                      </a:lnTo>
                      <a:lnTo>
                        <a:pt x="587" y="1167"/>
                      </a:lnTo>
                      <a:lnTo>
                        <a:pt x="587" y="831"/>
                      </a:lnTo>
                      <a:lnTo>
                        <a:pt x="535" y="1097"/>
                      </a:lnTo>
                      <a:lnTo>
                        <a:pt x="562" y="807"/>
                      </a:lnTo>
                      <a:lnTo>
                        <a:pt x="493" y="1090"/>
                      </a:lnTo>
                      <a:lnTo>
                        <a:pt x="526" y="810"/>
                      </a:lnTo>
                      <a:lnTo>
                        <a:pt x="398" y="1073"/>
                      </a:lnTo>
                      <a:lnTo>
                        <a:pt x="480" y="810"/>
                      </a:lnTo>
                      <a:lnTo>
                        <a:pt x="353" y="1041"/>
                      </a:lnTo>
                      <a:lnTo>
                        <a:pt x="447" y="785"/>
                      </a:lnTo>
                      <a:lnTo>
                        <a:pt x="263" y="1065"/>
                      </a:lnTo>
                      <a:lnTo>
                        <a:pt x="408" y="789"/>
                      </a:lnTo>
                      <a:lnTo>
                        <a:pt x="176" y="1000"/>
                      </a:lnTo>
                      <a:lnTo>
                        <a:pt x="434" y="730"/>
                      </a:lnTo>
                      <a:lnTo>
                        <a:pt x="209" y="849"/>
                      </a:lnTo>
                      <a:lnTo>
                        <a:pt x="447" y="671"/>
                      </a:lnTo>
                      <a:lnTo>
                        <a:pt x="179" y="783"/>
                      </a:lnTo>
                      <a:lnTo>
                        <a:pt x="418" y="636"/>
                      </a:lnTo>
                      <a:lnTo>
                        <a:pt x="146" y="682"/>
                      </a:lnTo>
                      <a:lnTo>
                        <a:pt x="444" y="605"/>
                      </a:lnTo>
                      <a:lnTo>
                        <a:pt x="0" y="545"/>
                      </a:lnTo>
                      <a:lnTo>
                        <a:pt x="392" y="560"/>
                      </a:lnTo>
                      <a:lnTo>
                        <a:pt x="108" y="487"/>
                      </a:lnTo>
                      <a:lnTo>
                        <a:pt x="480" y="541"/>
                      </a:lnTo>
                      <a:lnTo>
                        <a:pt x="173" y="367"/>
                      </a:lnTo>
                      <a:lnTo>
                        <a:pt x="502" y="513"/>
                      </a:lnTo>
                      <a:lnTo>
                        <a:pt x="146" y="167"/>
                      </a:lnTo>
                      <a:lnTo>
                        <a:pt x="473" y="458"/>
                      </a:lnTo>
                      <a:lnTo>
                        <a:pt x="251" y="109"/>
                      </a:lnTo>
                      <a:lnTo>
                        <a:pt x="463" y="416"/>
                      </a:lnTo>
                      <a:lnTo>
                        <a:pt x="363" y="137"/>
                      </a:lnTo>
                      <a:lnTo>
                        <a:pt x="502" y="410"/>
                      </a:lnTo>
                      <a:lnTo>
                        <a:pt x="385" y="45"/>
                      </a:lnTo>
                      <a:lnTo>
                        <a:pt x="542" y="391"/>
                      </a:lnTo>
                      <a:lnTo>
                        <a:pt x="490" y="18"/>
                      </a:lnTo>
                      <a:lnTo>
                        <a:pt x="574" y="389"/>
                      </a:lnTo>
                      <a:lnTo>
                        <a:pt x="574" y="0"/>
                      </a:lnTo>
                      <a:lnTo>
                        <a:pt x="632" y="266"/>
                      </a:lnTo>
                      <a:close/>
                    </a:path>
                  </a:pathLst>
                </a:custGeom>
                <a:solidFill>
                  <a:srgbClr val="FFC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0979" name="Group 49"/>
                <p:cNvGrpSpPr>
                  <a:grpSpLocks/>
                </p:cNvGrpSpPr>
                <p:nvPr/>
              </p:nvGrpSpPr>
              <p:grpSpPr bwMode="auto">
                <a:xfrm>
                  <a:off x="3897" y="2717"/>
                  <a:ext cx="734" cy="523"/>
                  <a:chOff x="3897" y="2717"/>
                  <a:chExt cx="734" cy="523"/>
                </a:xfrm>
              </p:grpSpPr>
              <p:grpSp>
                <p:nvGrpSpPr>
                  <p:cNvPr id="40984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3916" y="2728"/>
                    <a:ext cx="342" cy="496"/>
                    <a:chOff x="3916" y="2728"/>
                    <a:chExt cx="342" cy="496"/>
                  </a:xfrm>
                </p:grpSpPr>
                <p:sp>
                  <p:nvSpPr>
                    <p:cNvPr id="41000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3919" y="2887"/>
                      <a:ext cx="338" cy="86"/>
                    </a:xfrm>
                    <a:custGeom>
                      <a:avLst/>
                      <a:gdLst>
                        <a:gd name="T0" fmla="*/ 1 w 676"/>
                        <a:gd name="T1" fmla="*/ 0 h 257"/>
                        <a:gd name="T2" fmla="*/ 1 w 676"/>
                        <a:gd name="T3" fmla="*/ 0 h 257"/>
                        <a:gd name="T4" fmla="*/ 1 w 676"/>
                        <a:gd name="T5" fmla="*/ 0 h 257"/>
                        <a:gd name="T6" fmla="*/ 0 w 676"/>
                        <a:gd name="T7" fmla="*/ 0 h 257"/>
                        <a:gd name="T8" fmla="*/ 1 w 676"/>
                        <a:gd name="T9" fmla="*/ 0 h 25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676"/>
                        <a:gd name="T16" fmla="*/ 0 h 257"/>
                        <a:gd name="T17" fmla="*/ 676 w 676"/>
                        <a:gd name="T18" fmla="*/ 257 h 25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676" h="257">
                          <a:moveTo>
                            <a:pt x="676" y="257"/>
                          </a:moveTo>
                          <a:lnTo>
                            <a:pt x="50" y="0"/>
                          </a:lnTo>
                          <a:lnTo>
                            <a:pt x="329" y="134"/>
                          </a:lnTo>
                          <a:lnTo>
                            <a:pt x="0" y="78"/>
                          </a:lnTo>
                          <a:lnTo>
                            <a:pt x="676" y="257"/>
                          </a:lnTo>
                          <a:close/>
                        </a:path>
                      </a:pathLst>
                    </a:custGeom>
                    <a:solidFill>
                      <a:srgbClr val="A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01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3916" y="2980"/>
                      <a:ext cx="337" cy="85"/>
                    </a:xfrm>
                    <a:custGeom>
                      <a:avLst/>
                      <a:gdLst>
                        <a:gd name="T0" fmla="*/ 0 w 675"/>
                        <a:gd name="T1" fmla="*/ 0 h 256"/>
                        <a:gd name="T2" fmla="*/ 0 w 675"/>
                        <a:gd name="T3" fmla="*/ 0 h 256"/>
                        <a:gd name="T4" fmla="*/ 0 w 675"/>
                        <a:gd name="T5" fmla="*/ 0 h 256"/>
                        <a:gd name="T6" fmla="*/ 0 w 675"/>
                        <a:gd name="T7" fmla="*/ 0 h 256"/>
                        <a:gd name="T8" fmla="*/ 0 w 675"/>
                        <a:gd name="T9" fmla="*/ 0 h 25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675"/>
                        <a:gd name="T16" fmla="*/ 0 h 256"/>
                        <a:gd name="T17" fmla="*/ 675 w 675"/>
                        <a:gd name="T18" fmla="*/ 256 h 25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675" h="256">
                          <a:moveTo>
                            <a:pt x="675" y="0"/>
                          </a:moveTo>
                          <a:lnTo>
                            <a:pt x="50" y="256"/>
                          </a:lnTo>
                          <a:lnTo>
                            <a:pt x="328" y="123"/>
                          </a:lnTo>
                          <a:lnTo>
                            <a:pt x="0" y="179"/>
                          </a:lnTo>
                          <a:lnTo>
                            <a:pt x="675" y="0"/>
                          </a:lnTo>
                          <a:close/>
                        </a:path>
                      </a:pathLst>
                    </a:custGeom>
                    <a:solidFill>
                      <a:srgbClr val="A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02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4137" y="2984"/>
                      <a:ext cx="121" cy="240"/>
                    </a:xfrm>
                    <a:custGeom>
                      <a:avLst/>
                      <a:gdLst>
                        <a:gd name="T0" fmla="*/ 1 w 240"/>
                        <a:gd name="T1" fmla="*/ 0 h 722"/>
                        <a:gd name="T2" fmla="*/ 0 w 240"/>
                        <a:gd name="T3" fmla="*/ 0 h 722"/>
                        <a:gd name="T4" fmla="*/ 1 w 240"/>
                        <a:gd name="T5" fmla="*/ 0 h 722"/>
                        <a:gd name="T6" fmla="*/ 1 w 240"/>
                        <a:gd name="T7" fmla="*/ 0 h 722"/>
                        <a:gd name="T8" fmla="*/ 1 w 240"/>
                        <a:gd name="T9" fmla="*/ 0 h 72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40"/>
                        <a:gd name="T16" fmla="*/ 0 h 722"/>
                        <a:gd name="T17" fmla="*/ 240 w 240"/>
                        <a:gd name="T18" fmla="*/ 722 h 72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40" h="722">
                          <a:moveTo>
                            <a:pt x="240" y="0"/>
                          </a:moveTo>
                          <a:lnTo>
                            <a:pt x="0" y="669"/>
                          </a:lnTo>
                          <a:lnTo>
                            <a:pt x="125" y="371"/>
                          </a:lnTo>
                          <a:lnTo>
                            <a:pt x="73" y="722"/>
                          </a:lnTo>
                          <a:lnTo>
                            <a:pt x="240" y="0"/>
                          </a:lnTo>
                          <a:close/>
                        </a:path>
                      </a:pathLst>
                    </a:custGeom>
                    <a:solidFill>
                      <a:srgbClr val="A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003" name="Freeform 54"/>
                    <p:cNvSpPr>
                      <a:spLocks/>
                    </p:cNvSpPr>
                    <p:nvPr/>
                  </p:nvSpPr>
                  <p:spPr bwMode="auto">
                    <a:xfrm>
                      <a:off x="4137" y="2728"/>
                      <a:ext cx="121" cy="241"/>
                    </a:xfrm>
                    <a:custGeom>
                      <a:avLst/>
                      <a:gdLst>
                        <a:gd name="T0" fmla="*/ 1 w 240"/>
                        <a:gd name="T1" fmla="*/ 0 h 723"/>
                        <a:gd name="T2" fmla="*/ 0 w 240"/>
                        <a:gd name="T3" fmla="*/ 0 h 723"/>
                        <a:gd name="T4" fmla="*/ 1 w 240"/>
                        <a:gd name="T5" fmla="*/ 0 h 723"/>
                        <a:gd name="T6" fmla="*/ 1 w 240"/>
                        <a:gd name="T7" fmla="*/ 0 h 723"/>
                        <a:gd name="T8" fmla="*/ 1 w 240"/>
                        <a:gd name="T9" fmla="*/ 0 h 72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40"/>
                        <a:gd name="T16" fmla="*/ 0 h 723"/>
                        <a:gd name="T17" fmla="*/ 240 w 240"/>
                        <a:gd name="T18" fmla="*/ 723 h 72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40" h="723">
                          <a:moveTo>
                            <a:pt x="240" y="723"/>
                          </a:moveTo>
                          <a:lnTo>
                            <a:pt x="0" y="54"/>
                          </a:lnTo>
                          <a:lnTo>
                            <a:pt x="125" y="351"/>
                          </a:lnTo>
                          <a:lnTo>
                            <a:pt x="73" y="0"/>
                          </a:lnTo>
                          <a:lnTo>
                            <a:pt x="240" y="723"/>
                          </a:lnTo>
                          <a:close/>
                        </a:path>
                      </a:pathLst>
                    </a:custGeom>
                    <a:solidFill>
                      <a:srgbClr val="A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985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3897" y="2717"/>
                    <a:ext cx="734" cy="523"/>
                    <a:chOff x="3897" y="2717"/>
                    <a:chExt cx="734" cy="523"/>
                  </a:xfrm>
                </p:grpSpPr>
                <p:grpSp>
                  <p:nvGrpSpPr>
                    <p:cNvPr id="40986" name="Group 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98" y="2988"/>
                      <a:ext cx="532" cy="190"/>
                      <a:chOff x="3998" y="2988"/>
                      <a:chExt cx="532" cy="190"/>
                    </a:xfrm>
                  </p:grpSpPr>
                  <p:sp>
                    <p:nvSpPr>
                      <p:cNvPr id="40998" name="Freeform 5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84" y="2988"/>
                        <a:ext cx="246" cy="190"/>
                      </a:xfrm>
                      <a:custGeom>
                        <a:avLst/>
                        <a:gdLst>
                          <a:gd name="T0" fmla="*/ 0 w 494"/>
                          <a:gd name="T1" fmla="*/ 0 h 570"/>
                          <a:gd name="T2" fmla="*/ 0 w 494"/>
                          <a:gd name="T3" fmla="*/ 0 h 570"/>
                          <a:gd name="T4" fmla="*/ 0 w 494"/>
                          <a:gd name="T5" fmla="*/ 0 h 570"/>
                          <a:gd name="T6" fmla="*/ 0 w 494"/>
                          <a:gd name="T7" fmla="*/ 0 h 570"/>
                          <a:gd name="T8" fmla="*/ 0 w 494"/>
                          <a:gd name="T9" fmla="*/ 0 h 570"/>
                          <a:gd name="T10" fmla="*/ 0 w 494"/>
                          <a:gd name="T11" fmla="*/ 0 h 570"/>
                          <a:gd name="T12" fmla="*/ 0 w 494"/>
                          <a:gd name="T13" fmla="*/ 0 h 570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94"/>
                          <a:gd name="T22" fmla="*/ 0 h 570"/>
                          <a:gd name="T23" fmla="*/ 494 w 494"/>
                          <a:gd name="T24" fmla="*/ 570 h 570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94" h="570">
                            <a:moveTo>
                              <a:pt x="0" y="0"/>
                            </a:moveTo>
                            <a:lnTo>
                              <a:pt x="320" y="570"/>
                            </a:lnTo>
                            <a:lnTo>
                              <a:pt x="167" y="249"/>
                            </a:lnTo>
                            <a:lnTo>
                              <a:pt x="465" y="570"/>
                            </a:lnTo>
                            <a:lnTo>
                              <a:pt x="216" y="213"/>
                            </a:lnTo>
                            <a:lnTo>
                              <a:pt x="494" y="38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999" name="Freeform 5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98" y="2988"/>
                        <a:ext cx="247" cy="190"/>
                      </a:xfrm>
                      <a:custGeom>
                        <a:avLst/>
                        <a:gdLst>
                          <a:gd name="T0" fmla="*/ 1 w 493"/>
                          <a:gd name="T1" fmla="*/ 0 h 570"/>
                          <a:gd name="T2" fmla="*/ 1 w 493"/>
                          <a:gd name="T3" fmla="*/ 0 h 570"/>
                          <a:gd name="T4" fmla="*/ 1 w 493"/>
                          <a:gd name="T5" fmla="*/ 0 h 570"/>
                          <a:gd name="T6" fmla="*/ 1 w 493"/>
                          <a:gd name="T7" fmla="*/ 0 h 570"/>
                          <a:gd name="T8" fmla="*/ 1 w 493"/>
                          <a:gd name="T9" fmla="*/ 0 h 570"/>
                          <a:gd name="T10" fmla="*/ 0 w 493"/>
                          <a:gd name="T11" fmla="*/ 0 h 570"/>
                          <a:gd name="T12" fmla="*/ 1 w 493"/>
                          <a:gd name="T13" fmla="*/ 0 h 570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93"/>
                          <a:gd name="T22" fmla="*/ 0 h 570"/>
                          <a:gd name="T23" fmla="*/ 493 w 493"/>
                          <a:gd name="T24" fmla="*/ 570 h 570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93" h="570">
                            <a:moveTo>
                              <a:pt x="493" y="0"/>
                            </a:moveTo>
                            <a:lnTo>
                              <a:pt x="173" y="570"/>
                            </a:lnTo>
                            <a:lnTo>
                              <a:pt x="326" y="249"/>
                            </a:lnTo>
                            <a:lnTo>
                              <a:pt x="29" y="570"/>
                            </a:lnTo>
                            <a:lnTo>
                              <a:pt x="278" y="213"/>
                            </a:lnTo>
                            <a:lnTo>
                              <a:pt x="0" y="380"/>
                            </a:lnTo>
                            <a:lnTo>
                              <a:pt x="493" y="0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40987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897" y="2717"/>
                      <a:ext cx="734" cy="523"/>
                      <a:chOff x="3897" y="2717"/>
                      <a:chExt cx="734" cy="523"/>
                    </a:xfrm>
                  </p:grpSpPr>
                  <p:sp>
                    <p:nvSpPr>
                      <p:cNvPr id="40988" name="Freeform 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78" y="2891"/>
                        <a:ext cx="338" cy="85"/>
                      </a:xfrm>
                      <a:custGeom>
                        <a:avLst/>
                        <a:gdLst>
                          <a:gd name="T0" fmla="*/ 0 w 676"/>
                          <a:gd name="T1" fmla="*/ 0 h 256"/>
                          <a:gd name="T2" fmla="*/ 1 w 676"/>
                          <a:gd name="T3" fmla="*/ 0 h 256"/>
                          <a:gd name="T4" fmla="*/ 1 w 676"/>
                          <a:gd name="T5" fmla="*/ 0 h 256"/>
                          <a:gd name="T6" fmla="*/ 1 w 676"/>
                          <a:gd name="T7" fmla="*/ 0 h 256"/>
                          <a:gd name="T8" fmla="*/ 0 w 676"/>
                          <a:gd name="T9" fmla="*/ 0 h 25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676"/>
                          <a:gd name="T16" fmla="*/ 0 h 256"/>
                          <a:gd name="T17" fmla="*/ 676 w 676"/>
                          <a:gd name="T18" fmla="*/ 256 h 25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676" h="256">
                            <a:moveTo>
                              <a:pt x="0" y="256"/>
                            </a:moveTo>
                            <a:lnTo>
                              <a:pt x="626" y="0"/>
                            </a:lnTo>
                            <a:lnTo>
                              <a:pt x="347" y="133"/>
                            </a:lnTo>
                            <a:lnTo>
                              <a:pt x="676" y="76"/>
                            </a:lnTo>
                            <a:lnTo>
                              <a:pt x="0" y="256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989" name="Freeform 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82" y="2983"/>
                        <a:ext cx="337" cy="86"/>
                      </a:xfrm>
                      <a:custGeom>
                        <a:avLst/>
                        <a:gdLst>
                          <a:gd name="T0" fmla="*/ 0 w 674"/>
                          <a:gd name="T1" fmla="*/ 0 h 258"/>
                          <a:gd name="T2" fmla="*/ 1 w 674"/>
                          <a:gd name="T3" fmla="*/ 0 h 258"/>
                          <a:gd name="T4" fmla="*/ 1 w 674"/>
                          <a:gd name="T5" fmla="*/ 0 h 258"/>
                          <a:gd name="T6" fmla="*/ 1 w 674"/>
                          <a:gd name="T7" fmla="*/ 0 h 258"/>
                          <a:gd name="T8" fmla="*/ 0 w 674"/>
                          <a:gd name="T9" fmla="*/ 0 h 25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674"/>
                          <a:gd name="T16" fmla="*/ 0 h 258"/>
                          <a:gd name="T17" fmla="*/ 674 w 674"/>
                          <a:gd name="T18" fmla="*/ 258 h 25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674" h="258">
                            <a:moveTo>
                              <a:pt x="0" y="0"/>
                            </a:moveTo>
                            <a:lnTo>
                              <a:pt x="624" y="258"/>
                            </a:lnTo>
                            <a:lnTo>
                              <a:pt x="347" y="123"/>
                            </a:lnTo>
                            <a:lnTo>
                              <a:pt x="674" y="18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990" name="Freeform 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78" y="2987"/>
                        <a:ext cx="120" cy="241"/>
                      </a:xfrm>
                      <a:custGeom>
                        <a:avLst/>
                        <a:gdLst>
                          <a:gd name="T0" fmla="*/ 0 w 240"/>
                          <a:gd name="T1" fmla="*/ 0 h 722"/>
                          <a:gd name="T2" fmla="*/ 1 w 240"/>
                          <a:gd name="T3" fmla="*/ 0 h 722"/>
                          <a:gd name="T4" fmla="*/ 1 w 240"/>
                          <a:gd name="T5" fmla="*/ 0 h 722"/>
                          <a:gd name="T6" fmla="*/ 1 w 240"/>
                          <a:gd name="T7" fmla="*/ 0 h 722"/>
                          <a:gd name="T8" fmla="*/ 0 w 240"/>
                          <a:gd name="T9" fmla="*/ 0 h 72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40"/>
                          <a:gd name="T16" fmla="*/ 0 h 722"/>
                          <a:gd name="T17" fmla="*/ 240 w 240"/>
                          <a:gd name="T18" fmla="*/ 722 h 722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40" h="722">
                            <a:moveTo>
                              <a:pt x="0" y="0"/>
                            </a:moveTo>
                            <a:lnTo>
                              <a:pt x="240" y="669"/>
                            </a:lnTo>
                            <a:lnTo>
                              <a:pt x="115" y="371"/>
                            </a:lnTo>
                            <a:lnTo>
                              <a:pt x="167" y="722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991" name="Freeform 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78" y="2732"/>
                        <a:ext cx="120" cy="241"/>
                      </a:xfrm>
                      <a:custGeom>
                        <a:avLst/>
                        <a:gdLst>
                          <a:gd name="T0" fmla="*/ 0 w 240"/>
                          <a:gd name="T1" fmla="*/ 0 h 723"/>
                          <a:gd name="T2" fmla="*/ 1 w 240"/>
                          <a:gd name="T3" fmla="*/ 0 h 723"/>
                          <a:gd name="T4" fmla="*/ 1 w 240"/>
                          <a:gd name="T5" fmla="*/ 0 h 723"/>
                          <a:gd name="T6" fmla="*/ 1 w 240"/>
                          <a:gd name="T7" fmla="*/ 0 h 723"/>
                          <a:gd name="T8" fmla="*/ 0 w 240"/>
                          <a:gd name="T9" fmla="*/ 0 h 72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40"/>
                          <a:gd name="T16" fmla="*/ 0 h 723"/>
                          <a:gd name="T17" fmla="*/ 240 w 240"/>
                          <a:gd name="T18" fmla="*/ 723 h 72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40" h="723">
                            <a:moveTo>
                              <a:pt x="0" y="723"/>
                            </a:moveTo>
                            <a:lnTo>
                              <a:pt x="240" y="53"/>
                            </a:lnTo>
                            <a:lnTo>
                              <a:pt x="115" y="351"/>
                            </a:lnTo>
                            <a:lnTo>
                              <a:pt x="167" y="0"/>
                            </a:lnTo>
                            <a:lnTo>
                              <a:pt x="0" y="723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992" name="Freeform 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84" y="2783"/>
                        <a:ext cx="246" cy="190"/>
                      </a:xfrm>
                      <a:custGeom>
                        <a:avLst/>
                        <a:gdLst>
                          <a:gd name="T0" fmla="*/ 0 w 494"/>
                          <a:gd name="T1" fmla="*/ 0 h 571"/>
                          <a:gd name="T2" fmla="*/ 0 w 494"/>
                          <a:gd name="T3" fmla="*/ 0 h 571"/>
                          <a:gd name="T4" fmla="*/ 0 w 494"/>
                          <a:gd name="T5" fmla="*/ 0 h 571"/>
                          <a:gd name="T6" fmla="*/ 0 w 494"/>
                          <a:gd name="T7" fmla="*/ 0 h 571"/>
                          <a:gd name="T8" fmla="*/ 0 w 494"/>
                          <a:gd name="T9" fmla="*/ 0 h 571"/>
                          <a:gd name="T10" fmla="*/ 0 w 494"/>
                          <a:gd name="T11" fmla="*/ 0 h 571"/>
                          <a:gd name="T12" fmla="*/ 0 w 494"/>
                          <a:gd name="T13" fmla="*/ 0 h 571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94"/>
                          <a:gd name="T22" fmla="*/ 0 h 571"/>
                          <a:gd name="T23" fmla="*/ 494 w 494"/>
                          <a:gd name="T24" fmla="*/ 571 h 571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94" h="571">
                            <a:moveTo>
                              <a:pt x="0" y="571"/>
                            </a:moveTo>
                            <a:lnTo>
                              <a:pt x="320" y="0"/>
                            </a:lnTo>
                            <a:lnTo>
                              <a:pt x="167" y="322"/>
                            </a:lnTo>
                            <a:lnTo>
                              <a:pt x="465" y="0"/>
                            </a:lnTo>
                            <a:lnTo>
                              <a:pt x="216" y="356"/>
                            </a:lnTo>
                            <a:lnTo>
                              <a:pt x="494" y="189"/>
                            </a:lnTo>
                            <a:lnTo>
                              <a:pt x="0" y="571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993" name="Freeform 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84" y="2949"/>
                        <a:ext cx="347" cy="58"/>
                      </a:xfrm>
                      <a:custGeom>
                        <a:avLst/>
                        <a:gdLst>
                          <a:gd name="T0" fmla="*/ 0 w 696"/>
                          <a:gd name="T1" fmla="*/ 0 h 174"/>
                          <a:gd name="T2" fmla="*/ 0 w 696"/>
                          <a:gd name="T3" fmla="*/ 0 h 174"/>
                          <a:gd name="T4" fmla="*/ 0 w 696"/>
                          <a:gd name="T5" fmla="*/ 0 h 174"/>
                          <a:gd name="T6" fmla="*/ 0 w 696"/>
                          <a:gd name="T7" fmla="*/ 0 h 174"/>
                          <a:gd name="T8" fmla="*/ 0 w 696"/>
                          <a:gd name="T9" fmla="*/ 0 h 174"/>
                          <a:gd name="T10" fmla="*/ 0 w 696"/>
                          <a:gd name="T11" fmla="*/ 0 h 174"/>
                          <a:gd name="T12" fmla="*/ 0 w 696"/>
                          <a:gd name="T13" fmla="*/ 0 h 17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696"/>
                          <a:gd name="T22" fmla="*/ 0 h 174"/>
                          <a:gd name="T23" fmla="*/ 696 w 696"/>
                          <a:gd name="T24" fmla="*/ 174 h 174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696" h="174">
                            <a:moveTo>
                              <a:pt x="0" y="85"/>
                            </a:moveTo>
                            <a:lnTo>
                              <a:pt x="572" y="0"/>
                            </a:lnTo>
                            <a:lnTo>
                              <a:pt x="307" y="61"/>
                            </a:lnTo>
                            <a:lnTo>
                              <a:pt x="696" y="117"/>
                            </a:lnTo>
                            <a:lnTo>
                              <a:pt x="317" y="113"/>
                            </a:lnTo>
                            <a:lnTo>
                              <a:pt x="585" y="174"/>
                            </a:lnTo>
                            <a:lnTo>
                              <a:pt x="0" y="85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994" name="Freeform 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98" y="2783"/>
                        <a:ext cx="247" cy="190"/>
                      </a:xfrm>
                      <a:custGeom>
                        <a:avLst/>
                        <a:gdLst>
                          <a:gd name="T0" fmla="*/ 1 w 493"/>
                          <a:gd name="T1" fmla="*/ 0 h 571"/>
                          <a:gd name="T2" fmla="*/ 1 w 493"/>
                          <a:gd name="T3" fmla="*/ 0 h 571"/>
                          <a:gd name="T4" fmla="*/ 1 w 493"/>
                          <a:gd name="T5" fmla="*/ 0 h 571"/>
                          <a:gd name="T6" fmla="*/ 1 w 493"/>
                          <a:gd name="T7" fmla="*/ 0 h 571"/>
                          <a:gd name="T8" fmla="*/ 1 w 493"/>
                          <a:gd name="T9" fmla="*/ 0 h 571"/>
                          <a:gd name="T10" fmla="*/ 0 w 493"/>
                          <a:gd name="T11" fmla="*/ 0 h 571"/>
                          <a:gd name="T12" fmla="*/ 1 w 493"/>
                          <a:gd name="T13" fmla="*/ 0 h 571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93"/>
                          <a:gd name="T22" fmla="*/ 0 h 571"/>
                          <a:gd name="T23" fmla="*/ 493 w 493"/>
                          <a:gd name="T24" fmla="*/ 571 h 571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93" h="571">
                            <a:moveTo>
                              <a:pt x="493" y="571"/>
                            </a:moveTo>
                            <a:lnTo>
                              <a:pt x="173" y="0"/>
                            </a:lnTo>
                            <a:lnTo>
                              <a:pt x="326" y="322"/>
                            </a:lnTo>
                            <a:lnTo>
                              <a:pt x="29" y="0"/>
                            </a:lnTo>
                            <a:lnTo>
                              <a:pt x="278" y="356"/>
                            </a:lnTo>
                            <a:lnTo>
                              <a:pt x="0" y="189"/>
                            </a:lnTo>
                            <a:lnTo>
                              <a:pt x="493" y="571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995" name="Freeform 6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897" y="2949"/>
                        <a:ext cx="348" cy="58"/>
                      </a:xfrm>
                      <a:custGeom>
                        <a:avLst/>
                        <a:gdLst>
                          <a:gd name="T0" fmla="*/ 1 w 695"/>
                          <a:gd name="T1" fmla="*/ 0 h 174"/>
                          <a:gd name="T2" fmla="*/ 1 w 695"/>
                          <a:gd name="T3" fmla="*/ 0 h 174"/>
                          <a:gd name="T4" fmla="*/ 1 w 695"/>
                          <a:gd name="T5" fmla="*/ 0 h 174"/>
                          <a:gd name="T6" fmla="*/ 0 w 695"/>
                          <a:gd name="T7" fmla="*/ 0 h 174"/>
                          <a:gd name="T8" fmla="*/ 1 w 695"/>
                          <a:gd name="T9" fmla="*/ 0 h 174"/>
                          <a:gd name="T10" fmla="*/ 1 w 695"/>
                          <a:gd name="T11" fmla="*/ 0 h 174"/>
                          <a:gd name="T12" fmla="*/ 1 w 695"/>
                          <a:gd name="T13" fmla="*/ 0 h 17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695"/>
                          <a:gd name="T22" fmla="*/ 0 h 174"/>
                          <a:gd name="T23" fmla="*/ 695 w 695"/>
                          <a:gd name="T24" fmla="*/ 174 h 174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695" h="174">
                            <a:moveTo>
                              <a:pt x="695" y="85"/>
                            </a:moveTo>
                            <a:lnTo>
                              <a:pt x="123" y="0"/>
                            </a:lnTo>
                            <a:lnTo>
                              <a:pt x="389" y="61"/>
                            </a:lnTo>
                            <a:lnTo>
                              <a:pt x="0" y="117"/>
                            </a:lnTo>
                            <a:lnTo>
                              <a:pt x="379" y="113"/>
                            </a:lnTo>
                            <a:lnTo>
                              <a:pt x="110" y="174"/>
                            </a:lnTo>
                            <a:lnTo>
                              <a:pt x="695" y="85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996" name="Freeform 6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28" y="2717"/>
                        <a:ext cx="81" cy="249"/>
                      </a:xfrm>
                      <a:custGeom>
                        <a:avLst/>
                        <a:gdLst>
                          <a:gd name="T0" fmla="*/ 1 w 162"/>
                          <a:gd name="T1" fmla="*/ 0 h 745"/>
                          <a:gd name="T2" fmla="*/ 0 w 162"/>
                          <a:gd name="T3" fmla="*/ 0 h 745"/>
                          <a:gd name="T4" fmla="*/ 1 w 162"/>
                          <a:gd name="T5" fmla="*/ 0 h 745"/>
                          <a:gd name="T6" fmla="*/ 1 w 162"/>
                          <a:gd name="T7" fmla="*/ 0 h 745"/>
                          <a:gd name="T8" fmla="*/ 1 w 162"/>
                          <a:gd name="T9" fmla="*/ 0 h 745"/>
                          <a:gd name="T10" fmla="*/ 1 w 162"/>
                          <a:gd name="T11" fmla="*/ 0 h 745"/>
                          <a:gd name="T12" fmla="*/ 1 w 162"/>
                          <a:gd name="T13" fmla="*/ 0 h 745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62"/>
                          <a:gd name="T22" fmla="*/ 0 h 745"/>
                          <a:gd name="T23" fmla="*/ 162 w 162"/>
                          <a:gd name="T24" fmla="*/ 745 h 745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62" h="745">
                            <a:moveTo>
                              <a:pt x="80" y="745"/>
                            </a:moveTo>
                            <a:lnTo>
                              <a:pt x="0" y="132"/>
                            </a:lnTo>
                            <a:lnTo>
                              <a:pt x="57" y="416"/>
                            </a:lnTo>
                            <a:lnTo>
                              <a:pt x="109" y="0"/>
                            </a:lnTo>
                            <a:lnTo>
                              <a:pt x="105" y="405"/>
                            </a:lnTo>
                            <a:lnTo>
                              <a:pt x="162" y="118"/>
                            </a:lnTo>
                            <a:lnTo>
                              <a:pt x="80" y="745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997" name="Freeform 6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26" y="2992"/>
                        <a:ext cx="81" cy="248"/>
                      </a:xfrm>
                      <a:custGeom>
                        <a:avLst/>
                        <a:gdLst>
                          <a:gd name="T0" fmla="*/ 0 w 163"/>
                          <a:gd name="T1" fmla="*/ 0 h 745"/>
                          <a:gd name="T2" fmla="*/ 0 w 163"/>
                          <a:gd name="T3" fmla="*/ 0 h 745"/>
                          <a:gd name="T4" fmla="*/ 0 w 163"/>
                          <a:gd name="T5" fmla="*/ 0 h 745"/>
                          <a:gd name="T6" fmla="*/ 0 w 163"/>
                          <a:gd name="T7" fmla="*/ 0 h 745"/>
                          <a:gd name="T8" fmla="*/ 0 w 163"/>
                          <a:gd name="T9" fmla="*/ 0 h 745"/>
                          <a:gd name="T10" fmla="*/ 0 w 163"/>
                          <a:gd name="T11" fmla="*/ 0 h 745"/>
                          <a:gd name="T12" fmla="*/ 0 w 163"/>
                          <a:gd name="T13" fmla="*/ 0 h 745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163"/>
                          <a:gd name="T22" fmla="*/ 0 h 745"/>
                          <a:gd name="T23" fmla="*/ 163 w 163"/>
                          <a:gd name="T24" fmla="*/ 745 h 745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163" h="745">
                            <a:moveTo>
                              <a:pt x="80" y="0"/>
                            </a:moveTo>
                            <a:lnTo>
                              <a:pt x="0" y="613"/>
                            </a:lnTo>
                            <a:lnTo>
                              <a:pt x="57" y="329"/>
                            </a:lnTo>
                            <a:lnTo>
                              <a:pt x="109" y="745"/>
                            </a:lnTo>
                            <a:lnTo>
                              <a:pt x="106" y="340"/>
                            </a:lnTo>
                            <a:lnTo>
                              <a:pt x="163" y="627"/>
                            </a:lnTo>
                            <a:lnTo>
                              <a:pt x="80" y="0"/>
                            </a:lnTo>
                            <a:close/>
                          </a:path>
                        </a:pathLst>
                      </a:custGeom>
                      <a:solidFill>
                        <a:srgbClr val="A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40980" name="Group 70"/>
                <p:cNvGrpSpPr>
                  <a:grpSpLocks/>
                </p:cNvGrpSpPr>
                <p:nvPr/>
              </p:nvGrpSpPr>
              <p:grpSpPr bwMode="auto">
                <a:xfrm>
                  <a:off x="3972" y="2785"/>
                  <a:ext cx="599" cy="394"/>
                  <a:chOff x="3972" y="2785"/>
                  <a:chExt cx="599" cy="394"/>
                </a:xfrm>
              </p:grpSpPr>
              <p:sp>
                <p:nvSpPr>
                  <p:cNvPr id="40981" name="Freeform 71"/>
                  <p:cNvSpPr>
                    <a:spLocks/>
                  </p:cNvSpPr>
                  <p:nvPr/>
                </p:nvSpPr>
                <p:spPr bwMode="auto">
                  <a:xfrm>
                    <a:off x="4072" y="2845"/>
                    <a:ext cx="403" cy="295"/>
                  </a:xfrm>
                  <a:custGeom>
                    <a:avLst/>
                    <a:gdLst>
                      <a:gd name="T0" fmla="*/ 0 w 807"/>
                      <a:gd name="T1" fmla="*/ 0 h 884"/>
                      <a:gd name="T2" fmla="*/ 0 w 807"/>
                      <a:gd name="T3" fmla="*/ 0 h 884"/>
                      <a:gd name="T4" fmla="*/ 0 w 807"/>
                      <a:gd name="T5" fmla="*/ 0 h 884"/>
                      <a:gd name="T6" fmla="*/ 0 w 807"/>
                      <a:gd name="T7" fmla="*/ 0 h 884"/>
                      <a:gd name="T8" fmla="*/ 0 w 807"/>
                      <a:gd name="T9" fmla="*/ 0 h 884"/>
                      <a:gd name="T10" fmla="*/ 0 w 807"/>
                      <a:gd name="T11" fmla="*/ 0 h 884"/>
                      <a:gd name="T12" fmla="*/ 0 w 807"/>
                      <a:gd name="T13" fmla="*/ 0 h 884"/>
                      <a:gd name="T14" fmla="*/ 0 w 807"/>
                      <a:gd name="T15" fmla="*/ 0 h 884"/>
                      <a:gd name="T16" fmla="*/ 0 w 807"/>
                      <a:gd name="T17" fmla="*/ 0 h 884"/>
                      <a:gd name="T18" fmla="*/ 0 w 807"/>
                      <a:gd name="T19" fmla="*/ 0 h 884"/>
                      <a:gd name="T20" fmla="*/ 0 w 807"/>
                      <a:gd name="T21" fmla="*/ 0 h 884"/>
                      <a:gd name="T22" fmla="*/ 0 w 807"/>
                      <a:gd name="T23" fmla="*/ 0 h 884"/>
                      <a:gd name="T24" fmla="*/ 0 w 807"/>
                      <a:gd name="T25" fmla="*/ 0 h 884"/>
                      <a:gd name="T26" fmla="*/ 0 w 807"/>
                      <a:gd name="T27" fmla="*/ 0 h 884"/>
                      <a:gd name="T28" fmla="*/ 0 w 807"/>
                      <a:gd name="T29" fmla="*/ 0 h 884"/>
                      <a:gd name="T30" fmla="*/ 0 w 807"/>
                      <a:gd name="T31" fmla="*/ 0 h 884"/>
                      <a:gd name="T32" fmla="*/ 0 w 807"/>
                      <a:gd name="T33" fmla="*/ 0 h 884"/>
                      <a:gd name="T34" fmla="*/ 0 w 807"/>
                      <a:gd name="T35" fmla="*/ 0 h 884"/>
                      <a:gd name="T36" fmla="*/ 0 w 807"/>
                      <a:gd name="T37" fmla="*/ 0 h 884"/>
                      <a:gd name="T38" fmla="*/ 0 w 807"/>
                      <a:gd name="T39" fmla="*/ 0 h 884"/>
                      <a:gd name="T40" fmla="*/ 0 w 807"/>
                      <a:gd name="T41" fmla="*/ 0 h 884"/>
                      <a:gd name="T42" fmla="*/ 0 w 807"/>
                      <a:gd name="T43" fmla="*/ 0 h 884"/>
                      <a:gd name="T44" fmla="*/ 0 w 807"/>
                      <a:gd name="T45" fmla="*/ 0 h 884"/>
                      <a:gd name="T46" fmla="*/ 0 w 807"/>
                      <a:gd name="T47" fmla="*/ 0 h 884"/>
                      <a:gd name="T48" fmla="*/ 0 w 807"/>
                      <a:gd name="T49" fmla="*/ 0 h 884"/>
                      <a:gd name="T50" fmla="*/ 0 w 807"/>
                      <a:gd name="T51" fmla="*/ 0 h 884"/>
                      <a:gd name="T52" fmla="*/ 0 w 807"/>
                      <a:gd name="T53" fmla="*/ 0 h 884"/>
                      <a:gd name="T54" fmla="*/ 0 w 807"/>
                      <a:gd name="T55" fmla="*/ 0 h 884"/>
                      <a:gd name="T56" fmla="*/ 0 w 807"/>
                      <a:gd name="T57" fmla="*/ 0 h 884"/>
                      <a:gd name="T58" fmla="*/ 0 w 807"/>
                      <a:gd name="T59" fmla="*/ 0 h 884"/>
                      <a:gd name="T60" fmla="*/ 0 w 807"/>
                      <a:gd name="T61" fmla="*/ 0 h 884"/>
                      <a:gd name="T62" fmla="*/ 0 w 807"/>
                      <a:gd name="T63" fmla="*/ 0 h 884"/>
                      <a:gd name="T64" fmla="*/ 0 w 807"/>
                      <a:gd name="T65" fmla="*/ 0 h 884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807"/>
                      <a:gd name="T100" fmla="*/ 0 h 884"/>
                      <a:gd name="T101" fmla="*/ 807 w 807"/>
                      <a:gd name="T102" fmla="*/ 884 h 884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807" h="884">
                        <a:moveTo>
                          <a:pt x="389" y="0"/>
                        </a:moveTo>
                        <a:lnTo>
                          <a:pt x="373" y="357"/>
                        </a:lnTo>
                        <a:lnTo>
                          <a:pt x="269" y="49"/>
                        </a:lnTo>
                        <a:lnTo>
                          <a:pt x="341" y="363"/>
                        </a:lnTo>
                        <a:lnTo>
                          <a:pt x="107" y="101"/>
                        </a:lnTo>
                        <a:lnTo>
                          <a:pt x="321" y="363"/>
                        </a:lnTo>
                        <a:lnTo>
                          <a:pt x="40" y="273"/>
                        </a:lnTo>
                        <a:lnTo>
                          <a:pt x="310" y="385"/>
                        </a:lnTo>
                        <a:lnTo>
                          <a:pt x="0" y="402"/>
                        </a:lnTo>
                        <a:lnTo>
                          <a:pt x="337" y="412"/>
                        </a:lnTo>
                        <a:lnTo>
                          <a:pt x="36" y="513"/>
                        </a:lnTo>
                        <a:lnTo>
                          <a:pt x="317" y="434"/>
                        </a:lnTo>
                        <a:lnTo>
                          <a:pt x="105" y="724"/>
                        </a:lnTo>
                        <a:lnTo>
                          <a:pt x="341" y="455"/>
                        </a:lnTo>
                        <a:lnTo>
                          <a:pt x="265" y="758"/>
                        </a:lnTo>
                        <a:lnTo>
                          <a:pt x="370" y="458"/>
                        </a:lnTo>
                        <a:lnTo>
                          <a:pt x="389" y="884"/>
                        </a:lnTo>
                        <a:lnTo>
                          <a:pt x="393" y="440"/>
                        </a:lnTo>
                        <a:lnTo>
                          <a:pt x="519" y="780"/>
                        </a:lnTo>
                        <a:lnTo>
                          <a:pt x="409" y="440"/>
                        </a:lnTo>
                        <a:lnTo>
                          <a:pt x="670" y="731"/>
                        </a:lnTo>
                        <a:lnTo>
                          <a:pt x="447" y="434"/>
                        </a:lnTo>
                        <a:lnTo>
                          <a:pt x="748" y="528"/>
                        </a:lnTo>
                        <a:lnTo>
                          <a:pt x="438" y="406"/>
                        </a:lnTo>
                        <a:lnTo>
                          <a:pt x="807" y="402"/>
                        </a:lnTo>
                        <a:lnTo>
                          <a:pt x="435" y="388"/>
                        </a:lnTo>
                        <a:lnTo>
                          <a:pt x="732" y="284"/>
                        </a:lnTo>
                        <a:lnTo>
                          <a:pt x="444" y="371"/>
                        </a:lnTo>
                        <a:lnTo>
                          <a:pt x="638" y="129"/>
                        </a:lnTo>
                        <a:lnTo>
                          <a:pt x="418" y="371"/>
                        </a:lnTo>
                        <a:lnTo>
                          <a:pt x="516" y="28"/>
                        </a:lnTo>
                        <a:lnTo>
                          <a:pt x="402" y="350"/>
                        </a:lnTo>
                        <a:lnTo>
                          <a:pt x="389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982" name="Freeform 72"/>
                  <p:cNvSpPr>
                    <a:spLocks/>
                  </p:cNvSpPr>
                  <p:nvPr/>
                </p:nvSpPr>
                <p:spPr bwMode="auto">
                  <a:xfrm>
                    <a:off x="3972" y="2785"/>
                    <a:ext cx="599" cy="394"/>
                  </a:xfrm>
                  <a:custGeom>
                    <a:avLst/>
                    <a:gdLst>
                      <a:gd name="T0" fmla="*/ 1 w 1197"/>
                      <a:gd name="T1" fmla="*/ 0 h 1181"/>
                      <a:gd name="T2" fmla="*/ 1 w 1197"/>
                      <a:gd name="T3" fmla="*/ 0 h 1181"/>
                      <a:gd name="T4" fmla="*/ 1 w 1197"/>
                      <a:gd name="T5" fmla="*/ 0 h 1181"/>
                      <a:gd name="T6" fmla="*/ 1 w 1197"/>
                      <a:gd name="T7" fmla="*/ 0 h 1181"/>
                      <a:gd name="T8" fmla="*/ 1 w 1197"/>
                      <a:gd name="T9" fmla="*/ 0 h 1181"/>
                      <a:gd name="T10" fmla="*/ 1 w 1197"/>
                      <a:gd name="T11" fmla="*/ 0 h 1181"/>
                      <a:gd name="T12" fmla="*/ 1 w 1197"/>
                      <a:gd name="T13" fmla="*/ 0 h 1181"/>
                      <a:gd name="T14" fmla="*/ 1 w 1197"/>
                      <a:gd name="T15" fmla="*/ 0 h 1181"/>
                      <a:gd name="T16" fmla="*/ 1 w 1197"/>
                      <a:gd name="T17" fmla="*/ 0 h 1181"/>
                      <a:gd name="T18" fmla="*/ 1 w 1197"/>
                      <a:gd name="T19" fmla="*/ 0 h 1181"/>
                      <a:gd name="T20" fmla="*/ 1 w 1197"/>
                      <a:gd name="T21" fmla="*/ 0 h 1181"/>
                      <a:gd name="T22" fmla="*/ 1 w 1197"/>
                      <a:gd name="T23" fmla="*/ 0 h 1181"/>
                      <a:gd name="T24" fmla="*/ 0 w 1197"/>
                      <a:gd name="T25" fmla="*/ 0 h 1181"/>
                      <a:gd name="T26" fmla="*/ 1 w 1197"/>
                      <a:gd name="T27" fmla="*/ 0 h 1181"/>
                      <a:gd name="T28" fmla="*/ 1 w 1197"/>
                      <a:gd name="T29" fmla="*/ 0 h 1181"/>
                      <a:gd name="T30" fmla="*/ 1 w 1197"/>
                      <a:gd name="T31" fmla="*/ 0 h 1181"/>
                      <a:gd name="T32" fmla="*/ 1 w 1197"/>
                      <a:gd name="T33" fmla="*/ 0 h 1181"/>
                      <a:gd name="T34" fmla="*/ 1 w 1197"/>
                      <a:gd name="T35" fmla="*/ 0 h 1181"/>
                      <a:gd name="T36" fmla="*/ 1 w 1197"/>
                      <a:gd name="T37" fmla="*/ 0 h 1181"/>
                      <a:gd name="T38" fmla="*/ 1 w 1197"/>
                      <a:gd name="T39" fmla="*/ 0 h 1181"/>
                      <a:gd name="T40" fmla="*/ 1 w 1197"/>
                      <a:gd name="T41" fmla="*/ 0 h 1181"/>
                      <a:gd name="T42" fmla="*/ 1 w 1197"/>
                      <a:gd name="T43" fmla="*/ 0 h 1181"/>
                      <a:gd name="T44" fmla="*/ 1 w 1197"/>
                      <a:gd name="T45" fmla="*/ 0 h 1181"/>
                      <a:gd name="T46" fmla="*/ 1 w 1197"/>
                      <a:gd name="T47" fmla="*/ 0 h 1181"/>
                      <a:gd name="T48" fmla="*/ 1 w 1197"/>
                      <a:gd name="T49" fmla="*/ 0 h 1181"/>
                      <a:gd name="T50" fmla="*/ 1 w 1197"/>
                      <a:gd name="T51" fmla="*/ 0 h 1181"/>
                      <a:gd name="T52" fmla="*/ 1 w 1197"/>
                      <a:gd name="T53" fmla="*/ 0 h 1181"/>
                      <a:gd name="T54" fmla="*/ 1 w 1197"/>
                      <a:gd name="T55" fmla="*/ 0 h 1181"/>
                      <a:gd name="T56" fmla="*/ 1 w 1197"/>
                      <a:gd name="T57" fmla="*/ 0 h 1181"/>
                      <a:gd name="T58" fmla="*/ 1 w 1197"/>
                      <a:gd name="T59" fmla="*/ 0 h 1181"/>
                      <a:gd name="T60" fmla="*/ 1 w 1197"/>
                      <a:gd name="T61" fmla="*/ 0 h 1181"/>
                      <a:gd name="T62" fmla="*/ 1 w 1197"/>
                      <a:gd name="T63" fmla="*/ 0 h 1181"/>
                      <a:gd name="T64" fmla="*/ 1 w 1197"/>
                      <a:gd name="T65" fmla="*/ 0 h 1181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197"/>
                      <a:gd name="T100" fmla="*/ 0 h 1181"/>
                      <a:gd name="T101" fmla="*/ 1197 w 1197"/>
                      <a:gd name="T102" fmla="*/ 1181 h 1181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197" h="1181">
                        <a:moveTo>
                          <a:pt x="848" y="39"/>
                        </a:moveTo>
                        <a:lnTo>
                          <a:pt x="616" y="520"/>
                        </a:lnTo>
                        <a:lnTo>
                          <a:pt x="698" y="0"/>
                        </a:lnTo>
                        <a:lnTo>
                          <a:pt x="591" y="503"/>
                        </a:lnTo>
                        <a:lnTo>
                          <a:pt x="492" y="14"/>
                        </a:lnTo>
                        <a:lnTo>
                          <a:pt x="548" y="516"/>
                        </a:lnTo>
                        <a:lnTo>
                          <a:pt x="333" y="39"/>
                        </a:lnTo>
                        <a:lnTo>
                          <a:pt x="512" y="524"/>
                        </a:lnTo>
                        <a:lnTo>
                          <a:pt x="78" y="275"/>
                        </a:lnTo>
                        <a:lnTo>
                          <a:pt x="503" y="548"/>
                        </a:lnTo>
                        <a:lnTo>
                          <a:pt x="22" y="451"/>
                        </a:lnTo>
                        <a:lnTo>
                          <a:pt x="506" y="576"/>
                        </a:lnTo>
                        <a:lnTo>
                          <a:pt x="0" y="688"/>
                        </a:lnTo>
                        <a:lnTo>
                          <a:pt x="508" y="608"/>
                        </a:lnTo>
                        <a:lnTo>
                          <a:pt x="85" y="852"/>
                        </a:lnTo>
                        <a:lnTo>
                          <a:pt x="519" y="636"/>
                        </a:lnTo>
                        <a:lnTo>
                          <a:pt x="313" y="1142"/>
                        </a:lnTo>
                        <a:lnTo>
                          <a:pt x="557" y="642"/>
                        </a:lnTo>
                        <a:lnTo>
                          <a:pt x="474" y="1173"/>
                        </a:lnTo>
                        <a:lnTo>
                          <a:pt x="580" y="636"/>
                        </a:lnTo>
                        <a:lnTo>
                          <a:pt x="688" y="1142"/>
                        </a:lnTo>
                        <a:lnTo>
                          <a:pt x="604" y="617"/>
                        </a:lnTo>
                        <a:lnTo>
                          <a:pt x="858" y="1181"/>
                        </a:lnTo>
                        <a:lnTo>
                          <a:pt x="626" y="615"/>
                        </a:lnTo>
                        <a:lnTo>
                          <a:pt x="1139" y="922"/>
                        </a:lnTo>
                        <a:lnTo>
                          <a:pt x="640" y="597"/>
                        </a:lnTo>
                        <a:lnTo>
                          <a:pt x="1188" y="705"/>
                        </a:lnTo>
                        <a:lnTo>
                          <a:pt x="662" y="576"/>
                        </a:lnTo>
                        <a:lnTo>
                          <a:pt x="1197" y="468"/>
                        </a:lnTo>
                        <a:lnTo>
                          <a:pt x="652" y="555"/>
                        </a:lnTo>
                        <a:lnTo>
                          <a:pt x="1161" y="275"/>
                        </a:lnTo>
                        <a:lnTo>
                          <a:pt x="658" y="527"/>
                        </a:lnTo>
                        <a:lnTo>
                          <a:pt x="848" y="39"/>
                        </a:lnTo>
                        <a:close/>
                      </a:path>
                    </a:pathLst>
                  </a:custGeom>
                  <a:solidFill>
                    <a:srgbClr val="FF8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983" name="Freeform 73"/>
                  <p:cNvSpPr>
                    <a:spLocks/>
                  </p:cNvSpPr>
                  <p:nvPr/>
                </p:nvSpPr>
                <p:spPr bwMode="auto">
                  <a:xfrm>
                    <a:off x="4149" y="2893"/>
                    <a:ext cx="248" cy="183"/>
                  </a:xfrm>
                  <a:custGeom>
                    <a:avLst/>
                    <a:gdLst>
                      <a:gd name="T0" fmla="*/ 0 w 497"/>
                      <a:gd name="T1" fmla="*/ 0 h 548"/>
                      <a:gd name="T2" fmla="*/ 0 w 497"/>
                      <a:gd name="T3" fmla="*/ 0 h 548"/>
                      <a:gd name="T4" fmla="*/ 0 w 497"/>
                      <a:gd name="T5" fmla="*/ 0 h 548"/>
                      <a:gd name="T6" fmla="*/ 0 w 497"/>
                      <a:gd name="T7" fmla="*/ 0 h 548"/>
                      <a:gd name="T8" fmla="*/ 0 w 497"/>
                      <a:gd name="T9" fmla="*/ 0 h 548"/>
                      <a:gd name="T10" fmla="*/ 0 w 497"/>
                      <a:gd name="T11" fmla="*/ 0 h 548"/>
                      <a:gd name="T12" fmla="*/ 0 w 497"/>
                      <a:gd name="T13" fmla="*/ 0 h 548"/>
                      <a:gd name="T14" fmla="*/ 0 w 497"/>
                      <a:gd name="T15" fmla="*/ 0 h 548"/>
                      <a:gd name="T16" fmla="*/ 0 w 497"/>
                      <a:gd name="T17" fmla="*/ 0 h 548"/>
                      <a:gd name="T18" fmla="*/ 0 w 497"/>
                      <a:gd name="T19" fmla="*/ 0 h 548"/>
                      <a:gd name="T20" fmla="*/ 0 w 497"/>
                      <a:gd name="T21" fmla="*/ 0 h 548"/>
                      <a:gd name="T22" fmla="*/ 0 w 497"/>
                      <a:gd name="T23" fmla="*/ 0 h 548"/>
                      <a:gd name="T24" fmla="*/ 0 w 497"/>
                      <a:gd name="T25" fmla="*/ 0 h 548"/>
                      <a:gd name="T26" fmla="*/ 0 w 497"/>
                      <a:gd name="T27" fmla="*/ 0 h 548"/>
                      <a:gd name="T28" fmla="*/ 0 w 497"/>
                      <a:gd name="T29" fmla="*/ 0 h 548"/>
                      <a:gd name="T30" fmla="*/ 0 w 497"/>
                      <a:gd name="T31" fmla="*/ 0 h 548"/>
                      <a:gd name="T32" fmla="*/ 0 w 497"/>
                      <a:gd name="T33" fmla="*/ 0 h 548"/>
                      <a:gd name="T34" fmla="*/ 0 w 497"/>
                      <a:gd name="T35" fmla="*/ 0 h 548"/>
                      <a:gd name="T36" fmla="*/ 0 w 497"/>
                      <a:gd name="T37" fmla="*/ 0 h 548"/>
                      <a:gd name="T38" fmla="*/ 0 w 497"/>
                      <a:gd name="T39" fmla="*/ 0 h 548"/>
                      <a:gd name="T40" fmla="*/ 0 w 497"/>
                      <a:gd name="T41" fmla="*/ 0 h 548"/>
                      <a:gd name="T42" fmla="*/ 0 w 497"/>
                      <a:gd name="T43" fmla="*/ 0 h 548"/>
                      <a:gd name="T44" fmla="*/ 0 w 497"/>
                      <a:gd name="T45" fmla="*/ 0 h 548"/>
                      <a:gd name="T46" fmla="*/ 0 w 497"/>
                      <a:gd name="T47" fmla="*/ 0 h 548"/>
                      <a:gd name="T48" fmla="*/ 0 w 497"/>
                      <a:gd name="T49" fmla="*/ 0 h 548"/>
                      <a:gd name="T50" fmla="*/ 0 w 497"/>
                      <a:gd name="T51" fmla="*/ 0 h 548"/>
                      <a:gd name="T52" fmla="*/ 0 w 497"/>
                      <a:gd name="T53" fmla="*/ 0 h 548"/>
                      <a:gd name="T54" fmla="*/ 0 w 497"/>
                      <a:gd name="T55" fmla="*/ 0 h 548"/>
                      <a:gd name="T56" fmla="*/ 0 w 497"/>
                      <a:gd name="T57" fmla="*/ 0 h 548"/>
                      <a:gd name="T58" fmla="*/ 0 w 497"/>
                      <a:gd name="T59" fmla="*/ 0 h 548"/>
                      <a:gd name="T60" fmla="*/ 0 w 497"/>
                      <a:gd name="T61" fmla="*/ 0 h 548"/>
                      <a:gd name="T62" fmla="*/ 0 w 497"/>
                      <a:gd name="T63" fmla="*/ 0 h 548"/>
                      <a:gd name="T64" fmla="*/ 0 w 497"/>
                      <a:gd name="T65" fmla="*/ 0 h 548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497"/>
                      <a:gd name="T100" fmla="*/ 0 h 548"/>
                      <a:gd name="T101" fmla="*/ 497 w 497"/>
                      <a:gd name="T102" fmla="*/ 548 h 548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497" h="548">
                        <a:moveTo>
                          <a:pt x="239" y="0"/>
                        </a:moveTo>
                        <a:lnTo>
                          <a:pt x="229" y="220"/>
                        </a:lnTo>
                        <a:lnTo>
                          <a:pt x="165" y="30"/>
                        </a:lnTo>
                        <a:lnTo>
                          <a:pt x="209" y="225"/>
                        </a:lnTo>
                        <a:lnTo>
                          <a:pt x="66" y="62"/>
                        </a:lnTo>
                        <a:lnTo>
                          <a:pt x="197" y="225"/>
                        </a:lnTo>
                        <a:lnTo>
                          <a:pt x="23" y="169"/>
                        </a:lnTo>
                        <a:lnTo>
                          <a:pt x="190" y="239"/>
                        </a:lnTo>
                        <a:lnTo>
                          <a:pt x="0" y="250"/>
                        </a:lnTo>
                        <a:lnTo>
                          <a:pt x="207" y="256"/>
                        </a:lnTo>
                        <a:lnTo>
                          <a:pt x="21" y="318"/>
                        </a:lnTo>
                        <a:lnTo>
                          <a:pt x="195" y="268"/>
                        </a:lnTo>
                        <a:lnTo>
                          <a:pt x="64" y="450"/>
                        </a:lnTo>
                        <a:lnTo>
                          <a:pt x="209" y="283"/>
                        </a:lnTo>
                        <a:lnTo>
                          <a:pt x="162" y="470"/>
                        </a:lnTo>
                        <a:lnTo>
                          <a:pt x="227" y="284"/>
                        </a:lnTo>
                        <a:lnTo>
                          <a:pt x="239" y="548"/>
                        </a:lnTo>
                        <a:lnTo>
                          <a:pt x="241" y="273"/>
                        </a:lnTo>
                        <a:lnTo>
                          <a:pt x="320" y="485"/>
                        </a:lnTo>
                        <a:lnTo>
                          <a:pt x="252" y="273"/>
                        </a:lnTo>
                        <a:lnTo>
                          <a:pt x="413" y="454"/>
                        </a:lnTo>
                        <a:lnTo>
                          <a:pt x="275" y="268"/>
                        </a:lnTo>
                        <a:lnTo>
                          <a:pt x="461" y="328"/>
                        </a:lnTo>
                        <a:lnTo>
                          <a:pt x="269" y="251"/>
                        </a:lnTo>
                        <a:lnTo>
                          <a:pt x="497" y="250"/>
                        </a:lnTo>
                        <a:lnTo>
                          <a:pt x="268" y="241"/>
                        </a:lnTo>
                        <a:lnTo>
                          <a:pt x="452" y="175"/>
                        </a:lnTo>
                        <a:lnTo>
                          <a:pt x="273" y="230"/>
                        </a:lnTo>
                        <a:lnTo>
                          <a:pt x="392" y="79"/>
                        </a:lnTo>
                        <a:lnTo>
                          <a:pt x="256" y="230"/>
                        </a:lnTo>
                        <a:lnTo>
                          <a:pt x="318" y="17"/>
                        </a:lnTo>
                        <a:lnTo>
                          <a:pt x="247" y="218"/>
                        </a:lnTo>
                        <a:lnTo>
                          <a:pt x="239" y="0"/>
                        </a:lnTo>
                        <a:close/>
                      </a:path>
                    </a:pathLst>
                  </a:custGeom>
                  <a:solidFill>
                    <a:srgbClr val="FFFF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40970" name="WordArt 74"/>
          <p:cNvSpPr>
            <a:spLocks noChangeArrowheads="1" noChangeShapeType="1" noTextEdit="1"/>
          </p:cNvSpPr>
          <p:nvPr/>
        </p:nvSpPr>
        <p:spPr bwMode="auto">
          <a:xfrm>
            <a:off x="482600" y="990600"/>
            <a:ext cx="111760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prstShdw prst="shdw13" dist="53882" dir="13500000">
                    <a:srgbClr val="FFFF66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Xin chân thành cảm ơn thầy cô và các em .</a:t>
            </a:r>
            <a:endParaRPr lang="en-US" sz="3600" b="1" kern="1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prstShdw prst="shdw13" dist="53882" dir="13500000">
                  <a:srgbClr val="FFFF66">
                    <a:alpha val="50000"/>
                  </a:srgbClr>
                </a:prstShdw>
              </a:effectLst>
              <a:latin typeface="Times New Roman"/>
              <a:cs typeface="Times New Roman"/>
            </a:endParaRPr>
          </a:p>
        </p:txBody>
      </p:sp>
      <p:sp>
        <p:nvSpPr>
          <p:cNvPr id="40971" name="WordArt 75"/>
          <p:cNvSpPr>
            <a:spLocks noChangeArrowheads="1" noChangeShapeType="1" noTextEdit="1"/>
          </p:cNvSpPr>
          <p:nvPr/>
        </p:nvSpPr>
        <p:spPr bwMode="auto">
          <a:xfrm>
            <a:off x="1422400" y="2743200"/>
            <a:ext cx="8636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tạm biệt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Group 8"/>
          <p:cNvGrpSpPr>
            <a:grpSpLocks/>
          </p:cNvGrpSpPr>
          <p:nvPr/>
        </p:nvGrpSpPr>
        <p:grpSpPr bwMode="auto">
          <a:xfrm>
            <a:off x="2751138" y="155575"/>
            <a:ext cx="7635875" cy="1123950"/>
            <a:chOff x="1733" y="98"/>
            <a:chExt cx="4810" cy="708"/>
          </a:xfrm>
        </p:grpSpPr>
        <p:sp>
          <p:nvSpPr>
            <p:cNvPr id="27651" name="TextBox 5"/>
            <p:cNvSpPr txBox="1">
              <a:spLocks noChangeArrowheads="1"/>
            </p:cNvSpPr>
            <p:nvPr/>
          </p:nvSpPr>
          <p:spPr bwMode="auto">
            <a:xfrm>
              <a:off x="2867" y="402"/>
              <a:ext cx="251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600" b="1" u="sng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Luyện từ và câu</a:t>
              </a:r>
            </a:p>
          </p:txBody>
        </p:sp>
        <p:sp>
          <p:nvSpPr>
            <p:cNvPr id="27652" name="TextBox 5"/>
            <p:cNvSpPr txBox="1">
              <a:spLocks noChangeArrowheads="1"/>
            </p:cNvSpPr>
            <p:nvPr/>
          </p:nvSpPr>
          <p:spPr bwMode="auto">
            <a:xfrm>
              <a:off x="1733" y="98"/>
              <a:ext cx="481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6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Thứ tư ngày 23 tháng 11 năm 2023</a:t>
              </a:r>
            </a:p>
          </p:txBody>
        </p:sp>
      </p:grpSp>
      <p:sp>
        <p:nvSpPr>
          <p:cNvPr id="64514" name="TextBox 5"/>
          <p:cNvSpPr txBox="1">
            <a:spLocks noChangeArrowheads="1"/>
          </p:cNvSpPr>
          <p:nvPr/>
        </p:nvSpPr>
        <p:spPr bwMode="auto">
          <a:xfrm>
            <a:off x="936625" y="1698625"/>
            <a:ext cx="3216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Group 8"/>
          <p:cNvGrpSpPr>
            <a:grpSpLocks/>
          </p:cNvGrpSpPr>
          <p:nvPr/>
        </p:nvGrpSpPr>
        <p:grpSpPr bwMode="auto">
          <a:xfrm>
            <a:off x="2751138" y="155575"/>
            <a:ext cx="7635875" cy="1123950"/>
            <a:chOff x="1733" y="98"/>
            <a:chExt cx="4810" cy="708"/>
          </a:xfrm>
        </p:grpSpPr>
        <p:sp>
          <p:nvSpPr>
            <p:cNvPr id="28712" name="TextBox 5"/>
            <p:cNvSpPr txBox="1">
              <a:spLocks noChangeArrowheads="1"/>
            </p:cNvSpPr>
            <p:nvPr/>
          </p:nvSpPr>
          <p:spPr bwMode="auto">
            <a:xfrm>
              <a:off x="2867" y="402"/>
              <a:ext cx="251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600" b="1" u="sng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Luyện từ và câu</a:t>
              </a:r>
            </a:p>
          </p:txBody>
        </p:sp>
        <p:sp>
          <p:nvSpPr>
            <p:cNvPr id="28713" name="TextBox 5"/>
            <p:cNvSpPr txBox="1">
              <a:spLocks noChangeArrowheads="1"/>
            </p:cNvSpPr>
            <p:nvPr/>
          </p:nvSpPr>
          <p:spPr bwMode="auto">
            <a:xfrm>
              <a:off x="1733" y="98"/>
              <a:ext cx="481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6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Thứ tư ngày 23 tháng 11 năm 2023</a:t>
              </a:r>
            </a:p>
          </p:txBody>
        </p:sp>
      </p:grpSp>
      <p:sp>
        <p:nvSpPr>
          <p:cNvPr id="65541" name="TextBox 5"/>
          <p:cNvSpPr txBox="1">
            <a:spLocks noChangeArrowheads="1"/>
          </p:cNvSpPr>
          <p:nvPr/>
        </p:nvSpPr>
        <p:spPr bwMode="auto">
          <a:xfrm>
            <a:off x="2270125" y="1206500"/>
            <a:ext cx="88995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về quan hệ từ</a:t>
            </a:r>
          </a:p>
        </p:txBody>
      </p:sp>
      <p:grpSp>
        <p:nvGrpSpPr>
          <p:cNvPr id="65552" name="Group 16"/>
          <p:cNvGrpSpPr>
            <a:grpSpLocks/>
          </p:cNvGrpSpPr>
          <p:nvPr/>
        </p:nvGrpSpPr>
        <p:grpSpPr bwMode="auto">
          <a:xfrm>
            <a:off x="508000" y="1962150"/>
            <a:ext cx="11525250" cy="4267200"/>
            <a:chOff x="320" y="1236"/>
            <a:chExt cx="7260" cy="2688"/>
          </a:xfrm>
        </p:grpSpPr>
        <p:sp>
          <p:nvSpPr>
            <p:cNvPr id="28705" name="TextBox 5"/>
            <p:cNvSpPr txBox="1">
              <a:spLocks noChangeArrowheads="1"/>
            </p:cNvSpPr>
            <p:nvPr/>
          </p:nvSpPr>
          <p:spPr bwMode="auto">
            <a:xfrm>
              <a:off x="414" y="3014"/>
              <a:ext cx="697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36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ôm  lấy  bộ  ngực  nở. Trông  anh  hùng dũng như  một </a:t>
              </a:r>
            </a:p>
          </p:txBody>
        </p:sp>
        <p:grpSp>
          <p:nvGrpSpPr>
            <p:cNvPr id="28706" name="Group 12"/>
            <p:cNvGrpSpPr>
              <a:grpSpLocks/>
            </p:cNvGrpSpPr>
            <p:nvPr/>
          </p:nvGrpSpPr>
          <p:grpSpPr bwMode="auto">
            <a:xfrm>
              <a:off x="320" y="1236"/>
              <a:ext cx="7260" cy="2688"/>
              <a:chOff x="320" y="1236"/>
              <a:chExt cx="7260" cy="2688"/>
            </a:xfrm>
          </p:grpSpPr>
          <p:sp>
            <p:nvSpPr>
              <p:cNvPr id="28707" name="TextBox 5"/>
              <p:cNvSpPr txBox="1">
                <a:spLocks noChangeArrowheads="1"/>
              </p:cNvSpPr>
              <p:nvPr/>
            </p:nvSpPr>
            <p:spPr bwMode="auto">
              <a:xfrm>
                <a:off x="476" y="1236"/>
                <a:ext cx="6777" cy="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1. Tìm quan hệ từ trong đoạn trích dưới đây và cho biết mỗi quan hệ từ nối những từ ngữ nào trong câu:</a:t>
                </a:r>
              </a:p>
            </p:txBody>
          </p:sp>
          <p:grpSp>
            <p:nvGrpSpPr>
              <p:cNvPr id="28708" name="Group 11"/>
              <p:cNvGrpSpPr>
                <a:grpSpLocks/>
              </p:cNvGrpSpPr>
              <p:nvPr/>
            </p:nvGrpSpPr>
            <p:grpSpPr bwMode="auto">
              <a:xfrm>
                <a:off x="320" y="2022"/>
                <a:ext cx="7260" cy="1902"/>
                <a:chOff x="320" y="2022"/>
                <a:chExt cx="7260" cy="1902"/>
              </a:xfrm>
            </p:grpSpPr>
            <p:sp>
              <p:nvSpPr>
                <p:cNvPr id="28709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612" y="2022"/>
                  <a:ext cx="6968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just"/>
                  <a:r>
                    <a:rPr lang="en-US" sz="36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A Cháng đeo cày. Cái cày của người Hmông  to nặng, </a:t>
                  </a:r>
                </a:p>
              </p:txBody>
            </p:sp>
            <p:sp>
              <p:nvSpPr>
                <p:cNvPr id="28710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408" y="2518"/>
                  <a:ext cx="7155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just"/>
                  <a:r>
                    <a:rPr lang="en-US" sz="36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bắp cày bằng  gỗ tốt màu đen,  vòng như hình cái cung,</a:t>
                  </a:r>
                </a:p>
              </p:txBody>
            </p:sp>
            <p:sp>
              <p:nvSpPr>
                <p:cNvPr id="28711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320" y="3520"/>
                  <a:ext cx="5760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just"/>
                  <a:r>
                    <a:rPr lang="en-US" sz="36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chàng hiệp sĩ cổ đeo cung ra trận. </a:t>
                  </a:r>
                </a:p>
              </p:txBody>
            </p:sp>
          </p:grpSp>
        </p:grpSp>
      </p:grpSp>
      <p:grpSp>
        <p:nvGrpSpPr>
          <p:cNvPr id="65551" name="Group 15"/>
          <p:cNvGrpSpPr>
            <a:grpSpLocks/>
          </p:cNvGrpSpPr>
          <p:nvPr/>
        </p:nvGrpSpPr>
        <p:grpSpPr bwMode="auto">
          <a:xfrm>
            <a:off x="1447800" y="2514600"/>
            <a:ext cx="7562850" cy="549275"/>
            <a:chOff x="912" y="1584"/>
            <a:chExt cx="4764" cy="346"/>
          </a:xfrm>
        </p:grpSpPr>
        <p:sp>
          <p:nvSpPr>
            <p:cNvPr id="28703" name="Line 13"/>
            <p:cNvSpPr>
              <a:spLocks noChangeShapeType="1"/>
            </p:cNvSpPr>
            <p:nvPr/>
          </p:nvSpPr>
          <p:spPr bwMode="auto">
            <a:xfrm>
              <a:off x="912" y="1584"/>
              <a:ext cx="1891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Line 14"/>
            <p:cNvSpPr>
              <a:spLocks noChangeShapeType="1"/>
            </p:cNvSpPr>
            <p:nvPr/>
          </p:nvSpPr>
          <p:spPr bwMode="auto">
            <a:xfrm>
              <a:off x="1068" y="1930"/>
              <a:ext cx="460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78" name="Group 42"/>
          <p:cNvGrpSpPr>
            <a:grpSpLocks/>
          </p:cNvGrpSpPr>
          <p:nvPr/>
        </p:nvGrpSpPr>
        <p:grpSpPr bwMode="auto">
          <a:xfrm>
            <a:off x="722313" y="3810000"/>
            <a:ext cx="10652125" cy="2409825"/>
            <a:chOff x="455" y="2400"/>
            <a:chExt cx="6710" cy="1518"/>
          </a:xfrm>
        </p:grpSpPr>
        <p:grpSp>
          <p:nvGrpSpPr>
            <p:cNvPr id="28678" name="Group 41"/>
            <p:cNvGrpSpPr>
              <a:grpSpLocks/>
            </p:cNvGrpSpPr>
            <p:nvPr/>
          </p:nvGrpSpPr>
          <p:grpSpPr bwMode="auto">
            <a:xfrm>
              <a:off x="2913" y="2400"/>
              <a:ext cx="3166" cy="56"/>
              <a:chOff x="2913" y="2400"/>
              <a:chExt cx="3166" cy="56"/>
            </a:xfrm>
          </p:grpSpPr>
          <p:grpSp>
            <p:nvGrpSpPr>
              <p:cNvPr id="28698" name="Group 20"/>
              <p:cNvGrpSpPr>
                <a:grpSpLocks/>
              </p:cNvGrpSpPr>
              <p:nvPr/>
            </p:nvGrpSpPr>
            <p:grpSpPr bwMode="auto">
              <a:xfrm>
                <a:off x="3917" y="2400"/>
                <a:ext cx="399" cy="56"/>
                <a:chOff x="3917" y="2400"/>
                <a:chExt cx="399" cy="76"/>
              </a:xfrm>
            </p:grpSpPr>
            <p:sp>
              <p:nvSpPr>
                <p:cNvPr id="28701" name="Line 17"/>
                <p:cNvSpPr>
                  <a:spLocks noChangeShapeType="1"/>
                </p:cNvSpPr>
                <p:nvPr/>
              </p:nvSpPr>
              <p:spPr bwMode="auto">
                <a:xfrm>
                  <a:off x="3917" y="2400"/>
                  <a:ext cx="39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2" name="Line 18"/>
                <p:cNvSpPr>
                  <a:spLocks noChangeShapeType="1"/>
                </p:cNvSpPr>
                <p:nvPr/>
              </p:nvSpPr>
              <p:spPr bwMode="auto">
                <a:xfrm>
                  <a:off x="3923" y="2476"/>
                  <a:ext cx="39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699" name="Line 19"/>
              <p:cNvSpPr>
                <a:spLocks noChangeShapeType="1"/>
              </p:cNvSpPr>
              <p:nvPr/>
            </p:nvSpPr>
            <p:spPr bwMode="auto">
              <a:xfrm>
                <a:off x="2913" y="2426"/>
                <a:ext cx="8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0" name="Line 30"/>
              <p:cNvSpPr>
                <a:spLocks noChangeShapeType="1"/>
              </p:cNvSpPr>
              <p:nvPr/>
            </p:nvSpPr>
            <p:spPr bwMode="auto">
              <a:xfrm>
                <a:off x="4419" y="2422"/>
                <a:ext cx="16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679" name="Group 39"/>
            <p:cNvGrpSpPr>
              <a:grpSpLocks/>
            </p:cNvGrpSpPr>
            <p:nvPr/>
          </p:nvGrpSpPr>
          <p:grpSpPr bwMode="auto">
            <a:xfrm>
              <a:off x="477" y="2866"/>
              <a:ext cx="3607" cy="65"/>
              <a:chOff x="477" y="2866"/>
              <a:chExt cx="3607" cy="65"/>
            </a:xfrm>
          </p:grpSpPr>
          <p:grpSp>
            <p:nvGrpSpPr>
              <p:cNvPr id="28693" name="Group 21"/>
              <p:cNvGrpSpPr>
                <a:grpSpLocks/>
              </p:cNvGrpSpPr>
              <p:nvPr/>
            </p:nvGrpSpPr>
            <p:grpSpPr bwMode="auto">
              <a:xfrm>
                <a:off x="1513" y="2866"/>
                <a:ext cx="533" cy="65"/>
                <a:chOff x="3917" y="2400"/>
                <a:chExt cx="399" cy="76"/>
              </a:xfrm>
            </p:grpSpPr>
            <p:sp>
              <p:nvSpPr>
                <p:cNvPr id="28696" name="Line 22"/>
                <p:cNvSpPr>
                  <a:spLocks noChangeShapeType="1"/>
                </p:cNvSpPr>
                <p:nvPr/>
              </p:nvSpPr>
              <p:spPr bwMode="auto">
                <a:xfrm>
                  <a:off x="3917" y="2400"/>
                  <a:ext cx="39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97" name="Line 23"/>
                <p:cNvSpPr>
                  <a:spLocks noChangeShapeType="1"/>
                </p:cNvSpPr>
                <p:nvPr/>
              </p:nvSpPr>
              <p:spPr bwMode="auto">
                <a:xfrm>
                  <a:off x="3923" y="2476"/>
                  <a:ext cx="39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694" name="Line 32"/>
              <p:cNvSpPr>
                <a:spLocks noChangeShapeType="1"/>
              </p:cNvSpPr>
              <p:nvPr/>
            </p:nvSpPr>
            <p:spPr bwMode="auto">
              <a:xfrm>
                <a:off x="2261" y="2894"/>
                <a:ext cx="1823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5" name="Line 33"/>
              <p:cNvSpPr>
                <a:spLocks noChangeShapeType="1"/>
              </p:cNvSpPr>
              <p:nvPr/>
            </p:nvSpPr>
            <p:spPr bwMode="auto">
              <a:xfrm>
                <a:off x="477" y="2900"/>
                <a:ext cx="91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680" name="Group 40"/>
            <p:cNvGrpSpPr>
              <a:grpSpLocks/>
            </p:cNvGrpSpPr>
            <p:nvPr/>
          </p:nvGrpSpPr>
          <p:grpSpPr bwMode="auto">
            <a:xfrm>
              <a:off x="4307" y="2882"/>
              <a:ext cx="2849" cy="56"/>
              <a:chOff x="4307" y="2882"/>
              <a:chExt cx="2849" cy="56"/>
            </a:xfrm>
          </p:grpSpPr>
          <p:grpSp>
            <p:nvGrpSpPr>
              <p:cNvPr id="28688" name="Group 24"/>
              <p:cNvGrpSpPr>
                <a:grpSpLocks/>
              </p:cNvGrpSpPr>
              <p:nvPr/>
            </p:nvGrpSpPr>
            <p:grpSpPr bwMode="auto">
              <a:xfrm>
                <a:off x="4949" y="2882"/>
                <a:ext cx="465" cy="56"/>
                <a:chOff x="3917" y="2400"/>
                <a:chExt cx="399" cy="76"/>
              </a:xfrm>
            </p:grpSpPr>
            <p:sp>
              <p:nvSpPr>
                <p:cNvPr id="28691" name="Line 25"/>
                <p:cNvSpPr>
                  <a:spLocks noChangeShapeType="1"/>
                </p:cNvSpPr>
                <p:nvPr/>
              </p:nvSpPr>
              <p:spPr bwMode="auto">
                <a:xfrm>
                  <a:off x="3917" y="2400"/>
                  <a:ext cx="39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92" name="Line 26"/>
                <p:cNvSpPr>
                  <a:spLocks noChangeShapeType="1"/>
                </p:cNvSpPr>
                <p:nvPr/>
              </p:nvSpPr>
              <p:spPr bwMode="auto">
                <a:xfrm>
                  <a:off x="3923" y="2476"/>
                  <a:ext cx="39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689" name="Line 31"/>
              <p:cNvSpPr>
                <a:spLocks noChangeShapeType="1"/>
              </p:cNvSpPr>
              <p:nvPr/>
            </p:nvSpPr>
            <p:spPr bwMode="auto">
              <a:xfrm>
                <a:off x="5535" y="2918"/>
                <a:ext cx="162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0" name="Line 34"/>
              <p:cNvSpPr>
                <a:spLocks noChangeShapeType="1"/>
              </p:cNvSpPr>
              <p:nvPr/>
            </p:nvSpPr>
            <p:spPr bwMode="auto">
              <a:xfrm>
                <a:off x="4307" y="2900"/>
                <a:ext cx="55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681" name="Group 38"/>
            <p:cNvGrpSpPr>
              <a:grpSpLocks/>
            </p:cNvGrpSpPr>
            <p:nvPr/>
          </p:nvGrpSpPr>
          <p:grpSpPr bwMode="auto">
            <a:xfrm>
              <a:off x="455" y="3378"/>
              <a:ext cx="6710" cy="540"/>
              <a:chOff x="455" y="3378"/>
              <a:chExt cx="6710" cy="540"/>
            </a:xfrm>
          </p:grpSpPr>
          <p:grpSp>
            <p:nvGrpSpPr>
              <p:cNvPr id="28682" name="Group 27"/>
              <p:cNvGrpSpPr>
                <a:grpSpLocks/>
              </p:cNvGrpSpPr>
              <p:nvPr/>
            </p:nvGrpSpPr>
            <p:grpSpPr bwMode="auto">
              <a:xfrm>
                <a:off x="6075" y="3378"/>
                <a:ext cx="475" cy="58"/>
                <a:chOff x="3917" y="2400"/>
                <a:chExt cx="399" cy="76"/>
              </a:xfrm>
            </p:grpSpPr>
            <p:sp>
              <p:nvSpPr>
                <p:cNvPr id="28686" name="Line 28"/>
                <p:cNvSpPr>
                  <a:spLocks noChangeShapeType="1"/>
                </p:cNvSpPr>
                <p:nvPr/>
              </p:nvSpPr>
              <p:spPr bwMode="auto">
                <a:xfrm>
                  <a:off x="3917" y="2400"/>
                  <a:ext cx="39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87" name="Line 29"/>
                <p:cNvSpPr>
                  <a:spLocks noChangeShapeType="1"/>
                </p:cNvSpPr>
                <p:nvPr/>
              </p:nvSpPr>
              <p:spPr bwMode="auto">
                <a:xfrm>
                  <a:off x="3923" y="2476"/>
                  <a:ext cx="39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683" name="Line 35"/>
              <p:cNvSpPr>
                <a:spLocks noChangeShapeType="1"/>
              </p:cNvSpPr>
              <p:nvPr/>
            </p:nvSpPr>
            <p:spPr bwMode="auto">
              <a:xfrm>
                <a:off x="6753" y="3416"/>
                <a:ext cx="41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4" name="Line 36"/>
              <p:cNvSpPr>
                <a:spLocks noChangeShapeType="1"/>
              </p:cNvSpPr>
              <p:nvPr/>
            </p:nvSpPr>
            <p:spPr bwMode="auto">
              <a:xfrm>
                <a:off x="4719" y="3402"/>
                <a:ext cx="128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5" name="Line 37"/>
              <p:cNvSpPr>
                <a:spLocks noChangeShapeType="1"/>
              </p:cNvSpPr>
              <p:nvPr/>
            </p:nvSpPr>
            <p:spPr bwMode="auto">
              <a:xfrm>
                <a:off x="455" y="3918"/>
                <a:ext cx="405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51" name="Group 43"/>
          <p:cNvGrpSpPr>
            <a:grpSpLocks/>
          </p:cNvGrpSpPr>
          <p:nvPr/>
        </p:nvGrpSpPr>
        <p:grpSpPr bwMode="auto">
          <a:xfrm>
            <a:off x="854075" y="720725"/>
            <a:ext cx="3611563" cy="549275"/>
            <a:chOff x="538" y="454"/>
            <a:chExt cx="2275" cy="346"/>
          </a:xfrm>
        </p:grpSpPr>
        <p:sp>
          <p:nvSpPr>
            <p:cNvPr id="29715" name="Line 13"/>
            <p:cNvSpPr>
              <a:spLocks noChangeShapeType="1"/>
            </p:cNvSpPr>
            <p:nvPr/>
          </p:nvSpPr>
          <p:spPr bwMode="auto">
            <a:xfrm>
              <a:off x="912" y="454"/>
              <a:ext cx="17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Line 14"/>
            <p:cNvSpPr>
              <a:spLocks noChangeShapeType="1"/>
            </p:cNvSpPr>
            <p:nvPr/>
          </p:nvSpPr>
          <p:spPr bwMode="auto">
            <a:xfrm>
              <a:off x="538" y="800"/>
              <a:ext cx="227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78" name="Group 70"/>
          <p:cNvGrpSpPr>
            <a:grpSpLocks/>
          </p:cNvGrpSpPr>
          <p:nvPr/>
        </p:nvGrpSpPr>
        <p:grpSpPr bwMode="auto">
          <a:xfrm>
            <a:off x="474663" y="120650"/>
            <a:ext cx="11176000" cy="6380163"/>
            <a:chOff x="299" y="76"/>
            <a:chExt cx="7040" cy="4019"/>
          </a:xfrm>
        </p:grpSpPr>
        <p:sp>
          <p:nvSpPr>
            <p:cNvPr id="29701" name="TextBox 5"/>
            <p:cNvSpPr txBox="1">
              <a:spLocks noChangeArrowheads="1"/>
            </p:cNvSpPr>
            <p:nvPr/>
          </p:nvSpPr>
          <p:spPr bwMode="auto">
            <a:xfrm>
              <a:off x="476" y="76"/>
              <a:ext cx="6777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3600" b="1">
                  <a:latin typeface="Times New Roman" pitchFamily="18" charset="0"/>
                  <a:cs typeface="Times New Roman" pitchFamily="18" charset="0"/>
                </a:rPr>
                <a:t>2. Các từ in đậm được dùng trong mỗi câu dưới đây biểu thị quan hệ gì?</a:t>
              </a:r>
            </a:p>
          </p:txBody>
        </p:sp>
        <p:grpSp>
          <p:nvGrpSpPr>
            <p:cNvPr id="29702" name="Group 69"/>
            <p:cNvGrpSpPr>
              <a:grpSpLocks/>
            </p:cNvGrpSpPr>
            <p:nvPr/>
          </p:nvGrpSpPr>
          <p:grpSpPr bwMode="auto">
            <a:xfrm>
              <a:off x="299" y="946"/>
              <a:ext cx="7040" cy="3149"/>
              <a:chOff x="299" y="946"/>
              <a:chExt cx="7040" cy="3149"/>
            </a:xfrm>
          </p:grpSpPr>
          <p:grpSp>
            <p:nvGrpSpPr>
              <p:cNvPr id="29703" name="Group 23"/>
              <p:cNvGrpSpPr>
                <a:grpSpLocks/>
              </p:cNvGrpSpPr>
              <p:nvPr/>
            </p:nvGrpSpPr>
            <p:grpSpPr bwMode="auto">
              <a:xfrm>
                <a:off x="299" y="946"/>
                <a:ext cx="7040" cy="3149"/>
                <a:chOff x="299" y="946"/>
                <a:chExt cx="7040" cy="3149"/>
              </a:xfrm>
            </p:grpSpPr>
            <p:sp>
              <p:nvSpPr>
                <p:cNvPr id="29708" name="Line 11"/>
                <p:cNvSpPr>
                  <a:spLocks noChangeShapeType="1"/>
                </p:cNvSpPr>
                <p:nvPr/>
              </p:nvSpPr>
              <p:spPr bwMode="auto">
                <a:xfrm>
                  <a:off x="5134" y="946"/>
                  <a:ext cx="0" cy="3123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09" name="Line 12"/>
                <p:cNvSpPr>
                  <a:spLocks noChangeShapeType="1"/>
                </p:cNvSpPr>
                <p:nvPr/>
              </p:nvSpPr>
              <p:spPr bwMode="auto">
                <a:xfrm>
                  <a:off x="310" y="946"/>
                  <a:ext cx="0" cy="3139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0" name="Line 13"/>
                <p:cNvSpPr>
                  <a:spLocks noChangeShapeType="1"/>
                </p:cNvSpPr>
                <p:nvPr/>
              </p:nvSpPr>
              <p:spPr bwMode="auto">
                <a:xfrm>
                  <a:off x="7328" y="946"/>
                  <a:ext cx="0" cy="3149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1" name="Line 14"/>
                <p:cNvSpPr>
                  <a:spLocks noChangeShapeType="1"/>
                </p:cNvSpPr>
                <p:nvPr/>
              </p:nvSpPr>
              <p:spPr bwMode="auto">
                <a:xfrm>
                  <a:off x="299" y="946"/>
                  <a:ext cx="7040" cy="0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2" name="Line 15"/>
                <p:cNvSpPr>
                  <a:spLocks noChangeShapeType="1"/>
                </p:cNvSpPr>
                <p:nvPr/>
              </p:nvSpPr>
              <p:spPr bwMode="auto">
                <a:xfrm>
                  <a:off x="299" y="4082"/>
                  <a:ext cx="7040" cy="0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3" name="Line 16"/>
                <p:cNvSpPr>
                  <a:spLocks noChangeShapeType="1"/>
                </p:cNvSpPr>
                <p:nvPr/>
              </p:nvSpPr>
              <p:spPr bwMode="auto">
                <a:xfrm>
                  <a:off x="299" y="1702"/>
                  <a:ext cx="7040" cy="0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14" name="Line 17"/>
                <p:cNvSpPr>
                  <a:spLocks noChangeShapeType="1"/>
                </p:cNvSpPr>
                <p:nvPr/>
              </p:nvSpPr>
              <p:spPr bwMode="auto">
                <a:xfrm>
                  <a:off x="299" y="3020"/>
                  <a:ext cx="7040" cy="0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704" name="Group 68"/>
              <p:cNvGrpSpPr>
                <a:grpSpLocks/>
              </p:cNvGrpSpPr>
              <p:nvPr/>
            </p:nvGrpSpPr>
            <p:grpSpPr bwMode="auto">
              <a:xfrm>
                <a:off x="448" y="972"/>
                <a:ext cx="4460" cy="2987"/>
                <a:chOff x="448" y="972"/>
                <a:chExt cx="4460" cy="2987"/>
              </a:xfrm>
            </p:grpSpPr>
            <p:sp>
              <p:nvSpPr>
                <p:cNvPr id="29705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452" y="972"/>
                  <a:ext cx="4454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just"/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a) Quân sĩ cùng nhân dân trong vùng tìm đủ mọi cách cứu voi khỏi bãi lầy </a:t>
                  </a:r>
                  <a:r>
                    <a:rPr lang="en-US" sz="2800" b="1" i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nhưng</a:t>
                  </a:r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vô hiệu.</a:t>
                  </a:r>
                </a:p>
              </p:txBody>
            </p:sp>
            <p:sp>
              <p:nvSpPr>
                <p:cNvPr id="29706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448" y="1768"/>
                  <a:ext cx="4454" cy="1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just"/>
                  <a:r>
                    <a:rPr lang="en-US" sz="2800" b="1">
                      <a:solidFill>
                        <a:srgbClr val="993300"/>
                      </a:solidFill>
                      <a:latin typeface="Times New Roman" pitchFamily="18" charset="0"/>
                      <a:cs typeface="Times New Roman" pitchFamily="18" charset="0"/>
                    </a:rPr>
                    <a:t>b) </a:t>
                  </a:r>
                  <a:r>
                    <a:rPr lang="en-US" sz="2800" b="1">
                      <a:solidFill>
                        <a:srgbClr val="660033"/>
                      </a:solidFill>
                      <a:latin typeface="Times New Roman" pitchFamily="18" charset="0"/>
                      <a:cs typeface="Times New Roman" pitchFamily="18" charset="0"/>
                    </a:rPr>
                    <a:t>Thuyền chúng tôi tiếp tục chèo, đi tới ba nghìn thước rồi </a:t>
                  </a:r>
                  <a:r>
                    <a:rPr lang="en-US" sz="2800" b="1" i="1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mà</a:t>
                  </a:r>
                  <a:r>
                    <a:rPr lang="en-US" sz="2800" b="1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>
                      <a:solidFill>
                        <a:srgbClr val="660033"/>
                      </a:solidFill>
                      <a:latin typeface="Times New Roman" pitchFamily="18" charset="0"/>
                      <a:cs typeface="Times New Roman" pitchFamily="18" charset="0"/>
                    </a:rPr>
                    <a:t>vẫn thấy chim đậu trắng xóa trên những cành cây gie sát ra sông.</a:t>
                  </a:r>
                </a:p>
                <a:p>
                  <a:pPr algn="just"/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                                                </a:t>
                  </a:r>
                  <a:r>
                    <a:rPr lang="en-US" sz="2800" b="1" i="1">
                      <a:latin typeface="Times New Roman" pitchFamily="18" charset="0"/>
                      <a:cs typeface="Times New Roman" pitchFamily="18" charset="0"/>
                    </a:rPr>
                    <a:t>Theo</a:t>
                  </a:r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 Đoàn Giỏi</a:t>
                  </a:r>
                </a:p>
              </p:txBody>
            </p:sp>
            <p:sp>
              <p:nvSpPr>
                <p:cNvPr id="29707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454" y="3094"/>
                  <a:ext cx="4454" cy="8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just"/>
                  <a:r>
                    <a:rPr lang="en-US" sz="2800" b="1">
                      <a:solidFill>
                        <a:srgbClr val="993300"/>
                      </a:solidFill>
                      <a:latin typeface="Times New Roman" pitchFamily="18" charset="0"/>
                      <a:cs typeface="Times New Roman" pitchFamily="18" charset="0"/>
                    </a:rPr>
                    <a:t>c)                  </a:t>
                  </a:r>
                  <a:r>
                    <a:rPr lang="en-US" sz="2800" b="1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Nếu</a:t>
                  </a:r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hoa có ở trời cao</a:t>
                  </a:r>
                </a:p>
                <a:p>
                  <a:pPr algn="just"/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         </a:t>
                  </a:r>
                  <a:r>
                    <a:rPr lang="en-US" sz="2800" b="1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Thì</a:t>
                  </a:r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bầy ong cũng mang vào mật thơm.</a:t>
                  </a:r>
                </a:p>
                <a:p>
                  <a:pPr algn="just"/>
                  <a:r>
                    <a:rPr lang="en-US" sz="2800" b="1">
                      <a:solidFill>
                        <a:srgbClr val="660033"/>
                      </a:solidFill>
                      <a:latin typeface="Times New Roman" pitchFamily="18" charset="0"/>
                      <a:cs typeface="Times New Roman" pitchFamily="18" charset="0"/>
                    </a:rPr>
                    <a:t>                                            </a:t>
                  </a:r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Nguyễn Đức Mậu</a:t>
                  </a:r>
                </a:p>
              </p:txBody>
            </p:sp>
          </p:grpSp>
        </p:grpSp>
      </p:grpSp>
      <p:sp>
        <p:nvSpPr>
          <p:cNvPr id="64514" name="TextBox 5"/>
          <p:cNvSpPr txBox="1">
            <a:spLocks noChangeArrowheads="1"/>
          </p:cNvSpPr>
          <p:nvPr/>
        </p:nvSpPr>
        <p:spPr bwMode="auto">
          <a:xfrm>
            <a:off x="8218488" y="1589088"/>
            <a:ext cx="33607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biểu thị quan hệ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tương phản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8259763" y="2757488"/>
            <a:ext cx="3238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biểu thị quan hệ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tương phản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4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83" name="Picture 3" descr="http://www.moitruong.com.vn/Upload/48/Nam_2014/Thang_5/Ngay_9/Vuon%20chim%20thung%20lung_MOITRUONG.COM.V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Group 2"/>
          <p:cNvGrpSpPr>
            <a:grpSpLocks/>
          </p:cNvGrpSpPr>
          <p:nvPr/>
        </p:nvGrpSpPr>
        <p:grpSpPr bwMode="auto">
          <a:xfrm>
            <a:off x="854075" y="720725"/>
            <a:ext cx="3611563" cy="549275"/>
            <a:chOff x="538" y="454"/>
            <a:chExt cx="2275" cy="346"/>
          </a:xfrm>
        </p:grpSpPr>
        <p:sp>
          <p:nvSpPr>
            <p:cNvPr id="31764" name="Line 13"/>
            <p:cNvSpPr>
              <a:spLocks noChangeShapeType="1"/>
            </p:cNvSpPr>
            <p:nvPr/>
          </p:nvSpPr>
          <p:spPr bwMode="auto">
            <a:xfrm>
              <a:off x="912" y="454"/>
              <a:ext cx="17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Line 14"/>
            <p:cNvSpPr>
              <a:spLocks noChangeShapeType="1"/>
            </p:cNvSpPr>
            <p:nvPr/>
          </p:nvSpPr>
          <p:spPr bwMode="auto">
            <a:xfrm>
              <a:off x="538" y="800"/>
              <a:ext cx="227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46" name="Group 5"/>
          <p:cNvGrpSpPr>
            <a:grpSpLocks/>
          </p:cNvGrpSpPr>
          <p:nvPr/>
        </p:nvGrpSpPr>
        <p:grpSpPr bwMode="auto">
          <a:xfrm>
            <a:off x="474663" y="120650"/>
            <a:ext cx="11176000" cy="6380163"/>
            <a:chOff x="299" y="76"/>
            <a:chExt cx="7040" cy="4019"/>
          </a:xfrm>
        </p:grpSpPr>
        <p:sp>
          <p:nvSpPr>
            <p:cNvPr id="31750" name="TextBox 5"/>
            <p:cNvSpPr txBox="1">
              <a:spLocks noChangeArrowheads="1"/>
            </p:cNvSpPr>
            <p:nvPr/>
          </p:nvSpPr>
          <p:spPr bwMode="auto">
            <a:xfrm>
              <a:off x="476" y="76"/>
              <a:ext cx="6777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3600" b="1">
                  <a:latin typeface="Times New Roman" pitchFamily="18" charset="0"/>
                  <a:cs typeface="Times New Roman" pitchFamily="18" charset="0"/>
                </a:rPr>
                <a:t>2. Các từ in đậm được dùng trong mỗi câu dưới đây biểu thị quan hệ gì?</a:t>
              </a:r>
            </a:p>
          </p:txBody>
        </p:sp>
        <p:grpSp>
          <p:nvGrpSpPr>
            <p:cNvPr id="31751" name="Group 7"/>
            <p:cNvGrpSpPr>
              <a:grpSpLocks/>
            </p:cNvGrpSpPr>
            <p:nvPr/>
          </p:nvGrpSpPr>
          <p:grpSpPr bwMode="auto">
            <a:xfrm>
              <a:off x="299" y="946"/>
              <a:ext cx="7040" cy="3149"/>
              <a:chOff x="299" y="946"/>
              <a:chExt cx="7040" cy="3149"/>
            </a:xfrm>
          </p:grpSpPr>
          <p:grpSp>
            <p:nvGrpSpPr>
              <p:cNvPr id="31752" name="Group 23"/>
              <p:cNvGrpSpPr>
                <a:grpSpLocks/>
              </p:cNvGrpSpPr>
              <p:nvPr/>
            </p:nvGrpSpPr>
            <p:grpSpPr bwMode="auto">
              <a:xfrm>
                <a:off x="299" y="946"/>
                <a:ext cx="7040" cy="3149"/>
                <a:chOff x="299" y="946"/>
                <a:chExt cx="7040" cy="3149"/>
              </a:xfrm>
            </p:grpSpPr>
            <p:sp>
              <p:nvSpPr>
                <p:cNvPr id="31757" name="Line 11"/>
                <p:cNvSpPr>
                  <a:spLocks noChangeShapeType="1"/>
                </p:cNvSpPr>
                <p:nvPr/>
              </p:nvSpPr>
              <p:spPr bwMode="auto">
                <a:xfrm>
                  <a:off x="5134" y="946"/>
                  <a:ext cx="0" cy="3123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58" name="Line 12"/>
                <p:cNvSpPr>
                  <a:spLocks noChangeShapeType="1"/>
                </p:cNvSpPr>
                <p:nvPr/>
              </p:nvSpPr>
              <p:spPr bwMode="auto">
                <a:xfrm>
                  <a:off x="310" y="946"/>
                  <a:ext cx="0" cy="3139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59" name="Line 13"/>
                <p:cNvSpPr>
                  <a:spLocks noChangeShapeType="1"/>
                </p:cNvSpPr>
                <p:nvPr/>
              </p:nvSpPr>
              <p:spPr bwMode="auto">
                <a:xfrm>
                  <a:off x="7328" y="946"/>
                  <a:ext cx="0" cy="3149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60" name="Line 14"/>
                <p:cNvSpPr>
                  <a:spLocks noChangeShapeType="1"/>
                </p:cNvSpPr>
                <p:nvPr/>
              </p:nvSpPr>
              <p:spPr bwMode="auto">
                <a:xfrm>
                  <a:off x="299" y="946"/>
                  <a:ext cx="7040" cy="0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61" name="Line 15"/>
                <p:cNvSpPr>
                  <a:spLocks noChangeShapeType="1"/>
                </p:cNvSpPr>
                <p:nvPr/>
              </p:nvSpPr>
              <p:spPr bwMode="auto">
                <a:xfrm>
                  <a:off x="299" y="4082"/>
                  <a:ext cx="7040" cy="0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62" name="Line 16"/>
                <p:cNvSpPr>
                  <a:spLocks noChangeShapeType="1"/>
                </p:cNvSpPr>
                <p:nvPr/>
              </p:nvSpPr>
              <p:spPr bwMode="auto">
                <a:xfrm>
                  <a:off x="299" y="1702"/>
                  <a:ext cx="7040" cy="0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63" name="Line 17"/>
                <p:cNvSpPr>
                  <a:spLocks noChangeShapeType="1"/>
                </p:cNvSpPr>
                <p:nvPr/>
              </p:nvSpPr>
              <p:spPr bwMode="auto">
                <a:xfrm>
                  <a:off x="299" y="3020"/>
                  <a:ext cx="7040" cy="0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753" name="Group 16"/>
              <p:cNvGrpSpPr>
                <a:grpSpLocks/>
              </p:cNvGrpSpPr>
              <p:nvPr/>
            </p:nvGrpSpPr>
            <p:grpSpPr bwMode="auto">
              <a:xfrm>
                <a:off x="448" y="972"/>
                <a:ext cx="4460" cy="2987"/>
                <a:chOff x="448" y="972"/>
                <a:chExt cx="4460" cy="2987"/>
              </a:xfrm>
            </p:grpSpPr>
            <p:sp>
              <p:nvSpPr>
                <p:cNvPr id="31754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452" y="972"/>
                  <a:ext cx="4454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just"/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a) Quân sĩ cùng nhân dân trong vùng tìm đủ mọi cách cứu voi khỏi bãi lầy </a:t>
                  </a:r>
                  <a:r>
                    <a:rPr lang="en-US" sz="2800" b="1" i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nhưng</a:t>
                  </a:r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vô hiệu.</a:t>
                  </a:r>
                </a:p>
              </p:txBody>
            </p:sp>
            <p:sp>
              <p:nvSpPr>
                <p:cNvPr id="31755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448" y="1768"/>
                  <a:ext cx="4454" cy="1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just"/>
                  <a:r>
                    <a:rPr lang="en-US" sz="2800" b="1">
                      <a:solidFill>
                        <a:srgbClr val="993300"/>
                      </a:solidFill>
                      <a:latin typeface="Times New Roman" pitchFamily="18" charset="0"/>
                      <a:cs typeface="Times New Roman" pitchFamily="18" charset="0"/>
                    </a:rPr>
                    <a:t>b) </a:t>
                  </a:r>
                  <a:r>
                    <a:rPr lang="en-US" sz="2800" b="1">
                      <a:solidFill>
                        <a:srgbClr val="660033"/>
                      </a:solidFill>
                      <a:latin typeface="Times New Roman" pitchFamily="18" charset="0"/>
                      <a:cs typeface="Times New Roman" pitchFamily="18" charset="0"/>
                    </a:rPr>
                    <a:t>Thuyền chúng tôi tiếp tục chèo, đi tới ba nghìn thước rồi </a:t>
                  </a:r>
                  <a:r>
                    <a:rPr lang="en-US" sz="2800" b="1" i="1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mà</a:t>
                  </a:r>
                  <a:r>
                    <a:rPr lang="en-US" sz="2800" b="1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>
                      <a:solidFill>
                        <a:srgbClr val="660033"/>
                      </a:solidFill>
                      <a:latin typeface="Times New Roman" pitchFamily="18" charset="0"/>
                      <a:cs typeface="Times New Roman" pitchFamily="18" charset="0"/>
                    </a:rPr>
                    <a:t>vẫn thấy chim đậu trắng xóa trên những cành cây gie sát ra sông.</a:t>
                  </a:r>
                </a:p>
                <a:p>
                  <a:pPr algn="just"/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                                                </a:t>
                  </a:r>
                  <a:r>
                    <a:rPr lang="en-US" sz="2800" b="1" i="1">
                      <a:latin typeface="Times New Roman" pitchFamily="18" charset="0"/>
                      <a:cs typeface="Times New Roman" pitchFamily="18" charset="0"/>
                    </a:rPr>
                    <a:t>Theo</a:t>
                  </a:r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 Đoàn Giỏi</a:t>
                  </a:r>
                </a:p>
              </p:txBody>
            </p:sp>
            <p:sp>
              <p:nvSpPr>
                <p:cNvPr id="31756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454" y="3094"/>
                  <a:ext cx="4454" cy="8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just"/>
                  <a:r>
                    <a:rPr lang="en-US" sz="2800" b="1">
                      <a:solidFill>
                        <a:srgbClr val="993300"/>
                      </a:solidFill>
                      <a:latin typeface="Times New Roman" pitchFamily="18" charset="0"/>
                      <a:cs typeface="Times New Roman" pitchFamily="18" charset="0"/>
                    </a:rPr>
                    <a:t>c)                  </a:t>
                  </a:r>
                  <a:r>
                    <a:rPr lang="en-US" sz="2800" b="1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Nếu</a:t>
                  </a:r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hoa có ở trời cao</a:t>
                  </a:r>
                </a:p>
                <a:p>
                  <a:pPr algn="just"/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         </a:t>
                  </a:r>
                  <a:r>
                    <a:rPr lang="en-US" sz="2800" b="1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Thì</a:t>
                  </a:r>
                  <a:r>
                    <a:rPr lang="en-US" sz="2800" b="1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 bầy ong cũng mang vào mật thơm.</a:t>
                  </a:r>
                </a:p>
                <a:p>
                  <a:pPr algn="just"/>
                  <a:r>
                    <a:rPr lang="en-US" sz="2800" b="1">
                      <a:solidFill>
                        <a:srgbClr val="660033"/>
                      </a:solidFill>
                      <a:latin typeface="Times New Roman" pitchFamily="18" charset="0"/>
                      <a:cs typeface="Times New Roman" pitchFamily="18" charset="0"/>
                    </a:rPr>
                    <a:t>                                            </a:t>
                  </a:r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Nguyễn Đức Mậu</a:t>
                  </a:r>
                </a:p>
              </p:txBody>
            </p:sp>
          </p:grpSp>
        </p:grpSp>
      </p:grpSp>
      <p:sp>
        <p:nvSpPr>
          <p:cNvPr id="31747" name="TextBox 5"/>
          <p:cNvSpPr txBox="1">
            <a:spLocks noChangeArrowheads="1"/>
          </p:cNvSpPr>
          <p:nvPr/>
        </p:nvSpPr>
        <p:spPr bwMode="auto">
          <a:xfrm>
            <a:off x="8218488" y="1589088"/>
            <a:ext cx="33607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biểu thị quan hệ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tương phản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8259763" y="2757488"/>
            <a:ext cx="3238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biểu thị quan hệ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tương phản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8269288" y="4941888"/>
            <a:ext cx="33147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nếu … thì …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biểu thị quan hệ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 thiết- kết quả</a:t>
            </a:r>
            <a:r>
              <a:rPr 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Line 13"/>
          <p:cNvSpPr>
            <a:spLocks noChangeShapeType="1"/>
          </p:cNvSpPr>
          <p:nvPr/>
        </p:nvSpPr>
        <p:spPr bwMode="auto">
          <a:xfrm>
            <a:off x="1304925" y="561975"/>
            <a:ext cx="85645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0" name="Rectangle 21"/>
          <p:cNvSpPr>
            <a:spLocks noChangeArrowheads="1"/>
          </p:cNvSpPr>
          <p:nvPr/>
        </p:nvSpPr>
        <p:spPr bwMode="auto">
          <a:xfrm>
            <a:off x="6618288" y="1208088"/>
            <a:ext cx="1219200" cy="355600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900"/>
          </a:p>
        </p:txBody>
      </p:sp>
      <p:grpSp>
        <p:nvGrpSpPr>
          <p:cNvPr id="69654" name="Group 22"/>
          <p:cNvGrpSpPr>
            <a:grpSpLocks/>
          </p:cNvGrpSpPr>
          <p:nvPr/>
        </p:nvGrpSpPr>
        <p:grpSpPr bwMode="auto">
          <a:xfrm>
            <a:off x="688975" y="88900"/>
            <a:ext cx="10936288" cy="6480175"/>
            <a:chOff x="434" y="56"/>
            <a:chExt cx="6889" cy="4082"/>
          </a:xfrm>
        </p:grpSpPr>
        <p:sp>
          <p:nvSpPr>
            <p:cNvPr id="32777" name="TextBox 5"/>
            <p:cNvSpPr txBox="1">
              <a:spLocks noChangeArrowheads="1"/>
            </p:cNvSpPr>
            <p:nvPr/>
          </p:nvSpPr>
          <p:spPr bwMode="auto">
            <a:xfrm>
              <a:off x="476" y="56"/>
              <a:ext cx="6777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3. Tìm quan hệ từ ( </a:t>
              </a:r>
              <a:r>
                <a:rPr lang="en-US" sz="2800" b="1" i="1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rPr>
                <a:t>và, nhưng, trên, thì, ở, của</a:t>
              </a:r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 ) thích hợp với mỗi ô trống dưới đây:</a:t>
              </a:r>
            </a:p>
          </p:txBody>
        </p:sp>
        <p:sp>
          <p:nvSpPr>
            <p:cNvPr id="32778" name="TextBox 5"/>
            <p:cNvSpPr txBox="1">
              <a:spLocks noChangeArrowheads="1"/>
            </p:cNvSpPr>
            <p:nvPr/>
          </p:nvSpPr>
          <p:spPr bwMode="auto">
            <a:xfrm>
              <a:off x="442" y="692"/>
              <a:ext cx="58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28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a) Trời bây giờ trong vắt, thăm thẳm                  cao.</a:t>
              </a:r>
            </a:p>
          </p:txBody>
        </p:sp>
        <p:grpSp>
          <p:nvGrpSpPr>
            <p:cNvPr id="32779" name="Group 21"/>
            <p:cNvGrpSpPr>
              <a:grpSpLocks/>
            </p:cNvGrpSpPr>
            <p:nvPr/>
          </p:nvGrpSpPr>
          <p:grpSpPr bwMode="auto">
            <a:xfrm>
              <a:off x="438" y="1108"/>
              <a:ext cx="6652" cy="898"/>
              <a:chOff x="438" y="1048"/>
              <a:chExt cx="6652" cy="898"/>
            </a:xfrm>
          </p:grpSpPr>
          <p:sp>
            <p:nvSpPr>
              <p:cNvPr id="32790" name="TextBox 5"/>
              <p:cNvSpPr txBox="1">
                <a:spLocks noChangeArrowheads="1"/>
              </p:cNvSpPr>
              <p:nvPr/>
            </p:nvSpPr>
            <p:spPr bwMode="auto">
              <a:xfrm>
                <a:off x="438" y="1048"/>
                <a:ext cx="6652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solidFill>
                      <a:srgbClr val="660033"/>
                    </a:solidFill>
                    <a:latin typeface="Times New Roman" pitchFamily="18" charset="0"/>
                    <a:cs typeface="Times New Roman" pitchFamily="18" charset="0"/>
                  </a:rPr>
                  <a:t>b) Một vầng trăng tròn, to               đỏ hồng hiện lên               chân trời, sau rặng tre đen                 một ngôi làng xa.</a:t>
                </a:r>
              </a:p>
            </p:txBody>
          </p:sp>
          <p:sp>
            <p:nvSpPr>
              <p:cNvPr id="32791" name="TextBox 5"/>
              <p:cNvSpPr txBox="1">
                <a:spLocks noChangeArrowheads="1"/>
              </p:cNvSpPr>
              <p:nvPr/>
            </p:nvSpPr>
            <p:spPr bwMode="auto">
              <a:xfrm>
                <a:off x="4659" y="1619"/>
                <a:ext cx="215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 i="1">
                    <a:latin typeface="Times New Roman" pitchFamily="18" charset="0"/>
                    <a:cs typeface="Times New Roman" pitchFamily="18" charset="0"/>
                  </a:rPr>
                  <a:t>Theo </a:t>
                </a:r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Thạch Lam</a:t>
                </a:r>
              </a:p>
            </p:txBody>
          </p:sp>
          <p:sp>
            <p:nvSpPr>
              <p:cNvPr id="32792" name="Rectangle 21"/>
              <p:cNvSpPr>
                <a:spLocks noChangeArrowheads="1"/>
              </p:cNvSpPr>
              <p:nvPr/>
            </p:nvSpPr>
            <p:spPr bwMode="auto">
              <a:xfrm>
                <a:off x="3175" y="1107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2793" name="Rectangle 21"/>
              <p:cNvSpPr>
                <a:spLocks noChangeArrowheads="1"/>
              </p:cNvSpPr>
              <p:nvPr/>
            </p:nvSpPr>
            <p:spPr bwMode="auto">
              <a:xfrm>
                <a:off x="5725" y="1098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2794" name="Rectangle 21"/>
              <p:cNvSpPr>
                <a:spLocks noChangeArrowheads="1"/>
              </p:cNvSpPr>
              <p:nvPr/>
            </p:nvSpPr>
            <p:spPr bwMode="auto">
              <a:xfrm>
                <a:off x="2610" y="1407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</p:grpSp>
        <p:grpSp>
          <p:nvGrpSpPr>
            <p:cNvPr id="32780" name="Group 20"/>
            <p:cNvGrpSpPr>
              <a:grpSpLocks/>
            </p:cNvGrpSpPr>
            <p:nvPr/>
          </p:nvGrpSpPr>
          <p:grpSpPr bwMode="auto">
            <a:xfrm>
              <a:off x="434" y="2074"/>
              <a:ext cx="6777" cy="668"/>
              <a:chOff x="434" y="1954"/>
              <a:chExt cx="6777" cy="668"/>
            </a:xfrm>
          </p:grpSpPr>
          <p:sp>
            <p:nvSpPr>
              <p:cNvPr id="32786" name="TextBox 5"/>
              <p:cNvSpPr txBox="1">
                <a:spLocks noChangeArrowheads="1"/>
              </p:cNvSpPr>
              <p:nvPr/>
            </p:nvSpPr>
            <p:spPr bwMode="auto">
              <a:xfrm>
                <a:off x="434" y="1954"/>
                <a:ext cx="677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c) Trăng quầng                 hạn, trăng tán                mưa.</a:t>
                </a:r>
              </a:p>
            </p:txBody>
          </p:sp>
          <p:sp>
            <p:nvSpPr>
              <p:cNvPr id="32787" name="TextBox 5"/>
              <p:cNvSpPr txBox="1">
                <a:spLocks noChangeArrowheads="1"/>
              </p:cNvSpPr>
              <p:nvPr/>
            </p:nvSpPr>
            <p:spPr bwMode="auto">
              <a:xfrm>
                <a:off x="5005" y="2295"/>
                <a:ext cx="133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Tục ngữ</a:t>
                </a:r>
              </a:p>
            </p:txBody>
          </p:sp>
          <p:sp>
            <p:nvSpPr>
              <p:cNvPr id="32788" name="Rectangle 21"/>
              <p:cNvSpPr>
                <a:spLocks noChangeArrowheads="1"/>
              </p:cNvSpPr>
              <p:nvPr/>
            </p:nvSpPr>
            <p:spPr bwMode="auto">
              <a:xfrm>
                <a:off x="2076" y="2033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2789" name="Rectangle 21"/>
              <p:cNvSpPr>
                <a:spLocks noChangeArrowheads="1"/>
              </p:cNvSpPr>
              <p:nvPr/>
            </p:nvSpPr>
            <p:spPr bwMode="auto">
              <a:xfrm>
                <a:off x="4353" y="2021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</p:grpSp>
        <p:grpSp>
          <p:nvGrpSpPr>
            <p:cNvPr id="32781" name="Group 19"/>
            <p:cNvGrpSpPr>
              <a:grpSpLocks/>
            </p:cNvGrpSpPr>
            <p:nvPr/>
          </p:nvGrpSpPr>
          <p:grpSpPr bwMode="auto">
            <a:xfrm>
              <a:off x="450" y="2780"/>
              <a:ext cx="6873" cy="1358"/>
              <a:chOff x="450" y="2780"/>
              <a:chExt cx="6873" cy="1358"/>
            </a:xfrm>
          </p:grpSpPr>
          <p:sp>
            <p:nvSpPr>
              <p:cNvPr id="32782" name="TextBox 5"/>
              <p:cNvSpPr txBox="1">
                <a:spLocks noChangeArrowheads="1"/>
              </p:cNvSpPr>
              <p:nvPr/>
            </p:nvSpPr>
            <p:spPr bwMode="auto">
              <a:xfrm>
                <a:off x="450" y="2780"/>
                <a:ext cx="6873" cy="1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solidFill>
                      <a:srgbClr val="660033"/>
                    </a:solidFill>
                    <a:latin typeface="Times New Roman" pitchFamily="18" charset="0"/>
                    <a:cs typeface="Times New Roman" pitchFamily="18" charset="0"/>
                  </a:rPr>
                  <a:t>d) Tôi đã đi nhiều nơi, đóng quân ở nhiều chỗ đẹp hơn đây nhiều, nhân  dân  coi  tôi như người làng                 thương  yêu  tôi  hết  mực,                   </a:t>
                </a:r>
              </a:p>
              <a:p>
                <a:pPr algn="just"/>
                <a:r>
                  <a:rPr lang="en-US" sz="2800" b="1">
                    <a:solidFill>
                      <a:srgbClr val="660033"/>
                    </a:solidFill>
                    <a:latin typeface="Times New Roman" pitchFamily="18" charset="0"/>
                    <a:cs typeface="Times New Roman" pitchFamily="18" charset="0"/>
                  </a:rPr>
                  <a:t>                sao sức quyến rũ, nhớ thương vẫn không mãnh liệt, day dứt bằng mảnh đất cọc cằn này.                                                      </a:t>
                </a:r>
              </a:p>
            </p:txBody>
          </p:sp>
          <p:sp>
            <p:nvSpPr>
              <p:cNvPr id="32783" name="TextBox 5"/>
              <p:cNvSpPr txBox="1">
                <a:spLocks noChangeArrowheads="1"/>
              </p:cNvSpPr>
              <p:nvPr/>
            </p:nvSpPr>
            <p:spPr bwMode="auto">
              <a:xfrm>
                <a:off x="4501" y="3811"/>
                <a:ext cx="21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Theo Nguyễn Khải</a:t>
                </a:r>
              </a:p>
            </p:txBody>
          </p:sp>
          <p:sp>
            <p:nvSpPr>
              <p:cNvPr id="32784" name="Rectangle 21"/>
              <p:cNvSpPr>
                <a:spLocks noChangeArrowheads="1"/>
              </p:cNvSpPr>
              <p:nvPr/>
            </p:nvSpPr>
            <p:spPr bwMode="auto">
              <a:xfrm>
                <a:off x="3824" y="3125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2785" name="Rectangle 21"/>
              <p:cNvSpPr>
                <a:spLocks noChangeArrowheads="1"/>
              </p:cNvSpPr>
              <p:nvPr/>
            </p:nvSpPr>
            <p:spPr bwMode="auto">
              <a:xfrm>
                <a:off x="570" y="3391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</p:grpSp>
      </p:grpSp>
      <p:sp>
        <p:nvSpPr>
          <p:cNvPr id="69655" name="TextBox 5"/>
          <p:cNvSpPr txBox="1">
            <a:spLocks noChangeArrowheads="1"/>
          </p:cNvSpPr>
          <p:nvPr/>
        </p:nvSpPr>
        <p:spPr bwMode="auto">
          <a:xfrm>
            <a:off x="6662738" y="1092200"/>
            <a:ext cx="1068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</a:p>
        </p:txBody>
      </p:sp>
      <p:grpSp>
        <p:nvGrpSpPr>
          <p:cNvPr id="69659" name="Group 27"/>
          <p:cNvGrpSpPr>
            <a:grpSpLocks/>
          </p:cNvGrpSpPr>
          <p:nvPr/>
        </p:nvGrpSpPr>
        <p:grpSpPr bwMode="auto">
          <a:xfrm>
            <a:off x="4237038" y="1733550"/>
            <a:ext cx="6021387" cy="992188"/>
            <a:chOff x="2669" y="1092"/>
            <a:chExt cx="3793" cy="625"/>
          </a:xfrm>
        </p:grpSpPr>
        <p:sp>
          <p:nvSpPr>
            <p:cNvPr id="32774" name="TextBox 5"/>
            <p:cNvSpPr txBox="1">
              <a:spLocks noChangeArrowheads="1"/>
            </p:cNvSpPr>
            <p:nvPr/>
          </p:nvSpPr>
          <p:spPr bwMode="auto">
            <a:xfrm>
              <a:off x="3203" y="1094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</a:p>
          </p:txBody>
        </p:sp>
        <p:sp>
          <p:nvSpPr>
            <p:cNvPr id="32775" name="TextBox 5"/>
            <p:cNvSpPr txBox="1">
              <a:spLocks noChangeArrowheads="1"/>
            </p:cNvSpPr>
            <p:nvPr/>
          </p:nvSpPr>
          <p:spPr bwMode="auto">
            <a:xfrm>
              <a:off x="2669" y="1390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</a:p>
          </p:txBody>
        </p:sp>
        <p:sp>
          <p:nvSpPr>
            <p:cNvPr id="32776" name="TextBox 5"/>
            <p:cNvSpPr txBox="1">
              <a:spLocks noChangeArrowheads="1"/>
            </p:cNvSpPr>
            <p:nvPr/>
          </p:nvSpPr>
          <p:spPr bwMode="auto">
            <a:xfrm>
              <a:off x="5789" y="1092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ở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animBg="1"/>
      <p:bldP spid="696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4" descr="tr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Line 13"/>
          <p:cNvSpPr>
            <a:spLocks noChangeShapeType="1"/>
          </p:cNvSpPr>
          <p:nvPr/>
        </p:nvSpPr>
        <p:spPr bwMode="auto">
          <a:xfrm>
            <a:off x="1304925" y="561975"/>
            <a:ext cx="85645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18" name="Rectangle 21"/>
          <p:cNvSpPr>
            <a:spLocks noChangeArrowheads="1"/>
          </p:cNvSpPr>
          <p:nvPr/>
        </p:nvSpPr>
        <p:spPr bwMode="auto">
          <a:xfrm>
            <a:off x="6618288" y="1208088"/>
            <a:ext cx="1219200" cy="355600"/>
          </a:xfrm>
          <a:prstGeom prst="rect">
            <a:avLst/>
          </a:prstGeom>
          <a:solidFill>
            <a:srgbClr val="CCFFFF"/>
          </a:solidFill>
          <a:ln w="9525" algn="ctr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900"/>
          </a:p>
        </p:txBody>
      </p:sp>
      <p:grpSp>
        <p:nvGrpSpPr>
          <p:cNvPr id="34819" name="Group 4"/>
          <p:cNvGrpSpPr>
            <a:grpSpLocks/>
          </p:cNvGrpSpPr>
          <p:nvPr/>
        </p:nvGrpSpPr>
        <p:grpSpPr bwMode="auto">
          <a:xfrm>
            <a:off x="688975" y="88900"/>
            <a:ext cx="10936288" cy="6480175"/>
            <a:chOff x="434" y="56"/>
            <a:chExt cx="6889" cy="4082"/>
          </a:xfrm>
        </p:grpSpPr>
        <p:sp>
          <p:nvSpPr>
            <p:cNvPr id="34828" name="TextBox 5"/>
            <p:cNvSpPr txBox="1">
              <a:spLocks noChangeArrowheads="1"/>
            </p:cNvSpPr>
            <p:nvPr/>
          </p:nvSpPr>
          <p:spPr bwMode="auto">
            <a:xfrm>
              <a:off x="476" y="56"/>
              <a:ext cx="6777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3. Tìm quan hệ từ ( </a:t>
              </a:r>
              <a:r>
                <a:rPr lang="en-US" sz="2800" b="1" i="1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rPr>
                <a:t>và, nhưng, trên, thì, ở, của</a:t>
              </a:r>
              <a:r>
                <a:rPr lang="en-US" sz="2800" b="1" i="1">
                  <a:latin typeface="Times New Roman" pitchFamily="18" charset="0"/>
                  <a:cs typeface="Times New Roman" pitchFamily="18" charset="0"/>
                </a:rPr>
                <a:t> ) thích hợp với mỗi ô trống dưới đây:</a:t>
              </a:r>
            </a:p>
          </p:txBody>
        </p:sp>
        <p:sp>
          <p:nvSpPr>
            <p:cNvPr id="34829" name="TextBox 5"/>
            <p:cNvSpPr txBox="1">
              <a:spLocks noChangeArrowheads="1"/>
            </p:cNvSpPr>
            <p:nvPr/>
          </p:nvSpPr>
          <p:spPr bwMode="auto">
            <a:xfrm>
              <a:off x="442" y="692"/>
              <a:ext cx="58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28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a) Trời bây giờ trong vắt, thăm thẳm                  cao.</a:t>
              </a:r>
            </a:p>
          </p:txBody>
        </p:sp>
        <p:grpSp>
          <p:nvGrpSpPr>
            <p:cNvPr id="34830" name="Group 7"/>
            <p:cNvGrpSpPr>
              <a:grpSpLocks/>
            </p:cNvGrpSpPr>
            <p:nvPr/>
          </p:nvGrpSpPr>
          <p:grpSpPr bwMode="auto">
            <a:xfrm>
              <a:off x="438" y="1108"/>
              <a:ext cx="6652" cy="898"/>
              <a:chOff x="438" y="1048"/>
              <a:chExt cx="6652" cy="898"/>
            </a:xfrm>
          </p:grpSpPr>
          <p:sp>
            <p:nvSpPr>
              <p:cNvPr id="34841" name="TextBox 5"/>
              <p:cNvSpPr txBox="1">
                <a:spLocks noChangeArrowheads="1"/>
              </p:cNvSpPr>
              <p:nvPr/>
            </p:nvSpPr>
            <p:spPr bwMode="auto">
              <a:xfrm>
                <a:off x="438" y="1048"/>
                <a:ext cx="6652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solidFill>
                      <a:srgbClr val="660033"/>
                    </a:solidFill>
                    <a:latin typeface="Times New Roman" pitchFamily="18" charset="0"/>
                    <a:cs typeface="Times New Roman" pitchFamily="18" charset="0"/>
                  </a:rPr>
                  <a:t>b) Một vầng trăng tròn, to               đỏ hồng hiện lên               chân trời, sau rặng tre đen                 một ngôi làng xa.</a:t>
                </a:r>
              </a:p>
            </p:txBody>
          </p:sp>
          <p:sp>
            <p:nvSpPr>
              <p:cNvPr id="34842" name="TextBox 5"/>
              <p:cNvSpPr txBox="1">
                <a:spLocks noChangeArrowheads="1"/>
              </p:cNvSpPr>
              <p:nvPr/>
            </p:nvSpPr>
            <p:spPr bwMode="auto">
              <a:xfrm>
                <a:off x="4659" y="1619"/>
                <a:ext cx="215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 i="1">
                    <a:latin typeface="Times New Roman" pitchFamily="18" charset="0"/>
                    <a:cs typeface="Times New Roman" pitchFamily="18" charset="0"/>
                  </a:rPr>
                  <a:t>Theo </a:t>
                </a:r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Thạch Lam</a:t>
                </a:r>
              </a:p>
            </p:txBody>
          </p:sp>
          <p:sp>
            <p:nvSpPr>
              <p:cNvPr id="34843" name="Rectangle 21"/>
              <p:cNvSpPr>
                <a:spLocks noChangeArrowheads="1"/>
              </p:cNvSpPr>
              <p:nvPr/>
            </p:nvSpPr>
            <p:spPr bwMode="auto">
              <a:xfrm>
                <a:off x="3175" y="1107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4844" name="Rectangle 21"/>
              <p:cNvSpPr>
                <a:spLocks noChangeArrowheads="1"/>
              </p:cNvSpPr>
              <p:nvPr/>
            </p:nvSpPr>
            <p:spPr bwMode="auto">
              <a:xfrm>
                <a:off x="5725" y="1098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4845" name="Rectangle 21"/>
              <p:cNvSpPr>
                <a:spLocks noChangeArrowheads="1"/>
              </p:cNvSpPr>
              <p:nvPr/>
            </p:nvSpPr>
            <p:spPr bwMode="auto">
              <a:xfrm>
                <a:off x="2610" y="1407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</p:grpSp>
        <p:grpSp>
          <p:nvGrpSpPr>
            <p:cNvPr id="34831" name="Group 13"/>
            <p:cNvGrpSpPr>
              <a:grpSpLocks/>
            </p:cNvGrpSpPr>
            <p:nvPr/>
          </p:nvGrpSpPr>
          <p:grpSpPr bwMode="auto">
            <a:xfrm>
              <a:off x="434" y="2074"/>
              <a:ext cx="6777" cy="668"/>
              <a:chOff x="434" y="1954"/>
              <a:chExt cx="6777" cy="668"/>
            </a:xfrm>
          </p:grpSpPr>
          <p:sp>
            <p:nvSpPr>
              <p:cNvPr id="34837" name="TextBox 5"/>
              <p:cNvSpPr txBox="1">
                <a:spLocks noChangeArrowheads="1"/>
              </p:cNvSpPr>
              <p:nvPr/>
            </p:nvSpPr>
            <p:spPr bwMode="auto">
              <a:xfrm>
                <a:off x="434" y="1954"/>
                <a:ext cx="677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c) Trăng quầng                 hạn, trăng tán                mưa.</a:t>
                </a:r>
              </a:p>
            </p:txBody>
          </p:sp>
          <p:sp>
            <p:nvSpPr>
              <p:cNvPr id="34838" name="TextBox 5"/>
              <p:cNvSpPr txBox="1">
                <a:spLocks noChangeArrowheads="1"/>
              </p:cNvSpPr>
              <p:nvPr/>
            </p:nvSpPr>
            <p:spPr bwMode="auto">
              <a:xfrm>
                <a:off x="5005" y="2295"/>
                <a:ext cx="133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Tục ngữ</a:t>
                </a:r>
              </a:p>
            </p:txBody>
          </p:sp>
          <p:sp>
            <p:nvSpPr>
              <p:cNvPr id="34839" name="Rectangle 21"/>
              <p:cNvSpPr>
                <a:spLocks noChangeArrowheads="1"/>
              </p:cNvSpPr>
              <p:nvPr/>
            </p:nvSpPr>
            <p:spPr bwMode="auto">
              <a:xfrm>
                <a:off x="2076" y="2033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4840" name="Rectangle 21"/>
              <p:cNvSpPr>
                <a:spLocks noChangeArrowheads="1"/>
              </p:cNvSpPr>
              <p:nvPr/>
            </p:nvSpPr>
            <p:spPr bwMode="auto">
              <a:xfrm>
                <a:off x="4353" y="2021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</p:grpSp>
        <p:grpSp>
          <p:nvGrpSpPr>
            <p:cNvPr id="34832" name="Group 18"/>
            <p:cNvGrpSpPr>
              <a:grpSpLocks/>
            </p:cNvGrpSpPr>
            <p:nvPr/>
          </p:nvGrpSpPr>
          <p:grpSpPr bwMode="auto">
            <a:xfrm>
              <a:off x="450" y="2780"/>
              <a:ext cx="6873" cy="1358"/>
              <a:chOff x="450" y="2780"/>
              <a:chExt cx="6873" cy="1358"/>
            </a:xfrm>
          </p:grpSpPr>
          <p:sp>
            <p:nvSpPr>
              <p:cNvPr id="34833" name="TextBox 5"/>
              <p:cNvSpPr txBox="1">
                <a:spLocks noChangeArrowheads="1"/>
              </p:cNvSpPr>
              <p:nvPr/>
            </p:nvSpPr>
            <p:spPr bwMode="auto">
              <a:xfrm>
                <a:off x="450" y="2780"/>
                <a:ext cx="6873" cy="1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solidFill>
                      <a:srgbClr val="660033"/>
                    </a:solidFill>
                    <a:latin typeface="Times New Roman" pitchFamily="18" charset="0"/>
                    <a:cs typeface="Times New Roman" pitchFamily="18" charset="0"/>
                  </a:rPr>
                  <a:t>d) Tôi đã đi nhiều nơi, đóng quân ở nhiều chỗ đẹp hơn đây nhiều, nhân  dân  coi  tôi như người làng                 thương  yêu  tôi  hết  mực,                   </a:t>
                </a:r>
              </a:p>
              <a:p>
                <a:pPr algn="just"/>
                <a:r>
                  <a:rPr lang="en-US" sz="2800" b="1">
                    <a:solidFill>
                      <a:srgbClr val="660033"/>
                    </a:solidFill>
                    <a:latin typeface="Times New Roman" pitchFamily="18" charset="0"/>
                    <a:cs typeface="Times New Roman" pitchFamily="18" charset="0"/>
                  </a:rPr>
                  <a:t>                sao sức quyến rũ, nhớ thương vẫn không mãnh liệt, day dứt bằng mảnh đất cọc cằn này.                                                      </a:t>
                </a:r>
              </a:p>
            </p:txBody>
          </p:sp>
          <p:sp>
            <p:nvSpPr>
              <p:cNvPr id="34834" name="TextBox 5"/>
              <p:cNvSpPr txBox="1">
                <a:spLocks noChangeArrowheads="1"/>
              </p:cNvSpPr>
              <p:nvPr/>
            </p:nvSpPr>
            <p:spPr bwMode="auto">
              <a:xfrm>
                <a:off x="4501" y="3811"/>
                <a:ext cx="21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Theo Nguyễn Khải</a:t>
                </a:r>
              </a:p>
            </p:txBody>
          </p:sp>
          <p:sp>
            <p:nvSpPr>
              <p:cNvPr id="34835" name="Rectangle 21"/>
              <p:cNvSpPr>
                <a:spLocks noChangeArrowheads="1"/>
              </p:cNvSpPr>
              <p:nvPr/>
            </p:nvSpPr>
            <p:spPr bwMode="auto">
              <a:xfrm>
                <a:off x="3824" y="3125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  <p:sp>
            <p:nvSpPr>
              <p:cNvPr id="34836" name="Rectangle 21"/>
              <p:cNvSpPr>
                <a:spLocks noChangeArrowheads="1"/>
              </p:cNvSpPr>
              <p:nvPr/>
            </p:nvSpPr>
            <p:spPr bwMode="auto">
              <a:xfrm>
                <a:off x="570" y="3391"/>
                <a:ext cx="768" cy="224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rgbClr val="CC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900"/>
              </a:p>
            </p:txBody>
          </p:sp>
        </p:grpSp>
      </p:grp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6662738" y="1092200"/>
            <a:ext cx="1068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</a:p>
        </p:txBody>
      </p:sp>
      <p:grpSp>
        <p:nvGrpSpPr>
          <p:cNvPr id="34821" name="Group 24"/>
          <p:cNvGrpSpPr>
            <a:grpSpLocks/>
          </p:cNvGrpSpPr>
          <p:nvPr/>
        </p:nvGrpSpPr>
        <p:grpSpPr bwMode="auto">
          <a:xfrm>
            <a:off x="4237038" y="1733550"/>
            <a:ext cx="6021387" cy="992188"/>
            <a:chOff x="2669" y="1092"/>
            <a:chExt cx="3793" cy="625"/>
          </a:xfrm>
        </p:grpSpPr>
        <p:sp>
          <p:nvSpPr>
            <p:cNvPr id="34825" name="TextBox 5"/>
            <p:cNvSpPr txBox="1">
              <a:spLocks noChangeArrowheads="1"/>
            </p:cNvSpPr>
            <p:nvPr/>
          </p:nvSpPr>
          <p:spPr bwMode="auto">
            <a:xfrm>
              <a:off x="3203" y="1094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</a:p>
          </p:txBody>
        </p:sp>
        <p:sp>
          <p:nvSpPr>
            <p:cNvPr id="34826" name="TextBox 5"/>
            <p:cNvSpPr txBox="1">
              <a:spLocks noChangeArrowheads="1"/>
            </p:cNvSpPr>
            <p:nvPr/>
          </p:nvSpPr>
          <p:spPr bwMode="auto">
            <a:xfrm>
              <a:off x="2669" y="1390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</a:p>
          </p:txBody>
        </p:sp>
        <p:sp>
          <p:nvSpPr>
            <p:cNvPr id="34827" name="TextBox 5"/>
            <p:cNvSpPr txBox="1">
              <a:spLocks noChangeArrowheads="1"/>
            </p:cNvSpPr>
            <p:nvPr/>
          </p:nvSpPr>
          <p:spPr bwMode="auto">
            <a:xfrm>
              <a:off x="5789" y="1092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ở</a:t>
              </a:r>
            </a:p>
          </p:txBody>
        </p:sp>
      </p:grpSp>
      <p:grpSp>
        <p:nvGrpSpPr>
          <p:cNvPr id="101406" name="Group 30"/>
          <p:cNvGrpSpPr>
            <a:grpSpLocks/>
          </p:cNvGrpSpPr>
          <p:nvPr/>
        </p:nvGrpSpPr>
        <p:grpSpPr bwMode="auto">
          <a:xfrm>
            <a:off x="3416300" y="3286125"/>
            <a:ext cx="4649788" cy="534988"/>
            <a:chOff x="2152" y="2070"/>
            <a:chExt cx="2929" cy="337"/>
          </a:xfrm>
        </p:grpSpPr>
        <p:sp>
          <p:nvSpPr>
            <p:cNvPr id="34823" name="TextBox 5"/>
            <p:cNvSpPr txBox="1">
              <a:spLocks noChangeArrowheads="1"/>
            </p:cNvSpPr>
            <p:nvPr/>
          </p:nvSpPr>
          <p:spPr bwMode="auto">
            <a:xfrm>
              <a:off x="2152" y="2080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thì</a:t>
              </a:r>
            </a:p>
          </p:txBody>
        </p:sp>
        <p:sp>
          <p:nvSpPr>
            <p:cNvPr id="34824" name="TextBox 5"/>
            <p:cNvSpPr txBox="1">
              <a:spLocks noChangeArrowheads="1"/>
            </p:cNvSpPr>
            <p:nvPr/>
          </p:nvSpPr>
          <p:spPr bwMode="auto">
            <a:xfrm>
              <a:off x="4408" y="2070"/>
              <a:ext cx="6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thì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954</Words>
  <Application>Microsoft Office PowerPoint</Application>
  <PresentationFormat>Custom</PresentationFormat>
  <Paragraphs>277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 Light</vt:lpstr>
      <vt:lpstr>Calibri</vt:lpstr>
      <vt:lpstr>Times New Roman</vt:lpstr>
      <vt:lpstr>1_Office Theme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Thanh Thuy</dc:title>
  <dc:creator>User</dc:creator>
  <cp:lastModifiedBy>Admin</cp:lastModifiedBy>
  <cp:revision>137</cp:revision>
  <dcterms:created xsi:type="dcterms:W3CDTF">2019-11-07T01:36:53Z</dcterms:created>
  <dcterms:modified xsi:type="dcterms:W3CDTF">2000-12-31T18:57:31Z</dcterms:modified>
</cp:coreProperties>
</file>