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sldIdLst>
    <p:sldId id="257" r:id="rId3"/>
    <p:sldId id="280" r:id="rId4"/>
    <p:sldId id="287" r:id="rId5"/>
    <p:sldId id="259" r:id="rId6"/>
    <p:sldId id="260" r:id="rId7"/>
    <p:sldId id="283" r:id="rId8"/>
    <p:sldId id="282" r:id="rId9"/>
    <p:sldId id="288" r:id="rId10"/>
    <p:sldId id="284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4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64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4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5D2767-D998-468D-9632-EA107E4ADF4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505200" y="2966085"/>
            <a:ext cx="7910830" cy="2398395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7"/>
          <p:cNvSpPr/>
          <p:nvPr/>
        </p:nvSpPr>
        <p:spPr>
          <a:xfrm>
            <a:off x="1873593" y="3158147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6"/>
          <p:cNvSpPr/>
          <p:nvPr/>
        </p:nvSpPr>
        <p:spPr>
          <a:xfrm>
            <a:off x="2193050" y="3261097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815797" y="2822865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55570" y="2872105"/>
            <a:ext cx="153924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 Rounded MT Bold" panose="020F0704030504030204" charset="0"/>
                <a:ea typeface="Arial-Rounded" panose="020B0500000000000000" pitchFamily="34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6510" y="3089910"/>
            <a:ext cx="7176770" cy="193675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A và những người bạn</a:t>
            </a:r>
          </a:p>
        </p:txBody>
      </p:sp>
      <p:pic>
        <p:nvPicPr>
          <p:cNvPr id="2" name="Content Placeholder 1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43180" y="525970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Rectangle 3"/>
          <p:cNvSpPr>
            <a:spLocks noGrp="1"/>
          </p:cNvSpPr>
          <p:nvPr>
            <p:ph type="title"/>
          </p:nvPr>
        </p:nvSpPr>
        <p:spPr>
          <a:xfrm>
            <a:off x="4062413" y="1308100"/>
            <a:ext cx="3641725" cy="982663"/>
          </a:xfrm>
        </p:spPr>
        <p:txBody>
          <a:bodyPr vert="horz" wrap="square" lIns="91440" tIns="45720" rIns="91440" bIns="45720" anchor="ctr"/>
          <a:lstStyle/>
          <a:p>
            <a:endParaRPr lang="en-US" altLang="x-none" sz="5400" b="1" dirty="0">
              <a:solidFill>
                <a:srgbClr val="FF0000"/>
              </a:solidFill>
            </a:endParaRPr>
          </a:p>
        </p:txBody>
      </p:sp>
      <p:sp>
        <p:nvSpPr>
          <p:cNvPr id="20484" name="Text Box 4"/>
          <p:cNvSpPr txBox="1"/>
          <p:nvPr/>
        </p:nvSpPr>
        <p:spPr>
          <a:xfrm>
            <a:off x="1857375" y="2598738"/>
            <a:ext cx="817245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x-none" sz="7200" dirty="0">
                <a:solidFill>
                  <a:schemeClr val="bg1"/>
                </a:solidFill>
                <a:latin typeface="Tahoma" panose="020B0604030504040204" pitchFamily="34" charset="0"/>
              </a:rPr>
              <a:t>Khởi động</a:t>
            </a:r>
          </a:p>
        </p:txBody>
      </p:sp>
    </p:spTree>
  </p:cSld>
  <p:clrMapOvr>
    <a:masterClrMapping/>
  </p:clrMapOvr>
  <p:transition spd="slow">
    <p:blinds/>
    <p:sndAc>
      <p:stSnd>
        <p:snd r:embed="rId3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505200" y="2966085"/>
            <a:ext cx="7910830" cy="2398395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7"/>
          <p:cNvSpPr/>
          <p:nvPr/>
        </p:nvSpPr>
        <p:spPr>
          <a:xfrm>
            <a:off x="1873593" y="3158147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6"/>
          <p:cNvSpPr/>
          <p:nvPr/>
        </p:nvSpPr>
        <p:spPr>
          <a:xfrm>
            <a:off x="2193050" y="3261097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815797" y="2822865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55570" y="2872105"/>
            <a:ext cx="153924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 Rounded MT Bold" panose="020F0704030504030204" charset="0"/>
                <a:ea typeface="Arial-Rounded" panose="020B0500000000000000" pitchFamily="34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6510" y="3089910"/>
            <a:ext cx="7176770" cy="193675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A và những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1)</a:t>
            </a:r>
          </a:p>
        </p:txBody>
      </p:sp>
      <p:pic>
        <p:nvPicPr>
          <p:cNvPr id="2" name="Content Placeholder 1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43180" y="5259705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51575"/>
      </p:ext>
    </p:extLst>
  </p:cSld>
  <p:clrMapOvr>
    <a:masterClrMapping/>
  </p:clrMapOvr>
  <p:transition advClick="0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56005"/>
            <a:ext cx="11691620" cy="1325880"/>
          </a:xfrm>
        </p:spPr>
        <p:txBody>
          <a:bodyPr>
            <a:normAutofit/>
          </a:bodyPr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Qua tên bài và tranh minh họa, đoán nội dung bài học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5" y="156845"/>
            <a:ext cx="1478280" cy="899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195" y="2449830"/>
            <a:ext cx="7790815" cy="4250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940" y="111125"/>
            <a:ext cx="12421870" cy="1325880"/>
          </a:xfrm>
        </p:spPr>
        <p:txBody>
          <a:bodyPr/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Chữ A và những người bạn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59485" y="1365885"/>
            <a:ext cx="7816215" cy="2254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370" y="3619500"/>
            <a:ext cx="7879080" cy="2621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5700" y="1299210"/>
            <a:ext cx="2830195" cy="2320925"/>
          </a:xfrm>
          <a:prstGeom prst="rect">
            <a:avLst/>
          </a:prstGeom>
        </p:spPr>
      </p:pic>
      <p:sp>
        <p:nvSpPr>
          <p:cNvPr id="19" name="Cloud 18"/>
          <p:cNvSpPr/>
          <p:nvPr/>
        </p:nvSpPr>
        <p:spPr>
          <a:xfrm>
            <a:off x="8807450" y="4082415"/>
            <a:ext cx="2623185" cy="122745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Đọc mẫu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940" y="111125"/>
            <a:ext cx="12421870" cy="1325880"/>
          </a:xfrm>
        </p:spPr>
        <p:txBody>
          <a:bodyPr/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Chữ A và những người bạn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9485" y="1365885"/>
            <a:ext cx="7816215" cy="2254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70" y="3619500"/>
            <a:ext cx="7879080" cy="2621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5700" y="1299210"/>
            <a:ext cx="2830195" cy="2320925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8916035" y="3619500"/>
            <a:ext cx="3346450" cy="167322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Đọc nối tiếp đoạn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" y="1064895"/>
            <a:ext cx="527050" cy="130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" y="2230755"/>
            <a:ext cx="527050" cy="130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" y="3448050"/>
            <a:ext cx="527050" cy="147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65" y="4816475"/>
            <a:ext cx="5270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940" y="111125"/>
            <a:ext cx="12421870" cy="1325880"/>
          </a:xfrm>
        </p:spPr>
        <p:txBody>
          <a:bodyPr/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Chữ A và những người bạn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9485" y="1365885"/>
            <a:ext cx="7816215" cy="2254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70" y="3619500"/>
            <a:ext cx="7879080" cy="2621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5700" y="1299210"/>
            <a:ext cx="2830195" cy="2320925"/>
          </a:xfrm>
          <a:prstGeom prst="rect">
            <a:avLst/>
          </a:prstGeom>
        </p:spPr>
      </p:pic>
      <p:sp>
        <p:nvSpPr>
          <p:cNvPr id="19" name="Cloud 18"/>
          <p:cNvSpPr/>
          <p:nvPr/>
        </p:nvSpPr>
        <p:spPr>
          <a:xfrm>
            <a:off x="8807450" y="4082415"/>
            <a:ext cx="2623185" cy="122745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Luyện đọc từ khó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107180" y="1709420"/>
            <a:ext cx="91313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368425" y="2044065"/>
            <a:ext cx="91313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637145" y="2084705"/>
            <a:ext cx="91313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07180" y="3200400"/>
            <a:ext cx="91313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505200" y="2966085"/>
            <a:ext cx="7910830" cy="2398395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7"/>
          <p:cNvSpPr/>
          <p:nvPr/>
        </p:nvSpPr>
        <p:spPr>
          <a:xfrm>
            <a:off x="1873593" y="3158147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6"/>
          <p:cNvSpPr/>
          <p:nvPr/>
        </p:nvSpPr>
        <p:spPr>
          <a:xfrm>
            <a:off x="2193050" y="3261097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815797" y="2822865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98566" y="3673342"/>
            <a:ext cx="7176770" cy="101561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</p:txBody>
      </p:sp>
      <p:pic>
        <p:nvPicPr>
          <p:cNvPr id="2" name="Content Placeholder 1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43180" y="5259705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35761"/>
      </p:ext>
    </p:extLst>
  </p:cSld>
  <p:clrMapOvr>
    <a:masterClrMapping/>
  </p:clrMapOvr>
  <p:transition advClick="0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940" y="111125"/>
            <a:ext cx="12421870" cy="1325880"/>
          </a:xfrm>
        </p:spPr>
        <p:txBody>
          <a:bodyPr/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Chữ A và những người bạn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9485" y="1365885"/>
            <a:ext cx="7816215" cy="2254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70" y="3619500"/>
            <a:ext cx="7879080" cy="2621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5700" y="1299210"/>
            <a:ext cx="2830195" cy="2320925"/>
          </a:xfrm>
          <a:prstGeom prst="rect">
            <a:avLst/>
          </a:prstGeom>
        </p:spPr>
      </p:pic>
      <p:sp>
        <p:nvSpPr>
          <p:cNvPr id="19" name="Cloud 18"/>
          <p:cNvSpPr/>
          <p:nvPr/>
        </p:nvSpPr>
        <p:spPr>
          <a:xfrm>
            <a:off x="8807450" y="4082415"/>
            <a:ext cx="2623185" cy="122745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Đọc toàn bài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125</Words>
  <Application>Microsoft Office PowerPoint</Application>
  <PresentationFormat>Widescreen</PresentationFormat>
  <Paragraphs>24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Rounded MT Bold</vt:lpstr>
      <vt:lpstr>Arial-Rounded</vt:lpstr>
      <vt:lpstr>Calibri</vt:lpstr>
      <vt:lpstr>Calibri Light</vt:lpstr>
      <vt:lpstr>Tahoma</vt:lpstr>
      <vt:lpstr>Office Theme</vt:lpstr>
      <vt:lpstr>1_Default Design</vt:lpstr>
      <vt:lpstr>PowerPoint Presentation</vt:lpstr>
      <vt:lpstr>PowerPoint Presentation</vt:lpstr>
      <vt:lpstr>PowerPoint Presentation</vt:lpstr>
      <vt:lpstr>Qua tên bài và tranh minh họa, đoán nội dung bài học</vt:lpstr>
      <vt:lpstr>Chữ A và những người bạn</vt:lpstr>
      <vt:lpstr>Chữ A và những người bạn</vt:lpstr>
      <vt:lpstr>Chữ A và những người bạn</vt:lpstr>
      <vt:lpstr>PowerPoint Presentation</vt:lpstr>
      <vt:lpstr>Chữ A và những người bạn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bii</dc:creator>
  <cp:lastModifiedBy>bình nguyên Dương</cp:lastModifiedBy>
  <cp:revision>4</cp:revision>
  <dcterms:created xsi:type="dcterms:W3CDTF">2021-05-26T10:10:04Z</dcterms:created>
  <dcterms:modified xsi:type="dcterms:W3CDTF">2023-11-11T09:07:54Z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