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89" r:id="rId2"/>
    <p:sldId id="288" r:id="rId3"/>
    <p:sldId id="315" r:id="rId4"/>
    <p:sldId id="316" r:id="rId5"/>
    <p:sldId id="323" r:id="rId6"/>
    <p:sldId id="322" r:id="rId7"/>
    <p:sldId id="318" r:id="rId8"/>
    <p:sldId id="319" r:id="rId9"/>
    <p:sldId id="321" r:id="rId10"/>
    <p:sldId id="324" r:id="rId11"/>
  </p:sldIdLst>
  <p:sldSz cx="9144000" cy="5143500" type="screen16x9"/>
  <p:notesSz cx="6858000" cy="9144000"/>
  <p:custDataLst>
    <p:tags r:id="rId13"/>
  </p:custDataLst>
  <p:defaultText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EC2EE"/>
    <a:srgbClr val="274991"/>
    <a:srgbClr val="FD8CB1"/>
    <a:srgbClr val="92D050"/>
    <a:srgbClr val="EAB800"/>
    <a:srgbClr val="5CD2EA"/>
    <a:srgbClr val="7CA82A"/>
    <a:srgbClr val="55375F"/>
    <a:srgbClr val="442C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201" d="100"/>
          <a:sy n="201" d="100"/>
        </p:scale>
        <p:origin x="654" y="162"/>
      </p:cViewPr>
      <p:guideLst>
        <p:guide orient="horz" pos="1620"/>
        <p:guide pos="288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9.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4E8BE76-29C8-41AB-8544-889D89FA4F96}" type="datetimeFigureOut">
              <a:rPr lang="zh-CN" altLang="en-US" smtClean="0"/>
              <a:t>2022/1/26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3AD677-048F-409F-AACD-0A0B5EF61C8C}" type="slidenum">
              <a:rPr lang="zh-CN" altLang="en-US" smtClean="0"/>
              <a:t>‹#›</a:t>
            </a:fld>
            <a:endParaRPr lang="zh-CN" altLang="en-US"/>
          </a:p>
        </p:txBody>
      </p:sp>
    </p:spTree>
    <p:extLst>
      <p:ext uri="{BB962C8B-B14F-4D97-AF65-F5344CB8AC3E}">
        <p14:creationId xmlns:p14="http://schemas.microsoft.com/office/powerpoint/2010/main" val="41741564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1000" y="685800"/>
            <a:ext cx="60960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latin typeface="Calibri" panose="020F0502020204030204" pitchFamily="34" charset="0"/>
                <a:ea typeface="SimSun" panose="02010600030101010101" pitchFamily="2" charset="-122"/>
              </a:rPr>
              <a:t>1</a:t>
            </a:fld>
            <a:endParaRPr lang="zh-CN" altLang="en-US" sz="1200">
              <a:latin typeface="Calibri" panose="020F0502020204030204" pitchFamily="34" charset="0"/>
              <a:ea typeface="SimSun" panose="02010600030101010101"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1000" y="685800"/>
            <a:ext cx="60960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fld id="{8E734D7E-DDC1-43BA-BA84-4A1CFE3D3418}" type="slidenum">
              <a:rPr lang="zh-CN" altLang="en-US" sz="1200">
                <a:latin typeface="Calibri" panose="020F0502020204030204" pitchFamily="34" charset="0"/>
                <a:ea typeface="SimSun" panose="02010600030101010101" pitchFamily="2" charset="-122"/>
              </a:rPr>
              <a:t>2</a:t>
            </a:fld>
            <a:endParaRPr lang="zh-CN" altLang="en-US" sz="1200">
              <a:latin typeface="Calibri" panose="020F0502020204030204" pitchFamily="34" charset="0"/>
              <a:ea typeface="SimSun" panose="02010600030101010101" pitchFamily="2"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93AD677-048F-409F-AACD-0A0B5EF61C8C}" type="slidenum">
              <a:rPr lang="zh-CN" altLang="en-US" smtClean="0"/>
              <a:t>3</a:t>
            </a:fld>
            <a:endParaRPr lang="zh-CN" altLang="en-US"/>
          </a:p>
        </p:txBody>
      </p:sp>
    </p:spTree>
    <p:extLst>
      <p:ext uri="{BB962C8B-B14F-4D97-AF65-F5344CB8AC3E}">
        <p14:creationId xmlns:p14="http://schemas.microsoft.com/office/powerpoint/2010/main" val="2915741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93AD677-048F-409F-AACD-0A0B5EF61C8C}" type="slidenum">
              <a:rPr lang="zh-CN" altLang="en-US" smtClean="0"/>
              <a:t>4</a:t>
            </a:fld>
            <a:endParaRPr lang="zh-CN" altLang="en-US"/>
          </a:p>
        </p:txBody>
      </p:sp>
    </p:spTree>
    <p:extLst>
      <p:ext uri="{BB962C8B-B14F-4D97-AF65-F5344CB8AC3E}">
        <p14:creationId xmlns:p14="http://schemas.microsoft.com/office/powerpoint/2010/main" val="8882352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幻灯片图像占位符 1"/>
          <p:cNvSpPr>
            <a:spLocks noGrp="1" noRot="1" noChangeAspect="1" noTextEdit="1"/>
          </p:cNvSpPr>
          <p:nvPr>
            <p:ph type="sldImg"/>
          </p:nvPr>
        </p:nvSpPr>
        <p:spPr bwMode="auto">
          <a:xfrm>
            <a:off x="381000" y="685800"/>
            <a:ext cx="6096000" cy="3429000"/>
          </a:xfrm>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12291"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spcBef>
                <a:spcPct val="0"/>
              </a:spcBef>
            </a:pPr>
            <a:endParaRPr lang="zh-CN" altLang="en-US"/>
          </a:p>
        </p:txBody>
      </p:sp>
      <p:sp>
        <p:nvSpPr>
          <p:cNvPr id="1229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300">
                <a:solidFill>
                  <a:schemeClr val="tx1"/>
                </a:solidFill>
                <a:latin typeface="方正正黑简体" panose="02000000000000000000" pitchFamily="2" charset="-122"/>
                <a:ea typeface="方正正黑简体" panose="02000000000000000000" pitchFamily="2" charset="-122"/>
              </a:defRPr>
            </a:lvl1pPr>
            <a:lvl2pPr marL="742950" indent="-285750">
              <a:defRPr sz="1300">
                <a:solidFill>
                  <a:schemeClr val="tx1"/>
                </a:solidFill>
                <a:latin typeface="方正正黑简体" panose="02000000000000000000" pitchFamily="2" charset="-122"/>
                <a:ea typeface="方正正黑简体" panose="02000000000000000000" pitchFamily="2" charset="-122"/>
              </a:defRPr>
            </a:lvl2pPr>
            <a:lvl3pPr marL="1143000" indent="-228600">
              <a:defRPr sz="1300">
                <a:solidFill>
                  <a:schemeClr val="tx1"/>
                </a:solidFill>
                <a:latin typeface="方正正黑简体" panose="02000000000000000000" pitchFamily="2" charset="-122"/>
                <a:ea typeface="方正正黑简体" panose="02000000000000000000" pitchFamily="2" charset="-122"/>
              </a:defRPr>
            </a:lvl3pPr>
            <a:lvl4pPr marL="1600200" indent="-228600">
              <a:defRPr sz="1300">
                <a:solidFill>
                  <a:schemeClr val="tx1"/>
                </a:solidFill>
                <a:latin typeface="方正正黑简体" panose="02000000000000000000" pitchFamily="2" charset="-122"/>
                <a:ea typeface="方正正黑简体" panose="02000000000000000000" pitchFamily="2" charset="-122"/>
              </a:defRPr>
            </a:lvl4pPr>
            <a:lvl5pPr marL="2057400" indent="-228600">
              <a:defRPr sz="1300">
                <a:solidFill>
                  <a:schemeClr val="tx1"/>
                </a:solidFill>
                <a:latin typeface="方正正黑简体" panose="02000000000000000000" pitchFamily="2" charset="-122"/>
                <a:ea typeface="方正正黑简体" panose="02000000000000000000" pitchFamily="2" charset="-122"/>
              </a:defRPr>
            </a:lvl5pPr>
            <a:lvl6pPr marL="25146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6pPr>
            <a:lvl7pPr marL="29718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7pPr>
            <a:lvl8pPr marL="34290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8pPr>
            <a:lvl9pPr marL="3886200" indent="-228600" defTabSz="685800" eaLnBrk="0" fontAlgn="base" hangingPunct="0">
              <a:spcBef>
                <a:spcPct val="0"/>
              </a:spcBef>
              <a:spcAft>
                <a:spcPct val="0"/>
              </a:spcAft>
              <a:defRPr sz="1300">
                <a:solidFill>
                  <a:schemeClr val="tx1"/>
                </a:solidFill>
                <a:latin typeface="方正正黑简体" panose="02000000000000000000" pitchFamily="2" charset="-122"/>
                <a:ea typeface="方正正黑简体" panose="02000000000000000000" pitchFamily="2" charset="-122"/>
              </a:defRPr>
            </a:lvl9pPr>
          </a:lstStyle>
          <a:p>
            <a:pPr marL="0" marR="0" lvl="0" indent="0" algn="r" defTabSz="685800" rtl="0" eaLnBrk="1" fontAlgn="auto" latinLnBrk="0" hangingPunct="1">
              <a:lnSpc>
                <a:spcPct val="100000"/>
              </a:lnSpc>
              <a:spcBef>
                <a:spcPts val="0"/>
              </a:spcBef>
              <a:spcAft>
                <a:spcPts val="0"/>
              </a:spcAft>
              <a:buClrTx/>
              <a:buSzTx/>
              <a:buFontTx/>
              <a:buNone/>
              <a:tabLst/>
              <a:defRPr/>
            </a:pPr>
            <a:fld id="{8E734D7E-DDC1-43BA-BA84-4A1CFE3D3418}" type="slidenum">
              <a:rPr kumimoji="0" lang="zh-CN" altLang="en-US" sz="1200" b="0" i="0" u="none" strike="noStrike" kern="1200" cap="none" spc="0" normalizeH="0" baseline="0" noProof="0">
                <a:ln>
                  <a:noFill/>
                </a:ln>
                <a:solidFill>
                  <a:prstClr val="black"/>
                </a:solidFill>
                <a:effectLst/>
                <a:uLnTx/>
                <a:uFillTx/>
                <a:latin typeface="Calibri" panose="020F0502020204030204" pitchFamily="34" charset="0"/>
                <a:ea typeface="SimSun" panose="02010600030101010101" pitchFamily="2" charset="-122"/>
                <a:cs typeface="+mn-cs"/>
              </a:rPr>
              <a:pPr marL="0" marR="0" lvl="0" indent="0" algn="r" defTabSz="685800" rtl="0" eaLnBrk="1" fontAlgn="auto" latinLnBrk="0" hangingPunct="1">
                <a:lnSpc>
                  <a:spcPct val="100000"/>
                </a:lnSpc>
                <a:spcBef>
                  <a:spcPts val="0"/>
                </a:spcBef>
                <a:spcAft>
                  <a:spcPts val="0"/>
                </a:spcAft>
                <a:buClrTx/>
                <a:buSzTx/>
                <a:buFontTx/>
                <a:buNone/>
                <a:tabLst/>
                <a:defRPr/>
              </a:pPr>
              <a:t>10</a:t>
            </a:fld>
            <a:endParaRPr kumimoji="0" lang="zh-CN" altLang="en-US" sz="1200" b="0" i="0" u="none" strike="noStrike" kern="1200" cap="none" spc="0" normalizeH="0" baseline="0" noProof="0">
              <a:ln>
                <a:noFill/>
              </a:ln>
              <a:solidFill>
                <a:prstClr val="black"/>
              </a:solidFill>
              <a:effectLst/>
              <a:uLnTx/>
              <a:uFillTx/>
              <a:latin typeface="Calibri" panose="020F0502020204030204" pitchFamily="34" charset="0"/>
              <a:ea typeface="SimSun" panose="02010600030101010101" pitchFamily="2" charset="-122"/>
              <a:cs typeface="+mn-cs"/>
            </a:endParaRPr>
          </a:p>
        </p:txBody>
      </p:sp>
    </p:spTree>
    <p:extLst>
      <p:ext uri="{BB962C8B-B14F-4D97-AF65-F5344CB8AC3E}">
        <p14:creationId xmlns:p14="http://schemas.microsoft.com/office/powerpoint/2010/main" val="3410690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a:t>单击此处编辑母版标题样式</a:t>
            </a:r>
            <a:endParaRPr lang="en-US" dirty="0"/>
          </a:p>
        </p:txBody>
      </p:sp>
      <p:sp>
        <p:nvSpPr>
          <p:cNvPr id="3" name="Subtitle 2"/>
          <p:cNvSpPr>
            <a:spLocks noGrp="1"/>
          </p:cNvSpPr>
          <p:nvPr>
            <p:ph type="subTitle" idx="1" hasCustomPrompt="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单击以编辑母版副标题样式</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t>2022/1/26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0">
        <p14:window dir="vert"/>
      </p:transition>
    </mc:Choice>
    <mc:Fallback xmlns="">
      <p:transition spd="slow" advTm="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3_标题和内容">
    <p:bg>
      <p:bgPr>
        <a:blipFill dpi="0" rotWithShape="1">
          <a:blip r:embed="rId2">
            <a:lum/>
          </a:blip>
          <a:srcRect/>
          <a:tile tx="0" ty="0" sx="100000" sy="100000" flip="none" algn="ctr"/>
        </a:blip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Tm="0">
        <p14:window dir="vert"/>
      </p:transition>
    </mc:Choice>
    <mc:Fallback xmlns="">
      <p:transition spd="slow" advTm="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4_标题和内容">
    <p:bg>
      <p:bgPr>
        <a:blipFill dpi="0" rotWithShape="1">
          <a:blip r:embed="rId2">
            <a:lum/>
          </a:blip>
          <a:srcRect/>
          <a:tile tx="0" ty="0" sx="100000" sy="100000" flip="none" algn="ctr"/>
        </a:blip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Tm="0">
        <p14:window dir="vert"/>
      </p:transition>
    </mc:Choice>
    <mc:Fallback xmlns="">
      <p:transition spd="slow" advTm="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10"/>
          </p:nvPr>
        </p:nvSpPr>
        <p:spPr/>
        <p:txBody>
          <a:bodyPr/>
          <a:lstStyle/>
          <a:p>
            <a:fld id="{ACA37975-6AF7-4301-9DC5-87C074AA59D1}" type="datetimeFigureOut">
              <a:rPr lang="zh-CN" altLang="en-US" smtClean="0"/>
              <a:t>2022/1/26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0">
        <p14:window dir="vert"/>
      </p:transition>
    </mc:Choice>
    <mc:Fallback xmlns="">
      <p:transition spd="slow" advTm="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a:t>编辑母版文本样式</a:t>
            </a:r>
          </a:p>
        </p:txBody>
      </p:sp>
      <p:sp>
        <p:nvSpPr>
          <p:cNvPr id="4" name="Date Placeholder 3"/>
          <p:cNvSpPr>
            <a:spLocks noGrp="1"/>
          </p:cNvSpPr>
          <p:nvPr>
            <p:ph type="dt" sz="half" idx="10"/>
          </p:nvPr>
        </p:nvSpPr>
        <p:spPr/>
        <p:txBody>
          <a:bodyPr/>
          <a:lstStyle/>
          <a:p>
            <a:fld id="{ACA37975-6AF7-4301-9DC5-87C074AA59D1}" type="datetimeFigureOut">
              <a:rPr lang="zh-CN" altLang="en-US" smtClean="0"/>
              <a:t>2022/1/26</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D27987A4-0198-42B4-AAAE-EDBADA4485A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0">
        <p14:window dir="vert"/>
      </p:transition>
    </mc:Choice>
    <mc:Fallback xmlns="">
      <p:transition spd="slow" advTm="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628650" y="1369219"/>
            <a:ext cx="3886200" cy="3263504"/>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Content Placeholder 3"/>
          <p:cNvSpPr>
            <a:spLocks noGrp="1"/>
          </p:cNvSpPr>
          <p:nvPr>
            <p:ph sz="half" idx="2" hasCustomPrompt="1"/>
          </p:nvPr>
        </p:nvSpPr>
        <p:spPr>
          <a:xfrm>
            <a:off x="4629150" y="1369219"/>
            <a:ext cx="3886200" cy="3263504"/>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Date Placeholder 4"/>
          <p:cNvSpPr>
            <a:spLocks noGrp="1"/>
          </p:cNvSpPr>
          <p:nvPr>
            <p:ph type="dt" sz="half" idx="10"/>
          </p:nvPr>
        </p:nvSpPr>
        <p:spPr/>
        <p:txBody>
          <a:bodyPr/>
          <a:lstStyle/>
          <a:p>
            <a:fld id="{ACA37975-6AF7-4301-9DC5-87C074AA59D1}" type="datetimeFigureOut">
              <a:rPr lang="zh-CN" altLang="en-US" smtClean="0"/>
              <a:t>2022/1/26</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D27987A4-0198-42B4-AAAE-EDBADA4485A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0">
        <p14:window dir="vert"/>
      </p:transition>
    </mc:Choice>
    <mc:Fallback xmlns="">
      <p:transition spd="slow" advTm="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p>
        </p:txBody>
      </p:sp>
      <p:sp>
        <p:nvSpPr>
          <p:cNvPr id="4" name="Content Placeholder 3"/>
          <p:cNvSpPr>
            <a:spLocks noGrp="1"/>
          </p:cNvSpPr>
          <p:nvPr>
            <p:ph sz="half" idx="2" hasCustomPrompt="1"/>
          </p:nvPr>
        </p:nvSpPr>
        <p:spPr>
          <a:xfrm>
            <a:off x="629842" y="1878806"/>
            <a:ext cx="3868340" cy="2763441"/>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5" name="Text Placeholder 4"/>
          <p:cNvSpPr>
            <a:spLocks noGrp="1"/>
          </p:cNvSpPr>
          <p:nvPr>
            <p:ph type="body" sz="quarter" idx="3" hasCustomPrompt="1"/>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a:t>编辑母版文本样式</a:t>
            </a:r>
          </a:p>
        </p:txBody>
      </p:sp>
      <p:sp>
        <p:nvSpPr>
          <p:cNvPr id="6" name="Content Placeholder 5"/>
          <p:cNvSpPr>
            <a:spLocks noGrp="1"/>
          </p:cNvSpPr>
          <p:nvPr>
            <p:ph sz="quarter" idx="4" hasCustomPrompt="1"/>
          </p:nvPr>
        </p:nvSpPr>
        <p:spPr>
          <a:xfrm>
            <a:off x="4629150" y="1878806"/>
            <a:ext cx="3887391" cy="2763441"/>
          </a:xfrm>
        </p:spPr>
        <p:txBody>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7" name="Date Placeholder 6"/>
          <p:cNvSpPr>
            <a:spLocks noGrp="1"/>
          </p:cNvSpPr>
          <p:nvPr>
            <p:ph type="dt" sz="half" idx="10"/>
          </p:nvPr>
        </p:nvSpPr>
        <p:spPr/>
        <p:txBody>
          <a:bodyPr/>
          <a:lstStyle/>
          <a:p>
            <a:fld id="{ACA37975-6AF7-4301-9DC5-87C074AA59D1}" type="datetimeFigureOut">
              <a:rPr lang="zh-CN" altLang="en-US" smtClean="0"/>
              <a:t>2022/1/26</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D27987A4-0198-42B4-AAAE-EDBADA4485A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0">
        <p14:window dir="vert"/>
      </p:transition>
    </mc:Choice>
    <mc:Fallback xmlns="">
      <p:transition spd="slow" advTm="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A37975-6AF7-4301-9DC5-87C074AA59D1}" type="datetimeFigureOut">
              <a:rPr lang="zh-CN" altLang="en-US" smtClean="0"/>
              <a:t>2022/1/26</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D27987A4-0198-42B4-AAAE-EDBADA4485AB}"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2000" advTm="0">
        <p14:window dir="vert"/>
      </p:transition>
    </mc:Choice>
    <mc:Fallback xmlns="">
      <p:transition spd="slow" advTm="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内容与标题">
    <p:spTree>
      <p:nvGrpSpPr>
        <p:cNvPr id="1" name=""/>
        <p:cNvGrpSpPr/>
        <p:nvPr/>
      </p:nvGrpSpPr>
      <p:grpSpPr>
        <a:xfrm>
          <a:off x="0" y="0"/>
          <a:ext cx="0" cy="0"/>
          <a:chOff x="0" y="0"/>
          <a:chExt cx="0" cy="0"/>
        </a:xfrm>
      </p:grpSpPr>
      <p:pic>
        <p:nvPicPr>
          <p:cNvPr id="8" name="图片 7"/>
          <p:cNvPicPr>
            <a:picLocks noChangeAspect="1"/>
          </p:cNvPicPr>
          <p:nvPr userDrawn="1"/>
        </p:nvPicPr>
        <p:blipFill rotWithShape="1">
          <a:blip r:embed="rId2" cstate="print">
            <a:extLst>
              <a:ext uri="{28A0092B-C50C-407E-A947-70E740481C1C}">
                <a14:useLocalDpi xmlns:a14="http://schemas.microsoft.com/office/drawing/2010/main" val="0"/>
              </a:ext>
            </a:extLst>
          </a:blip>
          <a:srcRect t="33862" b="41870"/>
          <a:stretch>
            <a:fillRect/>
          </a:stretch>
        </p:blipFill>
        <p:spPr>
          <a:xfrm>
            <a:off x="1" y="3895271"/>
            <a:ext cx="9143999" cy="124822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0">
        <p14:window dir="vert"/>
      </p:transition>
    </mc:Choice>
    <mc:Fallback xmlns="">
      <p:transition spd="slow" advTm="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节标题">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Tm="0">
        <p14:window dir="vert"/>
      </p:transition>
    </mc:Choice>
    <mc:Fallback xmlns="">
      <p:transition spd="slow" advTm="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2_标题和内容">
    <p:bg>
      <p:bgPr>
        <a:blipFill dpi="0" rotWithShape="1">
          <a:blip r:embed="rId2">
            <a:lum/>
          </a:blip>
          <a:srcRect/>
          <a:tile tx="0" ty="0" sx="100000" sy="100000" flip="none" algn="ctr"/>
        </a:blipFill>
        <a:effectLst/>
      </p:bgPr>
    </p:bg>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2000" advTm="0">
        <p14:window dir="vert"/>
      </p:transition>
    </mc:Choice>
    <mc:Fallback xmlns="">
      <p:transition spd="slow" advTm="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a:t>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ACA37975-6AF7-4301-9DC5-87C074AA59D1}" type="datetimeFigureOut">
              <a:rPr lang="zh-CN" altLang="en-US" smtClean="0"/>
              <a:t>2022/1/26</a:t>
            </a:fld>
            <a:endParaRPr lang="zh-CN" alt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D27987A4-0198-42B4-AAAE-EDBADA4485A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60" r:id="rId8"/>
    <p:sldLayoutId id="2147483661" r:id="rId9"/>
    <p:sldLayoutId id="2147483662" r:id="rId10"/>
    <p:sldLayoutId id="2147483663" r:id="rId11"/>
  </p:sldLayoutIdLst>
  <mc:AlternateContent xmlns:mc="http://schemas.openxmlformats.org/markup-compatibility/2006" xmlns:p14="http://schemas.microsoft.com/office/powerpoint/2010/main">
    <mc:Choice Requires="p14">
      <p:transition spd="slow" p14:dur="2000" advTm="0">
        <p14:window dir="vert"/>
      </p:transition>
    </mc:Choice>
    <mc:Fallback xmlns="">
      <p:transition spd="slow" advTm="0">
        <p:fade/>
      </p:transition>
    </mc:Fallback>
  </mc:AlternateConten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tags" Target="../tags/tag9.xml"/><Relationship Id="rId13" Type="http://schemas.openxmlformats.org/officeDocument/2006/relationships/image" Target="../media/image5.png"/><Relationship Id="rId3" Type="http://schemas.openxmlformats.org/officeDocument/2006/relationships/tags" Target="../tags/tag4.xml"/><Relationship Id="rId7" Type="http://schemas.openxmlformats.org/officeDocument/2006/relationships/tags" Target="../tags/tag8.xml"/><Relationship Id="rId12" Type="http://schemas.openxmlformats.org/officeDocument/2006/relationships/image" Target="../media/image4.png"/><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tags" Target="../tags/tag7.xml"/><Relationship Id="rId11" Type="http://schemas.openxmlformats.org/officeDocument/2006/relationships/image" Target="../media/image1.jpeg"/><Relationship Id="rId5" Type="http://schemas.openxmlformats.org/officeDocument/2006/relationships/tags" Target="../tags/tag6.xml"/><Relationship Id="rId10" Type="http://schemas.openxmlformats.org/officeDocument/2006/relationships/notesSlide" Target="../notesSlides/notesSlide2.xml"/><Relationship Id="rId4" Type="http://schemas.openxmlformats.org/officeDocument/2006/relationships/tags" Target="../tags/tag5.xml"/><Relationship Id="rId9"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7.png"/><Relationship Id="rId3" Type="http://schemas.openxmlformats.org/officeDocument/2006/relationships/image" Target="../media/image7.jpg"/><Relationship Id="rId7" Type="http://schemas.openxmlformats.org/officeDocument/2006/relationships/image" Target="../media/image11.png"/><Relationship Id="rId12" Type="http://schemas.openxmlformats.org/officeDocument/2006/relationships/image" Target="../media/image16.png"/><Relationship Id="rId2" Type="http://schemas.openxmlformats.org/officeDocument/2006/relationships/notesSlide" Target="../notesSlides/notesSlide3.xml"/><Relationship Id="rId16" Type="http://schemas.openxmlformats.org/officeDocument/2006/relationships/image" Target="../media/image20.png"/><Relationship Id="rId1" Type="http://schemas.openxmlformats.org/officeDocument/2006/relationships/slideLayout" Target="../slideLayouts/slideLayout7.xml"/><Relationship Id="rId6" Type="http://schemas.openxmlformats.org/officeDocument/2006/relationships/image" Target="../media/image10.png"/><Relationship Id="rId11" Type="http://schemas.openxmlformats.org/officeDocument/2006/relationships/image" Target="../media/image15.png"/><Relationship Id="rId5" Type="http://schemas.openxmlformats.org/officeDocument/2006/relationships/image" Target="../media/image9.png"/><Relationship Id="rId15" Type="http://schemas.openxmlformats.org/officeDocument/2006/relationships/image" Target="../media/image19.png"/><Relationship Id="rId10" Type="http://schemas.openxmlformats.org/officeDocument/2006/relationships/image" Target="../media/image14.png"/><Relationship Id="rId4" Type="http://schemas.openxmlformats.org/officeDocument/2006/relationships/image" Target="../media/image8.png"/><Relationship Id="rId9" Type="http://schemas.openxmlformats.org/officeDocument/2006/relationships/image" Target="../media/image13.png"/><Relationship Id="rId14" Type="http://schemas.openxmlformats.org/officeDocument/2006/relationships/image" Target="../media/image18.png"/></Relationships>
</file>

<file path=ppt/slides/_rels/slide4.xml.rels><?xml version="1.0" encoding="UTF-8" standalone="yes"?>
<Relationships xmlns="http://schemas.openxmlformats.org/package/2006/relationships"><Relationship Id="rId8" Type="http://schemas.openxmlformats.org/officeDocument/2006/relationships/image" Target="../media/image26.png"/><Relationship Id="rId13" Type="http://schemas.openxmlformats.org/officeDocument/2006/relationships/image" Target="../media/image22.wmf"/><Relationship Id="rId3" Type="http://schemas.openxmlformats.org/officeDocument/2006/relationships/notesSlide" Target="../notesSlides/notesSlide4.xml"/><Relationship Id="rId7" Type="http://schemas.openxmlformats.org/officeDocument/2006/relationships/image" Target="../media/image25.png"/><Relationship Id="rId12"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4.png"/><Relationship Id="rId11" Type="http://schemas.openxmlformats.org/officeDocument/2006/relationships/image" Target="../media/image21.wmf"/><Relationship Id="rId5" Type="http://schemas.openxmlformats.org/officeDocument/2006/relationships/image" Target="../media/image23.png"/><Relationship Id="rId10" Type="http://schemas.openxmlformats.org/officeDocument/2006/relationships/oleObject" Target="../embeddings/oleObject1.bin"/><Relationship Id="rId4" Type="http://schemas.openxmlformats.org/officeDocument/2006/relationships/image" Target="../media/image7.jpg"/><Relationship Id="rId9" Type="http://schemas.openxmlformats.org/officeDocument/2006/relationships/image" Target="../media/image2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tags" Target="../tags/tag11.xml"/><Relationship Id="rId7" Type="http://schemas.openxmlformats.org/officeDocument/2006/relationships/image" Target="../media/image28.wmf"/><Relationship Id="rId2" Type="http://schemas.openxmlformats.org/officeDocument/2006/relationships/tags" Target="../tags/tag10.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slideLayout" Target="../slideLayouts/slideLayout7.xml"/><Relationship Id="rId4" Type="http://schemas.openxmlformats.org/officeDocument/2006/relationships/tags" Target="../tags/tag1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29.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3999" cy="5143500"/>
          </a:xfrm>
          <a:prstGeom prst="rect">
            <a:avLst/>
          </a:prstGeom>
        </p:spPr>
      </p:pic>
      <p:pic>
        <p:nvPicPr>
          <p:cNvPr id="2" name="图片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0870" y="1363370"/>
            <a:ext cx="1711677" cy="1208379"/>
          </a:xfrm>
          <a:prstGeom prst="rect">
            <a:avLst/>
          </a:prstGeom>
        </p:spPr>
      </p:pic>
      <p:pic>
        <p:nvPicPr>
          <p:cNvPr id="5" name="图片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122705" y="2120716"/>
            <a:ext cx="871946" cy="3059460"/>
          </a:xfrm>
          <a:prstGeom prst="rect">
            <a:avLst/>
          </a:prstGeom>
        </p:spPr>
      </p:pic>
      <p:pic>
        <p:nvPicPr>
          <p:cNvPr id="6" name="图片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041232" y="3978424"/>
            <a:ext cx="2291023" cy="1201752"/>
          </a:xfrm>
          <a:prstGeom prst="rect">
            <a:avLst/>
          </a:prstGeom>
        </p:spPr>
      </p:pic>
      <p:sp>
        <p:nvSpPr>
          <p:cNvPr id="7" name="文本框 6"/>
          <p:cNvSpPr txBox="1"/>
          <p:nvPr/>
        </p:nvSpPr>
        <p:spPr>
          <a:xfrm>
            <a:off x="1547827" y="664974"/>
            <a:ext cx="5569153" cy="1323439"/>
          </a:xfrm>
          <a:prstGeom prst="rect">
            <a:avLst/>
          </a:prstGeom>
          <a:noFill/>
        </p:spPr>
        <p:txBody>
          <a:bodyPr wrap="none" rtlCol="0">
            <a:spAutoFit/>
          </a:bodyPr>
          <a:lstStyle/>
          <a:p>
            <a:pPr algn="ctr"/>
            <a:r>
              <a:rPr lang="en-US" sz="4000" b="1">
                <a:solidFill>
                  <a:srgbClr val="FFC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CHÀO MỪNG CÁC EM</a:t>
            </a:r>
          </a:p>
          <a:p>
            <a:pPr algn="ctr"/>
            <a:r>
              <a:rPr lang="en-US" sz="4000" b="1">
                <a:solidFill>
                  <a:srgbClr val="FFC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ĐẾN VỚI TIẾT HỌC</a:t>
            </a:r>
            <a:endParaRPr lang="en-US" sz="4000" b="1" dirty="0">
              <a:solidFill>
                <a:srgbClr val="FFC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endParaRPr>
          </a:p>
        </p:txBody>
      </p:sp>
      <p:pic>
        <p:nvPicPr>
          <p:cNvPr id="3" name="图片 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52414" y="1735118"/>
            <a:ext cx="1159682" cy="118287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1000"/>
                                        <p:tgtEl>
                                          <p:spTgt spid="4"/>
                                        </p:tgtEl>
                                      </p:cBhvr>
                                    </p:animEffect>
                                  </p:childTnLst>
                                </p:cTn>
                              </p:par>
                            </p:childTnLst>
                          </p:cTn>
                        </p:par>
                        <p:par>
                          <p:cTn id="8" fill="hold">
                            <p:stCondLst>
                              <p:cond delay="1000"/>
                            </p:stCondLst>
                            <p:childTnLst>
                              <p:par>
                                <p:cTn id="9" presetID="2" presetClass="entr" presetSubtype="2"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750" fill="hold"/>
                                        <p:tgtEl>
                                          <p:spTgt spid="6"/>
                                        </p:tgtEl>
                                        <p:attrNameLst>
                                          <p:attrName>ppt_x</p:attrName>
                                        </p:attrNameLst>
                                      </p:cBhvr>
                                      <p:tavLst>
                                        <p:tav tm="0">
                                          <p:val>
                                            <p:strVal val="1+#ppt_w/2"/>
                                          </p:val>
                                        </p:tav>
                                        <p:tav tm="100000">
                                          <p:val>
                                            <p:strVal val="#ppt_x"/>
                                          </p:val>
                                        </p:tav>
                                      </p:tavLst>
                                    </p:anim>
                                    <p:anim calcmode="lin" valueType="num">
                                      <p:cBhvr additive="base">
                                        <p:cTn id="12" dur="750" fill="hold"/>
                                        <p:tgtEl>
                                          <p:spTgt spid="6"/>
                                        </p:tgtEl>
                                        <p:attrNameLst>
                                          <p:attrName>ppt_y</p:attrName>
                                        </p:attrNameLst>
                                      </p:cBhvr>
                                      <p:tavLst>
                                        <p:tav tm="0">
                                          <p:val>
                                            <p:strVal val="#ppt_y"/>
                                          </p:val>
                                        </p:tav>
                                        <p:tav tm="100000">
                                          <p:val>
                                            <p:strVal val="#ppt_y"/>
                                          </p:val>
                                        </p:tav>
                                      </p:tavLst>
                                    </p:anim>
                                  </p:childTnLst>
                                </p:cTn>
                              </p:par>
                            </p:childTnLst>
                          </p:cTn>
                        </p:par>
                        <p:par>
                          <p:cTn id="13" fill="hold">
                            <p:stCondLst>
                              <p:cond delay="1750"/>
                            </p:stCondLst>
                            <p:childTnLst>
                              <p:par>
                                <p:cTn id="14" presetID="22" presetClass="entr" presetSubtype="4"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down)">
                                      <p:cBhvr>
                                        <p:cTn id="16" dur="750"/>
                                        <p:tgtEl>
                                          <p:spTgt spid="5"/>
                                        </p:tgtEl>
                                      </p:cBhvr>
                                    </p:animEffect>
                                  </p:childTnLst>
                                </p:cTn>
                              </p:par>
                            </p:childTnLst>
                          </p:cTn>
                        </p:par>
                        <p:par>
                          <p:cTn id="17" fill="hold">
                            <p:stCondLst>
                              <p:cond delay="2500"/>
                            </p:stCondLst>
                            <p:childTnLst>
                              <p:par>
                                <p:cTn id="18" presetID="10" presetClass="entr" presetSubtype="0" fill="hold" nodeType="after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fade">
                                      <p:cBhvr>
                                        <p:cTn id="20" dur="500"/>
                                        <p:tgtEl>
                                          <p:spTgt spid="2"/>
                                        </p:tgtEl>
                                      </p:cBhvr>
                                    </p:animEffect>
                                  </p:childTnLst>
                                </p:cTn>
                              </p:par>
                            </p:childTnLst>
                          </p:cTn>
                        </p:par>
                        <p:par>
                          <p:cTn id="21" fill="hold">
                            <p:stCondLst>
                              <p:cond delay="3000"/>
                            </p:stCondLst>
                            <p:childTnLst>
                              <p:par>
                                <p:cTn id="22" presetID="10" presetClass="entr" presetSubtype="0" fill="hold"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500"/>
                                        <p:tgtEl>
                                          <p:spTgt spid="3"/>
                                        </p:tgtEl>
                                      </p:cBhvr>
                                    </p:animEffect>
                                  </p:childTnLst>
                                </p:cTn>
                              </p:par>
                            </p:childTnLst>
                          </p:cTn>
                        </p:par>
                        <p:par>
                          <p:cTn id="25" fill="hold">
                            <p:stCondLst>
                              <p:cond delay="3500"/>
                            </p:stCondLst>
                            <p:childTnLst>
                              <p:par>
                                <p:cTn id="26" presetID="10" presetClass="entr" presetSubtype="0" fill="hold" grpId="0" nodeType="afterEffect">
                                  <p:stCondLst>
                                    <p:cond delay="0"/>
                                  </p:stCondLst>
                                  <p:iterate type="lt">
                                    <p:tmPct val="14000"/>
                                  </p:iterate>
                                  <p:childTnLst>
                                    <p:set>
                                      <p:cBhvr>
                                        <p:cTn id="27" dur="1" fill="hold">
                                          <p:stCondLst>
                                            <p:cond delay="0"/>
                                          </p:stCondLst>
                                        </p:cTn>
                                        <p:tgtEl>
                                          <p:spTgt spid="7"/>
                                        </p:tgtEl>
                                        <p:attrNameLst>
                                          <p:attrName>style.visibility</p:attrName>
                                        </p:attrNameLst>
                                      </p:cBhvr>
                                      <p:to>
                                        <p:strVal val="visible"/>
                                      </p:to>
                                    </p:set>
                                    <p:animEffect transition="in" filter="fade">
                                      <p:cBhvr>
                                        <p:cTn id="2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3999" cy="5143500"/>
          </a:xfrm>
          <a:prstGeom prst="rect">
            <a:avLst/>
          </a:prstGeom>
        </p:spPr>
      </p:pic>
      <p:pic>
        <p:nvPicPr>
          <p:cNvPr id="2" name="图片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0870" y="1363370"/>
            <a:ext cx="1711677" cy="1208379"/>
          </a:xfrm>
          <a:prstGeom prst="rect">
            <a:avLst/>
          </a:prstGeom>
        </p:spPr>
      </p:pic>
      <p:pic>
        <p:nvPicPr>
          <p:cNvPr id="5" name="图片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122705" y="2120716"/>
            <a:ext cx="871946" cy="3059460"/>
          </a:xfrm>
          <a:prstGeom prst="rect">
            <a:avLst/>
          </a:prstGeom>
        </p:spPr>
      </p:pic>
      <p:pic>
        <p:nvPicPr>
          <p:cNvPr id="6" name="图片 5"/>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041232" y="3978424"/>
            <a:ext cx="2291023" cy="1201752"/>
          </a:xfrm>
          <a:prstGeom prst="rect">
            <a:avLst/>
          </a:prstGeom>
        </p:spPr>
      </p:pic>
      <p:sp>
        <p:nvSpPr>
          <p:cNvPr id="7" name="文本框 6"/>
          <p:cNvSpPr txBox="1"/>
          <p:nvPr/>
        </p:nvSpPr>
        <p:spPr>
          <a:xfrm>
            <a:off x="2811798" y="664974"/>
            <a:ext cx="3041217" cy="707886"/>
          </a:xfrm>
          <a:prstGeom prst="rect">
            <a:avLst/>
          </a:prstGeom>
          <a:noFill/>
        </p:spPr>
        <p:txBody>
          <a:bodyPr wrap="none" rtlCol="0">
            <a:spAutoFit/>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4000" b="1">
                <a:solidFill>
                  <a:srgbClr val="FFC000"/>
                </a:solidFill>
                <a:effectLst>
                  <a:outerShdw blurRad="38100" dist="38100" dir="2700000" algn="tl">
                    <a:srgbClr val="000000">
                      <a:alpha val="43137"/>
                    </a:srgbClr>
                  </a:outerShdw>
                </a:effectLst>
                <a:latin typeface="Tahoma" panose="020B0604030504040204" pitchFamily="34" charset="0"/>
                <a:ea typeface="Tahoma" panose="020B0604030504040204" pitchFamily="34" charset="0"/>
                <a:cs typeface="Tahoma" panose="020B0604030504040204" pitchFamily="34" charset="0"/>
              </a:rPr>
              <a:t>Thank you!</a:t>
            </a:r>
            <a:endParaRPr kumimoji="0" lang="en-US" sz="4000" b="1" i="0" u="none" strike="noStrike" kern="1200" cap="none" spc="0" normalizeH="0" baseline="0" noProof="0" dirty="0">
              <a:ln>
                <a:noFill/>
              </a:ln>
              <a:solidFill>
                <a:srgbClr val="FFC000"/>
              </a:solidFill>
              <a:effectLst>
                <a:outerShdw blurRad="38100" dist="38100" dir="2700000" algn="tl">
                  <a:srgbClr val="000000">
                    <a:alpha val="43137"/>
                  </a:srgbClr>
                </a:outerShdw>
              </a:effectLst>
              <a:uLnTx/>
              <a:uFillTx/>
              <a:latin typeface="Tahoma" panose="020B0604030504040204" pitchFamily="34" charset="0"/>
              <a:ea typeface="Tahoma" panose="020B0604030504040204" pitchFamily="34" charset="0"/>
              <a:cs typeface="Tahoma" panose="020B0604030504040204" pitchFamily="34" charset="0"/>
            </a:endParaRPr>
          </a:p>
        </p:txBody>
      </p:sp>
      <p:pic>
        <p:nvPicPr>
          <p:cNvPr id="3" name="图片 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752414" y="1735118"/>
            <a:ext cx="1159682" cy="1182875"/>
          </a:xfrm>
          <a:prstGeom prst="rect">
            <a:avLst/>
          </a:prstGeom>
        </p:spPr>
      </p:pic>
    </p:spTree>
    <p:extLst>
      <p:ext uri="{BB962C8B-B14F-4D97-AF65-F5344CB8AC3E}">
        <p14:creationId xmlns:p14="http://schemas.microsoft.com/office/powerpoint/2010/main" val="1522323989"/>
      </p:ext>
    </p:extLst>
  </p:cSld>
  <p:clrMapOvr>
    <a:masterClrMapping/>
  </p:clrMapOvr>
  <mc:AlternateContent xmlns:mc="http://schemas.openxmlformats.org/markup-compatibility/2006" xmlns:p14="http://schemas.microsoft.com/office/powerpoint/2010/main">
    <mc:Choice Requires="p14">
      <p:transition spd="slow" p14:dur="20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right)">
                                      <p:cBhvr>
                                        <p:cTn id="7" dur="1000"/>
                                        <p:tgtEl>
                                          <p:spTgt spid="4"/>
                                        </p:tgtEl>
                                      </p:cBhvr>
                                    </p:animEffect>
                                  </p:childTnLst>
                                </p:cTn>
                              </p:par>
                            </p:childTnLst>
                          </p:cTn>
                        </p:par>
                        <p:par>
                          <p:cTn id="8" fill="hold">
                            <p:stCondLst>
                              <p:cond delay="1000"/>
                            </p:stCondLst>
                            <p:childTnLst>
                              <p:par>
                                <p:cTn id="9" presetID="2" presetClass="entr" presetSubtype="2"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additive="base">
                                        <p:cTn id="11" dur="750" fill="hold"/>
                                        <p:tgtEl>
                                          <p:spTgt spid="6"/>
                                        </p:tgtEl>
                                        <p:attrNameLst>
                                          <p:attrName>ppt_x</p:attrName>
                                        </p:attrNameLst>
                                      </p:cBhvr>
                                      <p:tavLst>
                                        <p:tav tm="0">
                                          <p:val>
                                            <p:strVal val="1+#ppt_w/2"/>
                                          </p:val>
                                        </p:tav>
                                        <p:tav tm="100000">
                                          <p:val>
                                            <p:strVal val="#ppt_x"/>
                                          </p:val>
                                        </p:tav>
                                      </p:tavLst>
                                    </p:anim>
                                    <p:anim calcmode="lin" valueType="num">
                                      <p:cBhvr additive="base">
                                        <p:cTn id="12" dur="750" fill="hold"/>
                                        <p:tgtEl>
                                          <p:spTgt spid="6"/>
                                        </p:tgtEl>
                                        <p:attrNameLst>
                                          <p:attrName>ppt_y</p:attrName>
                                        </p:attrNameLst>
                                      </p:cBhvr>
                                      <p:tavLst>
                                        <p:tav tm="0">
                                          <p:val>
                                            <p:strVal val="#ppt_y"/>
                                          </p:val>
                                        </p:tav>
                                        <p:tav tm="100000">
                                          <p:val>
                                            <p:strVal val="#ppt_y"/>
                                          </p:val>
                                        </p:tav>
                                      </p:tavLst>
                                    </p:anim>
                                  </p:childTnLst>
                                </p:cTn>
                              </p:par>
                            </p:childTnLst>
                          </p:cTn>
                        </p:par>
                        <p:par>
                          <p:cTn id="13" fill="hold">
                            <p:stCondLst>
                              <p:cond delay="1750"/>
                            </p:stCondLst>
                            <p:childTnLst>
                              <p:par>
                                <p:cTn id="14" presetID="22" presetClass="entr" presetSubtype="4"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down)">
                                      <p:cBhvr>
                                        <p:cTn id="16" dur="750"/>
                                        <p:tgtEl>
                                          <p:spTgt spid="5"/>
                                        </p:tgtEl>
                                      </p:cBhvr>
                                    </p:animEffect>
                                  </p:childTnLst>
                                </p:cTn>
                              </p:par>
                            </p:childTnLst>
                          </p:cTn>
                        </p:par>
                        <p:par>
                          <p:cTn id="17" fill="hold">
                            <p:stCondLst>
                              <p:cond delay="2500"/>
                            </p:stCondLst>
                            <p:childTnLst>
                              <p:par>
                                <p:cTn id="18" presetID="10" presetClass="entr" presetSubtype="0" fill="hold" nodeType="afterEffect">
                                  <p:stCondLst>
                                    <p:cond delay="0"/>
                                  </p:stCondLst>
                                  <p:childTnLst>
                                    <p:set>
                                      <p:cBhvr>
                                        <p:cTn id="19" dur="1" fill="hold">
                                          <p:stCondLst>
                                            <p:cond delay="0"/>
                                          </p:stCondLst>
                                        </p:cTn>
                                        <p:tgtEl>
                                          <p:spTgt spid="2"/>
                                        </p:tgtEl>
                                        <p:attrNameLst>
                                          <p:attrName>style.visibility</p:attrName>
                                        </p:attrNameLst>
                                      </p:cBhvr>
                                      <p:to>
                                        <p:strVal val="visible"/>
                                      </p:to>
                                    </p:set>
                                    <p:animEffect transition="in" filter="fade">
                                      <p:cBhvr>
                                        <p:cTn id="20" dur="500"/>
                                        <p:tgtEl>
                                          <p:spTgt spid="2"/>
                                        </p:tgtEl>
                                      </p:cBhvr>
                                    </p:animEffect>
                                  </p:childTnLst>
                                </p:cTn>
                              </p:par>
                            </p:childTnLst>
                          </p:cTn>
                        </p:par>
                        <p:par>
                          <p:cTn id="21" fill="hold">
                            <p:stCondLst>
                              <p:cond delay="3000"/>
                            </p:stCondLst>
                            <p:childTnLst>
                              <p:par>
                                <p:cTn id="22" presetID="10" presetClass="entr" presetSubtype="0" fill="hold" nodeType="afterEffect">
                                  <p:stCondLst>
                                    <p:cond delay="0"/>
                                  </p:stCondLst>
                                  <p:childTnLst>
                                    <p:set>
                                      <p:cBhvr>
                                        <p:cTn id="23" dur="1" fill="hold">
                                          <p:stCondLst>
                                            <p:cond delay="0"/>
                                          </p:stCondLst>
                                        </p:cTn>
                                        <p:tgtEl>
                                          <p:spTgt spid="3"/>
                                        </p:tgtEl>
                                        <p:attrNameLst>
                                          <p:attrName>style.visibility</p:attrName>
                                        </p:attrNameLst>
                                      </p:cBhvr>
                                      <p:to>
                                        <p:strVal val="visible"/>
                                      </p:to>
                                    </p:set>
                                    <p:animEffect transition="in" filter="fade">
                                      <p:cBhvr>
                                        <p:cTn id="24" dur="500"/>
                                        <p:tgtEl>
                                          <p:spTgt spid="3"/>
                                        </p:tgtEl>
                                      </p:cBhvr>
                                    </p:animEffect>
                                  </p:childTnLst>
                                </p:cTn>
                              </p:par>
                            </p:childTnLst>
                          </p:cTn>
                        </p:par>
                        <p:par>
                          <p:cTn id="25" fill="hold">
                            <p:stCondLst>
                              <p:cond delay="3500"/>
                            </p:stCondLst>
                            <p:childTnLst>
                              <p:par>
                                <p:cTn id="26" presetID="10" presetClass="entr" presetSubtype="0" fill="hold" grpId="0" nodeType="afterEffect">
                                  <p:stCondLst>
                                    <p:cond delay="0"/>
                                  </p:stCondLst>
                                  <p:iterate type="lt">
                                    <p:tmPct val="14000"/>
                                  </p:iterate>
                                  <p:childTnLst>
                                    <p:set>
                                      <p:cBhvr>
                                        <p:cTn id="27" dur="1" fill="hold">
                                          <p:stCondLst>
                                            <p:cond delay="0"/>
                                          </p:stCondLst>
                                        </p:cTn>
                                        <p:tgtEl>
                                          <p:spTgt spid="7"/>
                                        </p:tgtEl>
                                        <p:attrNameLst>
                                          <p:attrName>style.visibility</p:attrName>
                                        </p:attrNameLst>
                                      </p:cBhvr>
                                      <p:to>
                                        <p:strVal val="visible"/>
                                      </p:to>
                                    </p:set>
                                    <p:animEffect transition="in" filter="fade">
                                      <p:cBhvr>
                                        <p:cTn id="2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1" y="-150920"/>
            <a:ext cx="9143999" cy="5143500"/>
          </a:xfrm>
          <a:prstGeom prst="rect">
            <a:avLst/>
          </a:prstGeom>
        </p:spPr>
      </p:pic>
      <p:pic>
        <p:nvPicPr>
          <p:cNvPr id="5" name="图片 4"/>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7802154" y="2143589"/>
            <a:ext cx="871946" cy="3059460"/>
          </a:xfrm>
          <a:prstGeom prst="rect">
            <a:avLst/>
          </a:prstGeom>
        </p:spPr>
      </p:pic>
      <p:pic>
        <p:nvPicPr>
          <p:cNvPr id="6" name="图片 5"/>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4620587" y="3721100"/>
            <a:ext cx="2711668" cy="1422400"/>
          </a:xfrm>
          <a:prstGeom prst="rect">
            <a:avLst/>
          </a:prstGeom>
        </p:spPr>
      </p:pic>
      <p:grpSp>
        <p:nvGrpSpPr>
          <p:cNvPr id="39" name="组合 38"/>
          <p:cNvGrpSpPr/>
          <p:nvPr/>
        </p:nvGrpSpPr>
        <p:grpSpPr>
          <a:xfrm>
            <a:off x="1283975" y="797788"/>
            <a:ext cx="6834569" cy="561640"/>
            <a:chOff x="1251709" y="797788"/>
            <a:chExt cx="3006230" cy="561640"/>
          </a:xfrm>
        </p:grpSpPr>
        <p:sp>
          <p:nvSpPr>
            <p:cNvPr id="11" name="任意多边形 10"/>
            <p:cNvSpPr/>
            <p:nvPr>
              <p:custDataLst>
                <p:tags r:id="rId6"/>
              </p:custDataLst>
            </p:nvPr>
          </p:nvSpPr>
          <p:spPr bwMode="auto">
            <a:xfrm flipH="1">
              <a:off x="1289588" y="797788"/>
              <a:ext cx="2951402" cy="475059"/>
            </a:xfrm>
            <a:custGeom>
              <a:avLst/>
              <a:gdLst>
                <a:gd name="connsiteX0" fmla="*/ 2957680 w 4539922"/>
                <a:gd name="connsiteY0" fmla="*/ 34 h 633569"/>
                <a:gd name="connsiteX1" fmla="*/ 2338828 w 4539922"/>
                <a:gd name="connsiteY1" fmla="*/ 948 h 633569"/>
                <a:gd name="connsiteX2" fmla="*/ 2183760 w 4539922"/>
                <a:gd name="connsiteY2" fmla="*/ 1166 h 633569"/>
                <a:gd name="connsiteX3" fmla="*/ 2040037 w 4539922"/>
                <a:gd name="connsiteY3" fmla="*/ 948 h 633569"/>
                <a:gd name="connsiteX4" fmla="*/ 35351 w 4539922"/>
                <a:gd name="connsiteY4" fmla="*/ 13740 h 633569"/>
                <a:gd name="connsiteX5" fmla="*/ 0 w 4539922"/>
                <a:gd name="connsiteY5" fmla="*/ 24879 h 633569"/>
                <a:gd name="connsiteX6" fmla="*/ 156229 w 4539922"/>
                <a:gd name="connsiteY6" fmla="*/ 633347 h 633569"/>
                <a:gd name="connsiteX7" fmla="*/ 2067822 w 4539922"/>
                <a:gd name="connsiteY7" fmla="*/ 631881 h 633569"/>
                <a:gd name="connsiteX8" fmla="*/ 2183760 w 4539922"/>
                <a:gd name="connsiteY8" fmla="*/ 630823 h 633569"/>
                <a:gd name="connsiteX9" fmla="*/ 2308850 w 4539922"/>
                <a:gd name="connsiteY9" fmla="*/ 631881 h 633569"/>
                <a:gd name="connsiteX10" fmla="*/ 4371359 w 4539922"/>
                <a:gd name="connsiteY10" fmla="*/ 633347 h 633569"/>
                <a:gd name="connsiteX11" fmla="*/ 4539922 w 4539922"/>
                <a:gd name="connsiteY11" fmla="*/ 24879 h 633569"/>
                <a:gd name="connsiteX12" fmla="*/ 4501780 w 4539922"/>
                <a:gd name="connsiteY12" fmla="*/ 13740 h 633569"/>
                <a:gd name="connsiteX13" fmla="*/ 2957680 w 4539922"/>
                <a:gd name="connsiteY13" fmla="*/ 34 h 6335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539922" h="633569">
                  <a:moveTo>
                    <a:pt x="2957680" y="34"/>
                  </a:moveTo>
                  <a:cubicBezTo>
                    <a:pt x="2717115" y="165"/>
                    <a:pt x="2497073" y="643"/>
                    <a:pt x="2338828" y="948"/>
                  </a:cubicBezTo>
                  <a:lnTo>
                    <a:pt x="2183760" y="1166"/>
                  </a:lnTo>
                  <a:lnTo>
                    <a:pt x="2040037" y="948"/>
                  </a:lnTo>
                  <a:cubicBezTo>
                    <a:pt x="1526708" y="-118"/>
                    <a:pt x="311745" y="-3316"/>
                    <a:pt x="35351" y="13740"/>
                  </a:cubicBezTo>
                  <a:cubicBezTo>
                    <a:pt x="23947" y="13740"/>
                    <a:pt x="2281" y="12348"/>
                    <a:pt x="0" y="24879"/>
                  </a:cubicBezTo>
                  <a:cubicBezTo>
                    <a:pt x="52456" y="228166"/>
                    <a:pt x="103773" y="430060"/>
                    <a:pt x="156229" y="633347"/>
                  </a:cubicBezTo>
                  <a:cubicBezTo>
                    <a:pt x="320868" y="633347"/>
                    <a:pt x="1601313" y="634413"/>
                    <a:pt x="2067822" y="631881"/>
                  </a:cubicBezTo>
                  <a:lnTo>
                    <a:pt x="2183760" y="630823"/>
                  </a:lnTo>
                  <a:lnTo>
                    <a:pt x="2308850" y="631881"/>
                  </a:lnTo>
                  <a:cubicBezTo>
                    <a:pt x="2812189" y="634413"/>
                    <a:pt x="4193722" y="633347"/>
                    <a:pt x="4371359" y="633347"/>
                  </a:cubicBezTo>
                  <a:cubicBezTo>
                    <a:pt x="4427957" y="430060"/>
                    <a:pt x="4483324" y="228166"/>
                    <a:pt x="4539922" y="24879"/>
                  </a:cubicBezTo>
                  <a:cubicBezTo>
                    <a:pt x="4537461" y="12348"/>
                    <a:pt x="4514084" y="13740"/>
                    <a:pt x="4501780" y="13740"/>
                  </a:cubicBezTo>
                  <a:cubicBezTo>
                    <a:pt x="4288769" y="1557"/>
                    <a:pt x="3559092" y="-292"/>
                    <a:pt x="2957680" y="34"/>
                  </a:cubicBezTo>
                  <a:close/>
                </a:path>
              </a:pathLst>
            </a:custGeom>
            <a:solidFill>
              <a:srgbClr val="FD8CB1"/>
            </a:solidFill>
            <a:ln w="9525">
              <a:noFill/>
              <a:round/>
            </a:ln>
          </p:spPr>
          <p:txBody>
            <a:bodyPr anchor="ctr" anchorCtr="1">
              <a:normAutofit/>
            </a:bodyPr>
            <a:lstStyle/>
            <a:p>
              <a:pPr algn="ctr">
                <a:defRPr/>
              </a:pPr>
              <a:r>
                <a:rPr lang="en-US" altLang="zh-CN" sz="1800" kern="0">
                  <a:solidFill>
                    <a:schemeClr val="bg1"/>
                  </a:solidFill>
                  <a:latin typeface="Tahoma" panose="020B0604030504040204" pitchFamily="34" charset="0"/>
                  <a:ea typeface="Tahoma" panose="020B0604030504040204" pitchFamily="34" charset="0"/>
                  <a:cs typeface="Tahoma" panose="020B0604030504040204" pitchFamily="34" charset="0"/>
                </a:rPr>
                <a:t> Ôn lại toàn bộ các thao tác đã học khi soạn thảo văn bản</a:t>
              </a:r>
              <a:endParaRPr lang="zh-CN" altLang="zh-CN" sz="1800" kern="0" dirty="0">
                <a:solidFill>
                  <a:schemeClr val="bg1"/>
                </a:solidFill>
                <a:latin typeface="Tahoma" panose="020B0604030504040204" pitchFamily="34" charset="0"/>
                <a:ea typeface="Microsoft YaHei" panose="020B0503020204020204" pitchFamily="34" charset="-122"/>
                <a:cs typeface="Tahoma" panose="020B0604030504040204" pitchFamily="34" charset="0"/>
              </a:endParaRPr>
            </a:p>
          </p:txBody>
        </p:sp>
        <p:sp>
          <p:nvSpPr>
            <p:cNvPr id="12" name="Freeform 4"/>
            <p:cNvSpPr/>
            <p:nvPr>
              <p:custDataLst>
                <p:tags r:id="rId7"/>
              </p:custDataLst>
            </p:nvPr>
          </p:nvSpPr>
          <p:spPr bwMode="auto">
            <a:xfrm flipH="1">
              <a:off x="1251709" y="818884"/>
              <a:ext cx="179561" cy="540544"/>
            </a:xfrm>
            <a:custGeom>
              <a:avLst/>
              <a:gdLst/>
              <a:ahLst/>
              <a:cxnLst>
                <a:cxn ang="0">
                  <a:pos x="187" y="0"/>
                </a:cxn>
                <a:cxn ang="0">
                  <a:pos x="149" y="11"/>
                </a:cxn>
                <a:cxn ang="0">
                  <a:pos x="22" y="55"/>
                </a:cxn>
                <a:cxn ang="0">
                  <a:pos x="0" y="360"/>
                </a:cxn>
                <a:cxn ang="0">
                  <a:pos x="34" y="518"/>
                </a:cxn>
                <a:cxn ang="0">
                  <a:pos x="128" y="497"/>
                </a:cxn>
                <a:cxn ang="0">
                  <a:pos x="224" y="454"/>
                </a:cxn>
                <a:cxn ang="0">
                  <a:pos x="187" y="0"/>
                </a:cxn>
              </a:cxnLst>
              <a:rect l="0" t="0" r="r" b="b"/>
              <a:pathLst>
                <a:path w="224" h="518">
                  <a:moveTo>
                    <a:pt x="187" y="0"/>
                  </a:moveTo>
                  <a:cubicBezTo>
                    <a:pt x="185" y="4"/>
                    <a:pt x="172" y="5"/>
                    <a:pt x="149" y="11"/>
                  </a:cubicBezTo>
                  <a:cubicBezTo>
                    <a:pt x="127" y="15"/>
                    <a:pt x="27" y="37"/>
                    <a:pt x="22" y="55"/>
                  </a:cubicBezTo>
                  <a:cubicBezTo>
                    <a:pt x="15" y="157"/>
                    <a:pt x="7" y="258"/>
                    <a:pt x="0" y="360"/>
                  </a:cubicBezTo>
                  <a:cubicBezTo>
                    <a:pt x="12" y="413"/>
                    <a:pt x="23" y="466"/>
                    <a:pt x="34" y="518"/>
                  </a:cubicBezTo>
                  <a:cubicBezTo>
                    <a:pt x="65" y="511"/>
                    <a:pt x="87" y="509"/>
                    <a:pt x="128" y="497"/>
                  </a:cubicBezTo>
                  <a:cubicBezTo>
                    <a:pt x="170" y="485"/>
                    <a:pt x="206" y="467"/>
                    <a:pt x="224" y="454"/>
                  </a:cubicBezTo>
                  <a:cubicBezTo>
                    <a:pt x="212" y="302"/>
                    <a:pt x="199" y="151"/>
                    <a:pt x="187" y="0"/>
                  </a:cubicBezTo>
                  <a:close/>
                </a:path>
              </a:pathLst>
            </a:custGeom>
            <a:gradFill rotWithShape="1">
              <a:gsLst>
                <a:gs pos="0">
                  <a:srgbClr val="FEB0CA"/>
                </a:gs>
                <a:gs pos="100000">
                  <a:srgbClr val="FC5A90"/>
                </a:gs>
              </a:gsLst>
              <a:lin ang="0" scaled="1"/>
            </a:gradFill>
            <a:ln w="9525">
              <a:noFill/>
              <a:round/>
            </a:ln>
          </p:spPr>
          <p:txBody>
            <a:bodyPr/>
            <a:lstStyle/>
            <a:p>
              <a:pPr>
                <a:defRPr/>
              </a:pPr>
              <a:endParaRPr lang="zh-CN" altLang="zh-CN" sz="1015" kern="0">
                <a:solidFill>
                  <a:srgbClr val="000000"/>
                </a:solidFill>
                <a:latin typeface="Arial" panose="020B0604020202020204"/>
              </a:endParaRPr>
            </a:p>
          </p:txBody>
        </p:sp>
        <p:sp>
          <p:nvSpPr>
            <p:cNvPr id="13" name="Freeform 16"/>
            <p:cNvSpPr/>
            <p:nvPr>
              <p:custDataLst>
                <p:tags r:id="rId8"/>
              </p:custDataLst>
            </p:nvPr>
          </p:nvSpPr>
          <p:spPr bwMode="auto">
            <a:xfrm>
              <a:off x="4091793" y="818884"/>
              <a:ext cx="166146" cy="540544"/>
            </a:xfrm>
            <a:custGeom>
              <a:avLst/>
              <a:gdLst/>
              <a:ahLst/>
              <a:cxnLst>
                <a:cxn ang="0">
                  <a:pos x="187" y="0"/>
                </a:cxn>
                <a:cxn ang="0">
                  <a:pos x="149" y="11"/>
                </a:cxn>
                <a:cxn ang="0">
                  <a:pos x="22" y="55"/>
                </a:cxn>
                <a:cxn ang="0">
                  <a:pos x="0" y="360"/>
                </a:cxn>
                <a:cxn ang="0">
                  <a:pos x="34" y="518"/>
                </a:cxn>
                <a:cxn ang="0">
                  <a:pos x="128" y="497"/>
                </a:cxn>
                <a:cxn ang="0">
                  <a:pos x="224" y="454"/>
                </a:cxn>
                <a:cxn ang="0">
                  <a:pos x="187" y="0"/>
                </a:cxn>
              </a:cxnLst>
              <a:rect l="0" t="0" r="r" b="b"/>
              <a:pathLst>
                <a:path w="224" h="518">
                  <a:moveTo>
                    <a:pt x="187" y="0"/>
                  </a:moveTo>
                  <a:cubicBezTo>
                    <a:pt x="185" y="4"/>
                    <a:pt x="172" y="5"/>
                    <a:pt x="149" y="11"/>
                  </a:cubicBezTo>
                  <a:cubicBezTo>
                    <a:pt x="127" y="15"/>
                    <a:pt x="27" y="37"/>
                    <a:pt x="22" y="55"/>
                  </a:cubicBezTo>
                  <a:cubicBezTo>
                    <a:pt x="15" y="157"/>
                    <a:pt x="7" y="258"/>
                    <a:pt x="0" y="360"/>
                  </a:cubicBezTo>
                  <a:cubicBezTo>
                    <a:pt x="12" y="413"/>
                    <a:pt x="23" y="466"/>
                    <a:pt x="34" y="518"/>
                  </a:cubicBezTo>
                  <a:cubicBezTo>
                    <a:pt x="65" y="511"/>
                    <a:pt x="87" y="509"/>
                    <a:pt x="128" y="497"/>
                  </a:cubicBezTo>
                  <a:cubicBezTo>
                    <a:pt x="170" y="485"/>
                    <a:pt x="206" y="467"/>
                    <a:pt x="224" y="454"/>
                  </a:cubicBezTo>
                  <a:cubicBezTo>
                    <a:pt x="212" y="302"/>
                    <a:pt x="199" y="151"/>
                    <a:pt x="187" y="0"/>
                  </a:cubicBezTo>
                  <a:close/>
                </a:path>
              </a:pathLst>
            </a:custGeom>
            <a:gradFill rotWithShape="1">
              <a:gsLst>
                <a:gs pos="0">
                  <a:srgbClr val="FEB0CA"/>
                </a:gs>
                <a:gs pos="100000">
                  <a:srgbClr val="FC5A90"/>
                </a:gs>
              </a:gsLst>
              <a:lin ang="0" scaled="1"/>
            </a:gradFill>
            <a:ln w="9525">
              <a:noFill/>
              <a:round/>
            </a:ln>
          </p:spPr>
          <p:txBody>
            <a:bodyPr/>
            <a:lstStyle/>
            <a:p>
              <a:pPr>
                <a:defRPr/>
              </a:pPr>
              <a:endParaRPr lang="zh-CN" altLang="zh-CN" sz="1015" kern="0">
                <a:solidFill>
                  <a:srgbClr val="000000"/>
                </a:solidFill>
                <a:latin typeface="Arial" panose="020B0604020202020204"/>
              </a:endParaRPr>
            </a:p>
          </p:txBody>
        </p:sp>
      </p:grpSp>
      <p:grpSp>
        <p:nvGrpSpPr>
          <p:cNvPr id="41" name="组合 40"/>
          <p:cNvGrpSpPr/>
          <p:nvPr/>
        </p:nvGrpSpPr>
        <p:grpSpPr>
          <a:xfrm>
            <a:off x="1340758" y="1492864"/>
            <a:ext cx="6739253" cy="559593"/>
            <a:chOff x="4751539" y="984715"/>
            <a:chExt cx="3008159" cy="559593"/>
          </a:xfrm>
        </p:grpSpPr>
        <p:sp>
          <p:nvSpPr>
            <p:cNvPr id="17" name="任意多边形 16"/>
            <p:cNvSpPr/>
            <p:nvPr>
              <p:custDataLst>
                <p:tags r:id="rId3"/>
              </p:custDataLst>
            </p:nvPr>
          </p:nvSpPr>
          <p:spPr bwMode="auto">
            <a:xfrm flipH="1">
              <a:off x="4781466" y="984715"/>
              <a:ext cx="2951402" cy="475060"/>
            </a:xfrm>
            <a:custGeom>
              <a:avLst/>
              <a:gdLst>
                <a:gd name="connsiteX0" fmla="*/ 2957680 w 4539922"/>
                <a:gd name="connsiteY0" fmla="*/ 34 h 633569"/>
                <a:gd name="connsiteX1" fmla="*/ 2338828 w 4539922"/>
                <a:gd name="connsiteY1" fmla="*/ 948 h 633569"/>
                <a:gd name="connsiteX2" fmla="*/ 2183760 w 4539922"/>
                <a:gd name="connsiteY2" fmla="*/ 1166 h 633569"/>
                <a:gd name="connsiteX3" fmla="*/ 2040037 w 4539922"/>
                <a:gd name="connsiteY3" fmla="*/ 948 h 633569"/>
                <a:gd name="connsiteX4" fmla="*/ 35351 w 4539922"/>
                <a:gd name="connsiteY4" fmla="*/ 13740 h 633569"/>
                <a:gd name="connsiteX5" fmla="*/ 0 w 4539922"/>
                <a:gd name="connsiteY5" fmla="*/ 24879 h 633569"/>
                <a:gd name="connsiteX6" fmla="*/ 156229 w 4539922"/>
                <a:gd name="connsiteY6" fmla="*/ 633347 h 633569"/>
                <a:gd name="connsiteX7" fmla="*/ 2067822 w 4539922"/>
                <a:gd name="connsiteY7" fmla="*/ 631881 h 633569"/>
                <a:gd name="connsiteX8" fmla="*/ 2183760 w 4539922"/>
                <a:gd name="connsiteY8" fmla="*/ 630823 h 633569"/>
                <a:gd name="connsiteX9" fmla="*/ 2308850 w 4539922"/>
                <a:gd name="connsiteY9" fmla="*/ 631881 h 633569"/>
                <a:gd name="connsiteX10" fmla="*/ 4371359 w 4539922"/>
                <a:gd name="connsiteY10" fmla="*/ 633347 h 633569"/>
                <a:gd name="connsiteX11" fmla="*/ 4539922 w 4539922"/>
                <a:gd name="connsiteY11" fmla="*/ 24879 h 633569"/>
                <a:gd name="connsiteX12" fmla="*/ 4501780 w 4539922"/>
                <a:gd name="connsiteY12" fmla="*/ 13740 h 633569"/>
                <a:gd name="connsiteX13" fmla="*/ 2957680 w 4539922"/>
                <a:gd name="connsiteY13" fmla="*/ 34 h 6335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539922" h="633569">
                  <a:moveTo>
                    <a:pt x="2957680" y="34"/>
                  </a:moveTo>
                  <a:cubicBezTo>
                    <a:pt x="2717115" y="165"/>
                    <a:pt x="2497073" y="643"/>
                    <a:pt x="2338828" y="948"/>
                  </a:cubicBezTo>
                  <a:lnTo>
                    <a:pt x="2183760" y="1166"/>
                  </a:lnTo>
                  <a:lnTo>
                    <a:pt x="2040037" y="948"/>
                  </a:lnTo>
                  <a:cubicBezTo>
                    <a:pt x="1526708" y="-118"/>
                    <a:pt x="311745" y="-3316"/>
                    <a:pt x="35351" y="13740"/>
                  </a:cubicBezTo>
                  <a:cubicBezTo>
                    <a:pt x="23947" y="13740"/>
                    <a:pt x="2281" y="12348"/>
                    <a:pt x="0" y="24879"/>
                  </a:cubicBezTo>
                  <a:cubicBezTo>
                    <a:pt x="52456" y="228166"/>
                    <a:pt x="103773" y="430060"/>
                    <a:pt x="156229" y="633347"/>
                  </a:cubicBezTo>
                  <a:cubicBezTo>
                    <a:pt x="320868" y="633347"/>
                    <a:pt x="1601313" y="634413"/>
                    <a:pt x="2067822" y="631881"/>
                  </a:cubicBezTo>
                  <a:lnTo>
                    <a:pt x="2183760" y="630823"/>
                  </a:lnTo>
                  <a:lnTo>
                    <a:pt x="2308850" y="631881"/>
                  </a:lnTo>
                  <a:cubicBezTo>
                    <a:pt x="2812189" y="634413"/>
                    <a:pt x="4193722" y="633347"/>
                    <a:pt x="4371359" y="633347"/>
                  </a:cubicBezTo>
                  <a:cubicBezTo>
                    <a:pt x="4427957" y="430060"/>
                    <a:pt x="4483324" y="228166"/>
                    <a:pt x="4539922" y="24879"/>
                  </a:cubicBezTo>
                  <a:cubicBezTo>
                    <a:pt x="4537461" y="12348"/>
                    <a:pt x="4514084" y="13740"/>
                    <a:pt x="4501780" y="13740"/>
                  </a:cubicBezTo>
                  <a:cubicBezTo>
                    <a:pt x="4288769" y="1557"/>
                    <a:pt x="3559092" y="-292"/>
                    <a:pt x="2957680" y="34"/>
                  </a:cubicBezTo>
                  <a:close/>
                </a:path>
              </a:pathLst>
            </a:custGeom>
            <a:solidFill>
              <a:srgbClr val="92D050"/>
            </a:solidFill>
            <a:ln w="9525">
              <a:noFill/>
              <a:round/>
            </a:ln>
          </p:spPr>
          <p:txBody>
            <a:bodyPr anchor="ctr" anchorCtr="1">
              <a:normAutofit/>
            </a:bodyPr>
            <a:lstStyle/>
            <a:p>
              <a:pPr algn="ctr">
                <a:defRPr/>
              </a:pPr>
              <a:r>
                <a:rPr lang="en-US" altLang="zh-CN" sz="1800" kern="0">
                  <a:solidFill>
                    <a:srgbClr val="FFFFFF"/>
                  </a:solidFill>
                  <a:latin typeface="Tahoma" panose="020B0604030504040204" pitchFamily="34" charset="0"/>
                  <a:ea typeface="Tahoma" panose="020B0604030504040204" pitchFamily="34" charset="0"/>
                  <a:cs typeface="Tahoma" panose="020B0604030504040204" pitchFamily="34" charset="0"/>
                </a:rPr>
                <a:t>Tìm hiểu một số chức năng khác khi soạn thảo văn bản</a:t>
              </a:r>
              <a:endParaRPr lang="zh-CN" altLang="zh-CN" sz="1800" kern="0" dirty="0">
                <a:solidFill>
                  <a:srgbClr val="FFFFFF"/>
                </a:solidFill>
                <a:latin typeface="Tahoma" panose="020B0604030504040204" pitchFamily="34" charset="0"/>
                <a:ea typeface="Microsoft YaHei" panose="020B0503020204020204" pitchFamily="34" charset="-122"/>
                <a:cs typeface="Tahoma" panose="020B0604030504040204" pitchFamily="34" charset="0"/>
              </a:endParaRPr>
            </a:p>
          </p:txBody>
        </p:sp>
        <p:sp>
          <p:nvSpPr>
            <p:cNvPr id="18" name="Freeform 10"/>
            <p:cNvSpPr/>
            <p:nvPr>
              <p:custDataLst>
                <p:tags r:id="rId4"/>
              </p:custDataLst>
            </p:nvPr>
          </p:nvSpPr>
          <p:spPr bwMode="auto">
            <a:xfrm flipH="1">
              <a:off x="4751539" y="1002574"/>
              <a:ext cx="179561" cy="541734"/>
            </a:xfrm>
            <a:custGeom>
              <a:avLst/>
              <a:gdLst/>
              <a:ahLst/>
              <a:cxnLst>
                <a:cxn ang="0">
                  <a:pos x="187" y="0"/>
                </a:cxn>
                <a:cxn ang="0">
                  <a:pos x="149" y="11"/>
                </a:cxn>
                <a:cxn ang="0">
                  <a:pos x="22" y="55"/>
                </a:cxn>
                <a:cxn ang="0">
                  <a:pos x="0" y="360"/>
                </a:cxn>
                <a:cxn ang="0">
                  <a:pos x="34" y="518"/>
                </a:cxn>
                <a:cxn ang="0">
                  <a:pos x="128" y="497"/>
                </a:cxn>
                <a:cxn ang="0">
                  <a:pos x="224" y="454"/>
                </a:cxn>
                <a:cxn ang="0">
                  <a:pos x="187" y="0"/>
                </a:cxn>
              </a:cxnLst>
              <a:rect l="0" t="0" r="r" b="b"/>
              <a:pathLst>
                <a:path w="224" h="518">
                  <a:moveTo>
                    <a:pt x="187" y="0"/>
                  </a:moveTo>
                  <a:cubicBezTo>
                    <a:pt x="185" y="4"/>
                    <a:pt x="172" y="5"/>
                    <a:pt x="149" y="11"/>
                  </a:cubicBezTo>
                  <a:cubicBezTo>
                    <a:pt x="127" y="15"/>
                    <a:pt x="27" y="37"/>
                    <a:pt x="22" y="55"/>
                  </a:cubicBezTo>
                  <a:cubicBezTo>
                    <a:pt x="15" y="157"/>
                    <a:pt x="7" y="258"/>
                    <a:pt x="0" y="360"/>
                  </a:cubicBezTo>
                  <a:cubicBezTo>
                    <a:pt x="12" y="413"/>
                    <a:pt x="23" y="466"/>
                    <a:pt x="34" y="518"/>
                  </a:cubicBezTo>
                  <a:cubicBezTo>
                    <a:pt x="65" y="511"/>
                    <a:pt x="87" y="509"/>
                    <a:pt x="128" y="497"/>
                  </a:cubicBezTo>
                  <a:cubicBezTo>
                    <a:pt x="170" y="485"/>
                    <a:pt x="206" y="467"/>
                    <a:pt x="224" y="454"/>
                  </a:cubicBezTo>
                  <a:cubicBezTo>
                    <a:pt x="212" y="302"/>
                    <a:pt x="199" y="151"/>
                    <a:pt x="187" y="0"/>
                  </a:cubicBezTo>
                  <a:close/>
                </a:path>
              </a:pathLst>
            </a:custGeom>
            <a:gradFill rotWithShape="1">
              <a:gsLst>
                <a:gs pos="0">
                  <a:srgbClr val="C7E6A4"/>
                </a:gs>
                <a:gs pos="100000">
                  <a:srgbClr val="6CA62C"/>
                </a:gs>
              </a:gsLst>
              <a:lin ang="0" scaled="1"/>
            </a:gradFill>
            <a:ln w="9525">
              <a:noFill/>
              <a:round/>
            </a:ln>
          </p:spPr>
          <p:txBody>
            <a:bodyPr/>
            <a:lstStyle/>
            <a:p>
              <a:pPr>
                <a:defRPr/>
              </a:pPr>
              <a:endParaRPr lang="zh-CN" altLang="zh-CN" sz="1015" kern="0">
                <a:solidFill>
                  <a:srgbClr val="000000"/>
                </a:solidFill>
                <a:latin typeface="Arial" panose="020B0604020202020204"/>
              </a:endParaRPr>
            </a:p>
          </p:txBody>
        </p:sp>
        <p:sp>
          <p:nvSpPr>
            <p:cNvPr id="19" name="Freeform 22"/>
            <p:cNvSpPr/>
            <p:nvPr>
              <p:custDataLst>
                <p:tags r:id="rId5"/>
              </p:custDataLst>
            </p:nvPr>
          </p:nvSpPr>
          <p:spPr bwMode="auto">
            <a:xfrm>
              <a:off x="7593552" y="1002574"/>
              <a:ext cx="166146" cy="541734"/>
            </a:xfrm>
            <a:custGeom>
              <a:avLst/>
              <a:gdLst/>
              <a:ahLst/>
              <a:cxnLst>
                <a:cxn ang="0">
                  <a:pos x="187" y="0"/>
                </a:cxn>
                <a:cxn ang="0">
                  <a:pos x="149" y="11"/>
                </a:cxn>
                <a:cxn ang="0">
                  <a:pos x="22" y="55"/>
                </a:cxn>
                <a:cxn ang="0">
                  <a:pos x="0" y="360"/>
                </a:cxn>
                <a:cxn ang="0">
                  <a:pos x="34" y="518"/>
                </a:cxn>
                <a:cxn ang="0">
                  <a:pos x="128" y="497"/>
                </a:cxn>
                <a:cxn ang="0">
                  <a:pos x="224" y="454"/>
                </a:cxn>
                <a:cxn ang="0">
                  <a:pos x="187" y="0"/>
                </a:cxn>
              </a:cxnLst>
              <a:rect l="0" t="0" r="r" b="b"/>
              <a:pathLst>
                <a:path w="224" h="518">
                  <a:moveTo>
                    <a:pt x="187" y="0"/>
                  </a:moveTo>
                  <a:cubicBezTo>
                    <a:pt x="185" y="4"/>
                    <a:pt x="172" y="5"/>
                    <a:pt x="149" y="11"/>
                  </a:cubicBezTo>
                  <a:cubicBezTo>
                    <a:pt x="127" y="15"/>
                    <a:pt x="27" y="37"/>
                    <a:pt x="22" y="55"/>
                  </a:cubicBezTo>
                  <a:cubicBezTo>
                    <a:pt x="15" y="157"/>
                    <a:pt x="7" y="258"/>
                    <a:pt x="0" y="360"/>
                  </a:cubicBezTo>
                  <a:cubicBezTo>
                    <a:pt x="12" y="413"/>
                    <a:pt x="23" y="466"/>
                    <a:pt x="34" y="518"/>
                  </a:cubicBezTo>
                  <a:cubicBezTo>
                    <a:pt x="65" y="511"/>
                    <a:pt x="87" y="509"/>
                    <a:pt x="128" y="497"/>
                  </a:cubicBezTo>
                  <a:cubicBezTo>
                    <a:pt x="170" y="485"/>
                    <a:pt x="206" y="467"/>
                    <a:pt x="224" y="454"/>
                  </a:cubicBezTo>
                  <a:cubicBezTo>
                    <a:pt x="212" y="302"/>
                    <a:pt x="199" y="151"/>
                    <a:pt x="187" y="0"/>
                  </a:cubicBezTo>
                  <a:close/>
                </a:path>
              </a:pathLst>
            </a:custGeom>
            <a:gradFill rotWithShape="1">
              <a:gsLst>
                <a:gs pos="0">
                  <a:srgbClr val="C7E6A4"/>
                </a:gs>
                <a:gs pos="100000">
                  <a:srgbClr val="6CA62C"/>
                </a:gs>
              </a:gsLst>
              <a:lin ang="0" scaled="1"/>
            </a:gradFill>
            <a:ln w="9525">
              <a:noFill/>
              <a:round/>
            </a:ln>
          </p:spPr>
          <p:txBody>
            <a:bodyPr/>
            <a:lstStyle/>
            <a:p>
              <a:pPr>
                <a:defRPr/>
              </a:pPr>
              <a:endParaRPr lang="zh-CN" altLang="zh-CN" sz="1015" kern="0">
                <a:solidFill>
                  <a:srgbClr val="000000"/>
                </a:solidFill>
                <a:latin typeface="Arial" panose="020B0604020202020204"/>
              </a:endParaRPr>
            </a:p>
          </p:txBody>
        </p:sp>
      </p:grpSp>
      <p:sp>
        <p:nvSpPr>
          <p:cNvPr id="38" name="文本框 1"/>
          <p:cNvSpPr txBox="1">
            <a:spLocks noChangeArrowheads="1"/>
          </p:cNvSpPr>
          <p:nvPr>
            <p:custDataLst>
              <p:tags r:id="rId1"/>
            </p:custDataLst>
          </p:nvPr>
        </p:nvSpPr>
        <p:spPr bwMode="auto">
          <a:xfrm>
            <a:off x="1493619" y="316116"/>
            <a:ext cx="615675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SimSun"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SimSun"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SimSun"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SimSun"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SimSun"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SimSun"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SimSun"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SimSun"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SimSun" panose="02010600030101010101" pitchFamily="2" charset="-122"/>
              </a:defRPr>
            </a:lvl9pPr>
          </a:lstStyle>
          <a:p>
            <a:pPr algn="ctr">
              <a:lnSpc>
                <a:spcPct val="100000"/>
              </a:lnSpc>
              <a:spcBef>
                <a:spcPct val="0"/>
              </a:spcBef>
              <a:buFontTx/>
              <a:buNone/>
            </a:pPr>
            <a:r>
              <a:rPr lang="en-US" altLang="zh-CN" sz="1800" b="1" dirty="0">
                <a:solidFill>
                  <a:srgbClr val="FF0000"/>
                </a:solidFill>
                <a:latin typeface="Tahoma" panose="020B0604030504040204" pitchFamily="34" charset="0"/>
                <a:ea typeface="Microsoft YaHei" panose="020B0503020204020204" pitchFamily="34" charset="-122"/>
                <a:cs typeface="Tahoma" panose="020B0604030504040204" pitchFamily="34" charset="0"/>
              </a:rPr>
              <a:t>BÀI 5:</a:t>
            </a:r>
            <a:r>
              <a:rPr lang="en-US" altLang="zh-CN" sz="1800" b="1" dirty="0">
                <a:solidFill>
                  <a:srgbClr val="FD8CB1"/>
                </a:solidFill>
                <a:latin typeface="Tahoma" panose="020B0604030504040204" pitchFamily="34" charset="0"/>
                <a:ea typeface="Microsoft YaHei" panose="020B0503020204020204" pitchFamily="34" charset="-122"/>
                <a:cs typeface="Tahoma" panose="020B0604030504040204" pitchFamily="34" charset="0"/>
              </a:rPr>
              <a:t> </a:t>
            </a:r>
            <a:r>
              <a:rPr lang="en-US" altLang="zh-CN" sz="1800" b="1" dirty="0">
                <a:solidFill>
                  <a:srgbClr val="002060"/>
                </a:solidFill>
                <a:latin typeface="Tahoma" panose="020B0604030504040204" pitchFamily="34" charset="0"/>
                <a:ea typeface="Microsoft YaHei" panose="020B0503020204020204" pitchFamily="34" charset="-122"/>
                <a:cs typeface="Tahoma" panose="020B0604030504040204" pitchFamily="34" charset="0"/>
              </a:rPr>
              <a:t>THỰC HÀNH TỔNG HỢP</a:t>
            </a:r>
            <a:endParaRPr lang="zh-CN" altLang="en-US" sz="1800" b="1" dirty="0">
              <a:solidFill>
                <a:srgbClr val="002060"/>
              </a:solidFill>
              <a:latin typeface="Tahoma" panose="020B0604030504040204" pitchFamily="34" charset="0"/>
              <a:ea typeface="Microsoft YaHei" panose="020B0503020204020204" pitchFamily="34" charset="-122"/>
              <a:cs typeface="Tahoma" panose="020B0604030504040204" pitchFamily="34" charset="0"/>
            </a:endParaRPr>
          </a:p>
        </p:txBody>
      </p:sp>
      <p:sp>
        <p:nvSpPr>
          <p:cNvPr id="14" name="文本框 1">
            <a:extLst>
              <a:ext uri="{FF2B5EF4-FFF2-40B4-BE49-F238E27FC236}">
                <a16:creationId xmlns:a16="http://schemas.microsoft.com/office/drawing/2014/main" id="{7FAC081B-534F-4F7D-9694-5D0A191EE980}"/>
              </a:ext>
            </a:extLst>
          </p:cNvPr>
          <p:cNvSpPr txBox="1">
            <a:spLocks noChangeArrowheads="1"/>
          </p:cNvSpPr>
          <p:nvPr>
            <p:custDataLst>
              <p:tags r:id="rId2"/>
            </p:custDataLst>
          </p:nvPr>
        </p:nvSpPr>
        <p:spPr bwMode="auto">
          <a:xfrm>
            <a:off x="1493619" y="-88567"/>
            <a:ext cx="615675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ct val="90000"/>
              </a:lnSpc>
              <a:spcBef>
                <a:spcPts val="750"/>
              </a:spcBef>
              <a:buFont typeface="Arial" panose="020B0604020202020204" pitchFamily="34" charset="0"/>
              <a:buChar char="•"/>
              <a:defRPr sz="2100">
                <a:solidFill>
                  <a:schemeClr val="tx1"/>
                </a:solidFill>
                <a:latin typeface="Calibri" panose="020F0502020204030204" pitchFamily="34" charset="0"/>
                <a:ea typeface="SimSun" panose="02010600030101010101" pitchFamily="2" charset="-122"/>
              </a:defRPr>
            </a:lvl1pPr>
            <a:lvl2pPr marL="742950" indent="-285750">
              <a:lnSpc>
                <a:spcPct val="90000"/>
              </a:lnSpc>
              <a:spcBef>
                <a:spcPts val="375"/>
              </a:spcBef>
              <a:buFont typeface="Arial" panose="020B0604020202020204" pitchFamily="34" charset="0"/>
              <a:buChar char="•"/>
              <a:defRPr>
                <a:solidFill>
                  <a:schemeClr val="tx1"/>
                </a:solidFill>
                <a:latin typeface="Calibri" panose="020F0502020204030204" pitchFamily="34" charset="0"/>
                <a:ea typeface="SimSun" panose="02010600030101010101" pitchFamily="2" charset="-122"/>
              </a:defRPr>
            </a:lvl2pPr>
            <a:lvl3pPr marL="1143000" indent="-228600">
              <a:lnSpc>
                <a:spcPct val="90000"/>
              </a:lnSpc>
              <a:spcBef>
                <a:spcPts val="375"/>
              </a:spcBef>
              <a:buFont typeface="Arial" panose="020B0604020202020204" pitchFamily="34" charset="0"/>
              <a:buChar char="•"/>
              <a:defRPr sz="1500">
                <a:solidFill>
                  <a:schemeClr val="tx1"/>
                </a:solidFill>
                <a:latin typeface="Calibri" panose="020F0502020204030204" pitchFamily="34" charset="0"/>
                <a:ea typeface="SimSun" panose="02010600030101010101" pitchFamily="2" charset="-122"/>
              </a:defRPr>
            </a:lvl3pPr>
            <a:lvl4pPr marL="16002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SimSun" panose="02010600030101010101" pitchFamily="2" charset="-122"/>
              </a:defRPr>
            </a:lvl4pPr>
            <a:lvl5pPr marL="2057400" indent="-228600">
              <a:lnSpc>
                <a:spcPct val="90000"/>
              </a:lnSpc>
              <a:spcBef>
                <a:spcPts val="375"/>
              </a:spcBef>
              <a:buFont typeface="Arial" panose="020B0604020202020204" pitchFamily="34" charset="0"/>
              <a:buChar char="•"/>
              <a:defRPr sz="1300">
                <a:solidFill>
                  <a:schemeClr val="tx1"/>
                </a:solidFill>
                <a:latin typeface="Calibri" panose="020F0502020204030204" pitchFamily="34" charset="0"/>
                <a:ea typeface="SimSun" panose="02010600030101010101" pitchFamily="2" charset="-122"/>
              </a:defRPr>
            </a:lvl5pPr>
            <a:lvl6pPr marL="25146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SimSun" panose="02010600030101010101" pitchFamily="2" charset="-122"/>
              </a:defRPr>
            </a:lvl6pPr>
            <a:lvl7pPr marL="29718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SimSun" panose="02010600030101010101" pitchFamily="2" charset="-122"/>
              </a:defRPr>
            </a:lvl7pPr>
            <a:lvl8pPr marL="34290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SimSun" panose="02010600030101010101" pitchFamily="2" charset="-122"/>
              </a:defRPr>
            </a:lvl8pPr>
            <a:lvl9pPr marL="3886200" indent="-228600" eaLnBrk="0" fontAlgn="base" hangingPunct="0">
              <a:lnSpc>
                <a:spcPct val="90000"/>
              </a:lnSpc>
              <a:spcBef>
                <a:spcPts val="375"/>
              </a:spcBef>
              <a:spcAft>
                <a:spcPct val="0"/>
              </a:spcAft>
              <a:buFont typeface="Arial" panose="020B0604020202020204" pitchFamily="34" charset="0"/>
              <a:buChar char="•"/>
              <a:defRPr sz="1300">
                <a:solidFill>
                  <a:schemeClr val="tx1"/>
                </a:solidFill>
                <a:latin typeface="Calibri" panose="020F0502020204030204" pitchFamily="34" charset="0"/>
                <a:ea typeface="SimSun" panose="02010600030101010101" pitchFamily="2" charset="-122"/>
              </a:defRPr>
            </a:lvl9pPr>
          </a:lstStyle>
          <a:p>
            <a:pPr algn="ctr">
              <a:lnSpc>
                <a:spcPct val="100000"/>
              </a:lnSpc>
              <a:spcBef>
                <a:spcPct val="0"/>
              </a:spcBef>
              <a:buFontTx/>
              <a:buNone/>
            </a:pPr>
            <a:r>
              <a:rPr lang="en-US" altLang="zh-CN" sz="1800" b="1" dirty="0" err="1">
                <a:solidFill>
                  <a:srgbClr val="FF0000"/>
                </a:solidFill>
                <a:latin typeface="Tahoma" panose="020B0604030504040204" pitchFamily="34" charset="0"/>
                <a:ea typeface="Microsoft YaHei" panose="020B0503020204020204" pitchFamily="34" charset="-122"/>
                <a:cs typeface="Tahoma" panose="020B0604030504040204" pitchFamily="34" charset="0"/>
              </a:rPr>
              <a:t>Thứ</a:t>
            </a:r>
            <a:r>
              <a:rPr lang="en-US" altLang="zh-CN" sz="1800" b="1" dirty="0">
                <a:solidFill>
                  <a:srgbClr val="FF0000"/>
                </a:solidFill>
                <a:latin typeface="Tahoma" panose="020B0604030504040204" pitchFamily="34" charset="0"/>
                <a:ea typeface="Microsoft YaHei" panose="020B0503020204020204" pitchFamily="34" charset="-122"/>
                <a:cs typeface="Tahoma" panose="020B0604030504040204" pitchFamily="34" charset="0"/>
              </a:rPr>
              <a:t> </a:t>
            </a:r>
            <a:r>
              <a:rPr lang="en-US" altLang="zh-CN" sz="1800" b="1" dirty="0" err="1">
                <a:solidFill>
                  <a:srgbClr val="FF0000"/>
                </a:solidFill>
                <a:latin typeface="Tahoma" panose="020B0604030504040204" pitchFamily="34" charset="0"/>
                <a:ea typeface="Microsoft YaHei" panose="020B0503020204020204" pitchFamily="34" charset="-122"/>
                <a:cs typeface="Tahoma" panose="020B0604030504040204" pitchFamily="34" charset="0"/>
              </a:rPr>
              <a:t>tư</a:t>
            </a:r>
            <a:r>
              <a:rPr lang="en-US" altLang="zh-CN" sz="1800" b="1" dirty="0">
                <a:solidFill>
                  <a:srgbClr val="FF0000"/>
                </a:solidFill>
                <a:latin typeface="Tahoma" panose="020B0604030504040204" pitchFamily="34" charset="0"/>
                <a:ea typeface="Microsoft YaHei" panose="020B0503020204020204" pitchFamily="34" charset="-122"/>
                <a:cs typeface="Tahoma" panose="020B0604030504040204" pitchFamily="34" charset="0"/>
              </a:rPr>
              <a:t> </a:t>
            </a:r>
            <a:r>
              <a:rPr lang="en-US" altLang="zh-CN" sz="1800" b="1" dirty="0" err="1">
                <a:solidFill>
                  <a:srgbClr val="FF0000"/>
                </a:solidFill>
                <a:latin typeface="Tahoma" panose="020B0604030504040204" pitchFamily="34" charset="0"/>
                <a:ea typeface="Microsoft YaHei" panose="020B0503020204020204" pitchFamily="34" charset="-122"/>
                <a:cs typeface="Tahoma" panose="020B0604030504040204" pitchFamily="34" charset="0"/>
              </a:rPr>
              <a:t>ngày</a:t>
            </a:r>
            <a:r>
              <a:rPr lang="en-US" altLang="zh-CN" sz="1800" b="1" dirty="0">
                <a:solidFill>
                  <a:srgbClr val="FF0000"/>
                </a:solidFill>
                <a:latin typeface="Tahoma" panose="020B0604030504040204" pitchFamily="34" charset="0"/>
                <a:ea typeface="Microsoft YaHei" panose="020B0503020204020204" pitchFamily="34" charset="-122"/>
                <a:cs typeface="Tahoma" panose="020B0604030504040204" pitchFamily="34" charset="0"/>
              </a:rPr>
              <a:t> 26 </a:t>
            </a:r>
            <a:r>
              <a:rPr lang="en-US" altLang="zh-CN" sz="1800" b="1" dirty="0" err="1">
                <a:solidFill>
                  <a:srgbClr val="FF0000"/>
                </a:solidFill>
                <a:latin typeface="Tahoma" panose="020B0604030504040204" pitchFamily="34" charset="0"/>
                <a:ea typeface="Microsoft YaHei" panose="020B0503020204020204" pitchFamily="34" charset="-122"/>
                <a:cs typeface="Tahoma" panose="020B0604030504040204" pitchFamily="34" charset="0"/>
              </a:rPr>
              <a:t>tháng</a:t>
            </a:r>
            <a:r>
              <a:rPr lang="en-US" altLang="zh-CN" sz="1800" b="1" dirty="0">
                <a:solidFill>
                  <a:srgbClr val="FF0000"/>
                </a:solidFill>
                <a:latin typeface="Tahoma" panose="020B0604030504040204" pitchFamily="34" charset="0"/>
                <a:ea typeface="Microsoft YaHei" panose="020B0503020204020204" pitchFamily="34" charset="-122"/>
                <a:cs typeface="Tahoma" panose="020B0604030504040204" pitchFamily="34" charset="0"/>
              </a:rPr>
              <a:t> 1 </a:t>
            </a:r>
            <a:r>
              <a:rPr lang="en-US" altLang="zh-CN" sz="1800" b="1" dirty="0" err="1">
                <a:solidFill>
                  <a:srgbClr val="FF0000"/>
                </a:solidFill>
                <a:latin typeface="Tahoma" panose="020B0604030504040204" pitchFamily="34" charset="0"/>
                <a:ea typeface="Microsoft YaHei" panose="020B0503020204020204" pitchFamily="34" charset="-122"/>
                <a:cs typeface="Tahoma" panose="020B0604030504040204" pitchFamily="34" charset="0"/>
              </a:rPr>
              <a:t>năm</a:t>
            </a:r>
            <a:r>
              <a:rPr lang="en-US" altLang="zh-CN" sz="1800" b="1" dirty="0">
                <a:solidFill>
                  <a:srgbClr val="FF0000"/>
                </a:solidFill>
                <a:latin typeface="Tahoma" panose="020B0604030504040204" pitchFamily="34" charset="0"/>
                <a:ea typeface="Microsoft YaHei" panose="020B0503020204020204" pitchFamily="34" charset="-122"/>
                <a:cs typeface="Tahoma" panose="020B0604030504040204" pitchFamily="34" charset="0"/>
              </a:rPr>
              <a:t> 2022</a:t>
            </a:r>
            <a:endParaRPr lang="zh-CN" altLang="en-US" sz="1800" b="1" dirty="0">
              <a:solidFill>
                <a:srgbClr val="002060"/>
              </a:solidFill>
              <a:latin typeface="Tahoma" panose="020B0604030504040204" pitchFamily="34" charset="0"/>
              <a:ea typeface="Microsoft YaHei" panose="020B0503020204020204" pitchFamily="34" charset="-122"/>
              <a:cs typeface="Tahoma" panose="020B060403050404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dur="20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nodeType="afterEffect">
                                  <p:stCondLst>
                                    <p:cond delay="0"/>
                                  </p:stCondLst>
                                  <p:childTnLst>
                                    <p:set>
                                      <p:cBhvr>
                                        <p:cTn id="6" dur="1" fill="hold">
                                          <p:stCondLst>
                                            <p:cond delay="0"/>
                                          </p:stCondLst>
                                        </p:cTn>
                                        <p:tgtEl>
                                          <p:spTgt spid="39"/>
                                        </p:tgtEl>
                                        <p:attrNameLst>
                                          <p:attrName>style.visibility</p:attrName>
                                        </p:attrNameLst>
                                      </p:cBhvr>
                                      <p:to>
                                        <p:strVal val="visible"/>
                                      </p:to>
                                    </p:set>
                                    <p:anim calcmode="lin" valueType="num">
                                      <p:cBhvr>
                                        <p:cTn id="7" dur="1000" fill="hold"/>
                                        <p:tgtEl>
                                          <p:spTgt spid="39"/>
                                        </p:tgtEl>
                                        <p:attrNameLst>
                                          <p:attrName>ppt_w</p:attrName>
                                        </p:attrNameLst>
                                      </p:cBhvr>
                                      <p:tavLst>
                                        <p:tav tm="0">
                                          <p:val>
                                            <p:strVal val="#ppt_w+.3"/>
                                          </p:val>
                                        </p:tav>
                                        <p:tav tm="100000">
                                          <p:val>
                                            <p:strVal val="#ppt_w"/>
                                          </p:val>
                                        </p:tav>
                                      </p:tavLst>
                                    </p:anim>
                                    <p:anim calcmode="lin" valueType="num">
                                      <p:cBhvr>
                                        <p:cTn id="8" dur="1000" fill="hold"/>
                                        <p:tgtEl>
                                          <p:spTgt spid="39"/>
                                        </p:tgtEl>
                                        <p:attrNameLst>
                                          <p:attrName>ppt_h</p:attrName>
                                        </p:attrNameLst>
                                      </p:cBhvr>
                                      <p:tavLst>
                                        <p:tav tm="0">
                                          <p:val>
                                            <p:strVal val="#ppt_h"/>
                                          </p:val>
                                        </p:tav>
                                        <p:tav tm="100000">
                                          <p:val>
                                            <p:strVal val="#ppt_h"/>
                                          </p:val>
                                        </p:tav>
                                      </p:tavLst>
                                    </p:anim>
                                    <p:animEffect transition="in" filter="fade">
                                      <p:cBhvr>
                                        <p:cTn id="9" dur="1000"/>
                                        <p:tgtEl>
                                          <p:spTgt spid="39"/>
                                        </p:tgtEl>
                                      </p:cBhvr>
                                    </p:animEffect>
                                  </p:childTnLst>
                                </p:cTn>
                              </p:par>
                            </p:childTnLst>
                          </p:cTn>
                        </p:par>
                        <p:par>
                          <p:cTn id="10" fill="hold">
                            <p:stCondLst>
                              <p:cond delay="1000"/>
                            </p:stCondLst>
                            <p:childTnLst>
                              <p:par>
                                <p:cTn id="11" presetID="50" presetClass="entr" presetSubtype="0" decel="100000" fill="hold" nodeType="afterEffect">
                                  <p:stCondLst>
                                    <p:cond delay="0"/>
                                  </p:stCondLst>
                                  <p:childTnLst>
                                    <p:set>
                                      <p:cBhvr>
                                        <p:cTn id="12" dur="1" fill="hold">
                                          <p:stCondLst>
                                            <p:cond delay="0"/>
                                          </p:stCondLst>
                                        </p:cTn>
                                        <p:tgtEl>
                                          <p:spTgt spid="41"/>
                                        </p:tgtEl>
                                        <p:attrNameLst>
                                          <p:attrName>style.visibility</p:attrName>
                                        </p:attrNameLst>
                                      </p:cBhvr>
                                      <p:to>
                                        <p:strVal val="visible"/>
                                      </p:to>
                                    </p:set>
                                    <p:anim calcmode="lin" valueType="num">
                                      <p:cBhvr>
                                        <p:cTn id="13" dur="1000" fill="hold"/>
                                        <p:tgtEl>
                                          <p:spTgt spid="41"/>
                                        </p:tgtEl>
                                        <p:attrNameLst>
                                          <p:attrName>ppt_w</p:attrName>
                                        </p:attrNameLst>
                                      </p:cBhvr>
                                      <p:tavLst>
                                        <p:tav tm="0">
                                          <p:val>
                                            <p:strVal val="#ppt_w+.3"/>
                                          </p:val>
                                        </p:tav>
                                        <p:tav tm="100000">
                                          <p:val>
                                            <p:strVal val="#ppt_w"/>
                                          </p:val>
                                        </p:tav>
                                      </p:tavLst>
                                    </p:anim>
                                    <p:anim calcmode="lin" valueType="num">
                                      <p:cBhvr>
                                        <p:cTn id="14" dur="1000" fill="hold"/>
                                        <p:tgtEl>
                                          <p:spTgt spid="41"/>
                                        </p:tgtEl>
                                        <p:attrNameLst>
                                          <p:attrName>ppt_h</p:attrName>
                                        </p:attrNameLst>
                                      </p:cBhvr>
                                      <p:tavLst>
                                        <p:tav tm="0">
                                          <p:val>
                                            <p:strVal val="#ppt_h"/>
                                          </p:val>
                                        </p:tav>
                                        <p:tav tm="100000">
                                          <p:val>
                                            <p:strVal val="#ppt_h"/>
                                          </p:val>
                                        </p:tav>
                                      </p:tavLst>
                                    </p:anim>
                                    <p:animEffect transition="in" filter="fade">
                                      <p:cBhvr>
                                        <p:cTn id="15" dur="10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graphicFrame>
        <p:nvGraphicFramePr>
          <p:cNvPr id="15" name="Group 54"/>
          <p:cNvGraphicFramePr>
            <a:graphicFrameLocks/>
          </p:cNvGraphicFramePr>
          <p:nvPr>
            <p:extLst>
              <p:ext uri="{D42A27DB-BD31-4B8C-83A1-F6EECF244321}">
                <p14:modId xmlns:p14="http://schemas.microsoft.com/office/powerpoint/2010/main" val="3844085084"/>
              </p:ext>
            </p:extLst>
          </p:nvPr>
        </p:nvGraphicFramePr>
        <p:xfrm>
          <a:off x="336875" y="790546"/>
          <a:ext cx="8229600" cy="3843799"/>
        </p:xfrm>
        <a:graphic>
          <a:graphicData uri="http://schemas.openxmlformats.org/drawingml/2006/table">
            <a:tbl>
              <a:tblPr>
                <a:tableStyleId>{16D9F66E-5EB9-4882-86FB-DCBF35E3C3E4}</a:tableStyleId>
              </a:tblPr>
              <a:tblGrid>
                <a:gridCol w="2073816">
                  <a:extLst>
                    <a:ext uri="{9D8B030D-6E8A-4147-A177-3AD203B41FA5}">
                      <a16:colId xmlns:a16="http://schemas.microsoft.com/office/drawing/2014/main" val="20000"/>
                    </a:ext>
                  </a:extLst>
                </a:gridCol>
                <a:gridCol w="6155784">
                  <a:extLst>
                    <a:ext uri="{9D8B030D-6E8A-4147-A177-3AD203B41FA5}">
                      <a16:colId xmlns:a16="http://schemas.microsoft.com/office/drawing/2014/main" val="20001"/>
                    </a:ext>
                  </a:extLst>
                </a:gridCol>
              </a:tblGrid>
              <a:tr h="38362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u="none" strike="noStrike" cap="none" normalizeH="0" baseline="0" dirty="0" err="1">
                          <a:ln>
                            <a:noFill/>
                          </a:ln>
                          <a:solidFill>
                            <a:srgbClr val="002060"/>
                          </a:solidFill>
                          <a:effectLst/>
                          <a:latin typeface="Times New Roman" panose="02020603050405020304" pitchFamily="18" charset="0"/>
                          <a:cs typeface="Times New Roman" panose="02020603050405020304" pitchFamily="18" charset="0"/>
                        </a:rPr>
                        <a:t>Cột</a:t>
                      </a:r>
                      <a:r>
                        <a:rPr kumimoji="0" lang="en-US" sz="1800" b="1" u="none" strike="noStrike" cap="none" normalizeH="0" baseline="0" dirty="0">
                          <a:ln>
                            <a:noFill/>
                          </a:ln>
                          <a:solidFill>
                            <a:srgbClr val="002060"/>
                          </a:solidFill>
                          <a:effectLst/>
                          <a:latin typeface="Times New Roman" panose="02020603050405020304" pitchFamily="18" charset="0"/>
                          <a:cs typeface="Times New Roman" panose="02020603050405020304" pitchFamily="18" charset="0"/>
                        </a:rPr>
                        <a:t> A</a:t>
                      </a:r>
                      <a:endParaRPr kumimoji="0" lang="en-US" sz="1800" b="1" i="0" u="none" strike="noStrike" cap="none" normalizeH="0" baseline="0" dirty="0">
                        <a:ln>
                          <a:noFill/>
                        </a:ln>
                        <a:solidFill>
                          <a:srgbClr val="002060"/>
                        </a:solidFill>
                        <a:effectLst/>
                        <a:latin typeface="Times New Roman" pitchFamily="18" charset="0"/>
                        <a:cs typeface="Times New Roman" pitchFamily="18" charset="0"/>
                      </a:endParaRPr>
                    </a:p>
                  </a:txBody>
                  <a:tcPr horzOverflow="overflow">
                    <a:solidFill>
                      <a:srgbClr val="6EC2EE"/>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800" b="1" u="none" strike="noStrike" cap="none" normalizeH="0" baseline="0" dirty="0" err="1">
                          <a:ln>
                            <a:noFill/>
                          </a:ln>
                          <a:solidFill>
                            <a:srgbClr val="002060"/>
                          </a:solidFill>
                          <a:effectLst/>
                          <a:latin typeface="Times New Roman" panose="02020603050405020304" pitchFamily="18" charset="0"/>
                          <a:cs typeface="Times New Roman" panose="02020603050405020304" pitchFamily="18" charset="0"/>
                        </a:rPr>
                        <a:t>Cột</a:t>
                      </a:r>
                      <a:r>
                        <a:rPr kumimoji="0" lang="en-US" sz="1800" b="1" u="none" strike="noStrike" cap="none" normalizeH="0" baseline="0" dirty="0">
                          <a:ln>
                            <a:noFill/>
                          </a:ln>
                          <a:solidFill>
                            <a:srgbClr val="002060"/>
                          </a:solidFill>
                          <a:effectLst/>
                          <a:latin typeface="Times New Roman" panose="02020603050405020304" pitchFamily="18" charset="0"/>
                          <a:cs typeface="Times New Roman" panose="02020603050405020304" pitchFamily="18" charset="0"/>
                        </a:rPr>
                        <a:t> B</a:t>
                      </a:r>
                      <a:endParaRPr kumimoji="0" lang="en-US" sz="1800" b="1" i="0" u="none" strike="noStrike" cap="none" normalizeH="0" baseline="0" dirty="0">
                        <a:ln>
                          <a:noFill/>
                        </a:ln>
                        <a:solidFill>
                          <a:srgbClr val="002060"/>
                        </a:solidFill>
                        <a:effectLst/>
                        <a:latin typeface="Times New Roman" pitchFamily="18" charset="0"/>
                        <a:cs typeface="Times New Roman" pitchFamily="18" charset="0"/>
                      </a:endParaRPr>
                    </a:p>
                  </a:txBody>
                  <a:tcPr horzOverflow="overflow">
                    <a:solidFill>
                      <a:srgbClr val="6EC2EE"/>
                    </a:solidFill>
                  </a:tcPr>
                </a:tc>
                <a:extLst>
                  <a:ext uri="{0D108BD9-81ED-4DB2-BD59-A6C34878D82A}">
                    <a16:rowId xmlns:a16="http://schemas.microsoft.com/office/drawing/2014/main" val="10000"/>
                  </a:ext>
                </a:extLst>
              </a:tr>
              <a:tr h="40039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000" u="none" strike="noStrike" cap="none" normalizeH="0" baseline="0" dirty="0">
                          <a:ln>
                            <a:noFill/>
                          </a:ln>
                          <a:effectLst/>
                        </a:rPr>
                        <a:t> </a:t>
                      </a:r>
                      <a:endParaRPr kumimoji="0" lang="en-US" sz="20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sz="1600" u="none" strike="noStrike" cap="none" normalizeH="0" baseline="0">
                          <a:ln>
                            <a:noFill/>
                          </a:ln>
                          <a:effectLst/>
                        </a:rPr>
                        <a:t>        </a:t>
                      </a:r>
                      <a:endParaRPr kumimoji="0" lang="en-US" sz="2000" b="0" i="0" u="none" strike="noStrike" cap="none" normalizeH="0" baseline="0">
                        <a:ln>
                          <a:noFill/>
                        </a:ln>
                        <a:solidFill>
                          <a:schemeClr val="tx1"/>
                        </a:solidFill>
                        <a:effectLst/>
                        <a:latin typeface="Times New Roman" pitchFamily="18" charset="0"/>
                        <a:cs typeface="Times New Roman" pitchFamily="18" charset="0"/>
                      </a:endParaRPr>
                    </a:p>
                  </a:txBody>
                  <a:tcPr horzOverflow="overflow"/>
                </a:tc>
                <a:extLst>
                  <a:ext uri="{0D108BD9-81ED-4DB2-BD59-A6C34878D82A}">
                    <a16:rowId xmlns:a16="http://schemas.microsoft.com/office/drawing/2014/main" val="10001"/>
                  </a:ext>
                </a:extLst>
              </a:tr>
              <a:tr h="44680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2000" u="none" strike="noStrike" cap="none" normalizeH="0" baseline="0" dirty="0">
                          <a:ln>
                            <a:noFill/>
                          </a:ln>
                          <a:effectLst/>
                        </a:rPr>
                        <a:t>       </a:t>
                      </a:r>
                      <a:endParaRPr kumimoji="0" lang="en-US" sz="20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tc>
                <a:extLst>
                  <a:ext uri="{0D108BD9-81ED-4DB2-BD59-A6C34878D82A}">
                    <a16:rowId xmlns:a16="http://schemas.microsoft.com/office/drawing/2014/main" val="10002"/>
                  </a:ext>
                </a:extLst>
              </a:tr>
              <a:tr h="50361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2000" u="none" strike="noStrike" cap="none" normalizeH="0" baseline="0" dirty="0">
                          <a:ln>
                            <a:noFill/>
                          </a:ln>
                          <a:effectLst/>
                        </a:rPr>
                        <a:t>       </a:t>
                      </a:r>
                      <a:endParaRPr kumimoji="0" lang="en-US" sz="28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tc>
                <a:extLst>
                  <a:ext uri="{0D108BD9-81ED-4DB2-BD59-A6C34878D82A}">
                    <a16:rowId xmlns:a16="http://schemas.microsoft.com/office/drawing/2014/main" val="10003"/>
                  </a:ext>
                </a:extLst>
              </a:tr>
              <a:tr h="48837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2000" u="none" strike="noStrike" cap="none" normalizeH="0" baseline="0">
                          <a:ln>
                            <a:noFill/>
                          </a:ln>
                          <a:effectLst/>
                        </a:rPr>
                        <a:t>       </a:t>
                      </a:r>
                      <a:endParaRPr kumimoji="0" lang="en-US" sz="20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tc>
                <a:extLst>
                  <a:ext uri="{0D108BD9-81ED-4DB2-BD59-A6C34878D82A}">
                    <a16:rowId xmlns:a16="http://schemas.microsoft.com/office/drawing/2014/main" val="10004"/>
                  </a:ext>
                </a:extLst>
              </a:tr>
              <a:tr h="52993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tc>
                <a:tc>
                  <a:txBody>
                    <a:bodyPr/>
                    <a:lstStyle/>
                    <a:p>
                      <a:pPr marL="0" marR="0" lvl="0" indent="0" algn="just" defTabSz="914400" rtl="0" eaLnBrk="1" fontAlgn="base" latinLnBrk="0" hangingPunct="1">
                        <a:lnSpc>
                          <a:spcPct val="100000"/>
                        </a:lnSpc>
                        <a:spcBef>
                          <a:spcPct val="20000"/>
                        </a:spcBef>
                        <a:spcAft>
                          <a:spcPct val="0"/>
                        </a:spcAft>
                        <a:buClrTx/>
                        <a:buSzTx/>
                        <a:buFontTx/>
                        <a:buNone/>
                        <a:tabLst/>
                      </a:pPr>
                      <a:r>
                        <a:rPr kumimoji="0" lang="en-US" sz="2000" u="none" strike="noStrike" cap="none" normalizeH="0" baseline="0" dirty="0">
                          <a:ln>
                            <a:noFill/>
                          </a:ln>
                          <a:effectLst/>
                        </a:rPr>
                        <a:t>      </a:t>
                      </a:r>
                      <a:endParaRPr kumimoji="0" lang="en-US" sz="20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tc>
                <a:extLst>
                  <a:ext uri="{0D108BD9-81ED-4DB2-BD59-A6C34878D82A}">
                    <a16:rowId xmlns:a16="http://schemas.microsoft.com/office/drawing/2014/main" val="10005"/>
                  </a:ext>
                </a:extLst>
              </a:tr>
              <a:tr h="47798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defRPr/>
                      </a:pPr>
                      <a:r>
                        <a:rPr kumimoji="0" lang="en-US" sz="2000" u="none" strike="noStrike" cap="none" normalizeH="0" baseline="0" dirty="0">
                          <a:ln>
                            <a:noFill/>
                          </a:ln>
                          <a:effectLst/>
                        </a:rPr>
                        <a:t>       </a:t>
                      </a:r>
                      <a:endParaRPr kumimoji="0" lang="en-US" sz="20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tc>
                <a:extLst>
                  <a:ext uri="{0D108BD9-81ED-4DB2-BD59-A6C34878D82A}">
                    <a16:rowId xmlns:a16="http://schemas.microsoft.com/office/drawing/2014/main" val="10006"/>
                  </a:ext>
                </a:extLst>
              </a:tr>
              <a:tr h="61306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0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tc>
                <a:tc>
                  <a:txBody>
                    <a:bodyPr/>
                    <a:lstStyle/>
                    <a:p>
                      <a:pPr marL="0" marR="0" lvl="0" indent="0" algn="l" defTabSz="914400" rtl="0" eaLnBrk="1" fontAlgn="base" latinLnBrk="0" hangingPunct="1">
                        <a:lnSpc>
                          <a:spcPct val="100000"/>
                        </a:lnSpc>
                        <a:spcBef>
                          <a:spcPct val="50000"/>
                        </a:spcBef>
                        <a:spcAft>
                          <a:spcPct val="0"/>
                        </a:spcAft>
                        <a:buClrTx/>
                        <a:buSzTx/>
                        <a:buFontTx/>
                        <a:buNone/>
                        <a:tabLst/>
                      </a:pPr>
                      <a:r>
                        <a:rPr kumimoji="0" lang="en-US" sz="2000" u="none" strike="noStrike" cap="none" normalizeH="0" baseline="0" dirty="0">
                          <a:ln>
                            <a:noFill/>
                          </a:ln>
                          <a:effectLst/>
                        </a:rPr>
                        <a:t>       </a:t>
                      </a:r>
                      <a:endParaRPr kumimoji="0" lang="en-US" sz="2000" b="0" i="0" u="none" strike="noStrike" cap="none" normalizeH="0" baseline="0" dirty="0">
                        <a:ln>
                          <a:noFill/>
                        </a:ln>
                        <a:solidFill>
                          <a:schemeClr val="tx1"/>
                        </a:solidFill>
                        <a:effectLst/>
                        <a:latin typeface="Times New Roman" pitchFamily="18" charset="0"/>
                        <a:cs typeface="Times New Roman" pitchFamily="18" charset="0"/>
                      </a:endParaRPr>
                    </a:p>
                  </a:txBody>
                  <a:tcPr horzOverflow="overflow"/>
                </a:tc>
                <a:extLst>
                  <a:ext uri="{0D108BD9-81ED-4DB2-BD59-A6C34878D82A}">
                    <a16:rowId xmlns:a16="http://schemas.microsoft.com/office/drawing/2014/main" val="10007"/>
                  </a:ext>
                </a:extLst>
              </a:tr>
            </a:tbl>
          </a:graphicData>
        </a:graphic>
      </p:graphicFrame>
      <p:sp>
        <p:nvSpPr>
          <p:cNvPr id="16" name="TextBox 15"/>
          <p:cNvSpPr txBox="1">
            <a:spLocks noChangeArrowheads="1"/>
          </p:cNvSpPr>
          <p:nvPr/>
        </p:nvSpPr>
        <p:spPr bwMode="auto">
          <a:xfrm>
            <a:off x="648658" y="67049"/>
            <a:ext cx="556260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a:solidFill>
                  <a:schemeClr val="tx1"/>
                </a:solidFill>
                <a:latin typeface="Times New Roman" pitchFamily="18" charset="0"/>
                <a:cs typeface="Times New Roman" pitchFamily="18" charset="0"/>
              </a:defRPr>
            </a:lvl1pPr>
            <a:lvl2pPr marL="800100" indent="-342900">
              <a:defRPr>
                <a:solidFill>
                  <a:schemeClr val="tx1"/>
                </a:solidFill>
                <a:latin typeface="Times New Roman" pitchFamily="18" charset="0"/>
                <a:cs typeface="Times New Roman" pitchFamily="18" charset="0"/>
              </a:defRPr>
            </a:lvl2pPr>
            <a:lvl3pPr marL="1257300" indent="-342900">
              <a:defRPr>
                <a:solidFill>
                  <a:schemeClr val="tx1"/>
                </a:solidFill>
                <a:latin typeface="Times New Roman" pitchFamily="18" charset="0"/>
                <a:cs typeface="Times New Roman" pitchFamily="18" charset="0"/>
              </a:defRPr>
            </a:lvl3pPr>
            <a:lvl4pPr marL="1714500" indent="-342900">
              <a:defRPr>
                <a:solidFill>
                  <a:schemeClr val="tx1"/>
                </a:solidFill>
                <a:latin typeface="Times New Roman" pitchFamily="18" charset="0"/>
                <a:cs typeface="Times New Roman" pitchFamily="18" charset="0"/>
              </a:defRPr>
            </a:lvl4pPr>
            <a:lvl5pPr marL="2171700" indent="-342900">
              <a:defRPr>
                <a:solidFill>
                  <a:schemeClr val="tx1"/>
                </a:solidFill>
                <a:latin typeface="Times New Roman" pitchFamily="18" charset="0"/>
                <a:cs typeface="Times New Roman" pitchFamily="18" charset="0"/>
              </a:defRPr>
            </a:lvl5pPr>
            <a:lvl6pPr marL="2628900" indent="-342900" fontAlgn="base">
              <a:spcBef>
                <a:spcPct val="0"/>
              </a:spcBef>
              <a:spcAft>
                <a:spcPct val="0"/>
              </a:spcAft>
              <a:defRPr>
                <a:solidFill>
                  <a:schemeClr val="tx1"/>
                </a:solidFill>
                <a:latin typeface="Times New Roman" pitchFamily="18" charset="0"/>
                <a:cs typeface="Times New Roman" pitchFamily="18" charset="0"/>
              </a:defRPr>
            </a:lvl6pPr>
            <a:lvl7pPr marL="3086100" indent="-342900" fontAlgn="base">
              <a:spcBef>
                <a:spcPct val="0"/>
              </a:spcBef>
              <a:spcAft>
                <a:spcPct val="0"/>
              </a:spcAft>
              <a:defRPr>
                <a:solidFill>
                  <a:schemeClr val="tx1"/>
                </a:solidFill>
                <a:latin typeface="Times New Roman" pitchFamily="18" charset="0"/>
                <a:cs typeface="Times New Roman" pitchFamily="18" charset="0"/>
              </a:defRPr>
            </a:lvl7pPr>
            <a:lvl8pPr marL="3543300" indent="-342900" fontAlgn="base">
              <a:spcBef>
                <a:spcPct val="0"/>
              </a:spcBef>
              <a:spcAft>
                <a:spcPct val="0"/>
              </a:spcAft>
              <a:defRPr>
                <a:solidFill>
                  <a:schemeClr val="tx1"/>
                </a:solidFill>
                <a:latin typeface="Times New Roman" pitchFamily="18" charset="0"/>
                <a:cs typeface="Times New Roman" pitchFamily="18" charset="0"/>
              </a:defRPr>
            </a:lvl8pPr>
            <a:lvl9pPr marL="4000500" indent="-342900" fontAlgn="base">
              <a:spcBef>
                <a:spcPct val="0"/>
              </a:spcBef>
              <a:spcAft>
                <a:spcPct val="0"/>
              </a:spcAft>
              <a:defRPr>
                <a:solidFill>
                  <a:schemeClr val="tx1"/>
                </a:solidFill>
                <a:latin typeface="Times New Roman" pitchFamily="18" charset="0"/>
                <a:cs typeface="Times New Roman" pitchFamily="18" charset="0"/>
              </a:defRPr>
            </a:lvl9pPr>
          </a:lstStyle>
          <a:p>
            <a:pPr marL="0" indent="0"/>
            <a:endParaRPr lang="en-US" sz="2200" b="1" dirty="0"/>
          </a:p>
        </p:txBody>
      </p:sp>
      <p:sp>
        <p:nvSpPr>
          <p:cNvPr id="17" name="Rectangle 51"/>
          <p:cNvSpPr>
            <a:spLocks noChangeArrowheads="1"/>
          </p:cNvSpPr>
          <p:nvPr/>
        </p:nvSpPr>
        <p:spPr bwMode="auto">
          <a:xfrm>
            <a:off x="97640" y="127648"/>
            <a:ext cx="891910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400" b="1" dirty="0" err="1">
                <a:solidFill>
                  <a:srgbClr val="FF0000"/>
                </a:solidFill>
                <a:latin typeface="Times New Roman" pitchFamily="18" charset="0"/>
                <a:cs typeface="Times New Roman" pitchFamily="18" charset="0"/>
              </a:rPr>
              <a:t>Em</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hãy</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nối</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các</a:t>
            </a:r>
            <a:r>
              <a:rPr lang="en-US" sz="2400" b="1" dirty="0">
                <a:solidFill>
                  <a:srgbClr val="FF0000"/>
                </a:solidFill>
                <a:latin typeface="Times New Roman" pitchFamily="18" charset="0"/>
                <a:cs typeface="Times New Roman" pitchFamily="18" charset="0"/>
              </a:rPr>
              <a:t> ô ở </a:t>
            </a:r>
            <a:r>
              <a:rPr lang="en-US" sz="2400" b="1" dirty="0" err="1">
                <a:solidFill>
                  <a:srgbClr val="FF0000"/>
                </a:solidFill>
                <a:latin typeface="Times New Roman" pitchFamily="18" charset="0"/>
                <a:cs typeface="Times New Roman" pitchFamily="18" charset="0"/>
              </a:rPr>
              <a:t>cột</a:t>
            </a:r>
            <a:r>
              <a:rPr lang="en-US" sz="2400" b="1" dirty="0">
                <a:solidFill>
                  <a:srgbClr val="FF0000"/>
                </a:solidFill>
                <a:latin typeface="Times New Roman" pitchFamily="18" charset="0"/>
                <a:cs typeface="Times New Roman" pitchFamily="18" charset="0"/>
              </a:rPr>
              <a:t> A </a:t>
            </a:r>
            <a:r>
              <a:rPr lang="en-US" sz="2400" b="1" dirty="0" err="1">
                <a:solidFill>
                  <a:srgbClr val="FF0000"/>
                </a:solidFill>
                <a:latin typeface="Times New Roman" pitchFamily="18" charset="0"/>
                <a:cs typeface="Times New Roman" pitchFamily="18" charset="0"/>
              </a:rPr>
              <a:t>với</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các</a:t>
            </a:r>
            <a:r>
              <a:rPr lang="en-US" sz="2400" b="1" dirty="0">
                <a:solidFill>
                  <a:srgbClr val="FF0000"/>
                </a:solidFill>
                <a:latin typeface="Times New Roman" pitchFamily="18" charset="0"/>
                <a:cs typeface="Times New Roman" pitchFamily="18" charset="0"/>
              </a:rPr>
              <a:t> ô ở </a:t>
            </a:r>
            <a:r>
              <a:rPr lang="en-US" sz="2400" b="1" dirty="0" err="1">
                <a:solidFill>
                  <a:srgbClr val="FF0000"/>
                </a:solidFill>
                <a:latin typeface="Times New Roman" pitchFamily="18" charset="0"/>
                <a:cs typeface="Times New Roman" pitchFamily="18" charset="0"/>
              </a:rPr>
              <a:t>cột</a:t>
            </a:r>
            <a:r>
              <a:rPr lang="en-US" sz="2400" b="1" dirty="0">
                <a:solidFill>
                  <a:srgbClr val="FF0000"/>
                </a:solidFill>
                <a:latin typeface="Times New Roman" pitchFamily="18" charset="0"/>
                <a:cs typeface="Times New Roman" pitchFamily="18" charset="0"/>
              </a:rPr>
              <a:t> B </a:t>
            </a:r>
            <a:r>
              <a:rPr lang="en-US" sz="2400" b="1" dirty="0" err="1">
                <a:solidFill>
                  <a:srgbClr val="FF0000"/>
                </a:solidFill>
                <a:latin typeface="Times New Roman" pitchFamily="18" charset="0"/>
                <a:cs typeface="Times New Roman" pitchFamily="18" charset="0"/>
              </a:rPr>
              <a:t>để</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được</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câu</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trả</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lời</a:t>
            </a:r>
            <a:r>
              <a:rPr lang="en-US" sz="2400" b="1" dirty="0">
                <a:solidFill>
                  <a:srgbClr val="FF0000"/>
                </a:solidFill>
                <a:latin typeface="Times New Roman" pitchFamily="18" charset="0"/>
                <a:cs typeface="Times New Roman" pitchFamily="18" charset="0"/>
              </a:rPr>
              <a:t> </a:t>
            </a:r>
            <a:r>
              <a:rPr lang="en-US" sz="2400" b="1" dirty="0" err="1">
                <a:solidFill>
                  <a:srgbClr val="FF0000"/>
                </a:solidFill>
                <a:latin typeface="Times New Roman" pitchFamily="18" charset="0"/>
                <a:cs typeface="Times New Roman" pitchFamily="18" charset="0"/>
              </a:rPr>
              <a:t>đúng</a:t>
            </a:r>
            <a:endParaRPr lang="en-US" sz="2400" b="1" dirty="0">
              <a:solidFill>
                <a:srgbClr val="FF0000"/>
              </a:solidFill>
              <a:latin typeface="Times New Roman" pitchFamily="18" charset="0"/>
              <a:cs typeface="Times New Roman" pitchFamily="18" charset="0"/>
            </a:endParaRPr>
          </a:p>
        </p:txBody>
      </p:sp>
      <p:grpSp>
        <p:nvGrpSpPr>
          <p:cNvPr id="3" name="Group 2"/>
          <p:cNvGrpSpPr/>
          <p:nvPr/>
        </p:nvGrpSpPr>
        <p:grpSpPr>
          <a:xfrm>
            <a:off x="709329" y="1213183"/>
            <a:ext cx="1427879" cy="359835"/>
            <a:chOff x="679816" y="1412441"/>
            <a:chExt cx="1427879" cy="359835"/>
          </a:xfrm>
        </p:grpSpPr>
        <p:pic>
          <p:nvPicPr>
            <p:cNvPr id="19" name="Picture 16" descr="Chu dam"/>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9816" y="1412441"/>
              <a:ext cx="281859" cy="3584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17" descr="Chu gach cha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19641" y="1412441"/>
              <a:ext cx="288054" cy="3598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18" descr="nghieng"/>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24950" y="1412441"/>
              <a:ext cx="294249" cy="33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0" name="Group 9"/>
          <p:cNvGrpSpPr/>
          <p:nvPr/>
        </p:nvGrpSpPr>
        <p:grpSpPr>
          <a:xfrm>
            <a:off x="653952" y="1631557"/>
            <a:ext cx="1610622" cy="346307"/>
            <a:chOff x="653952" y="2023704"/>
            <a:chExt cx="1610622" cy="346307"/>
          </a:xfrm>
        </p:grpSpPr>
        <p:pic>
          <p:nvPicPr>
            <p:cNvPr id="24" name="Picture 20" descr="Can le trai"/>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53952" y="2023704"/>
              <a:ext cx="292841" cy="3178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21" descr="Can giua"/>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72296" y="2023704"/>
              <a:ext cx="292841" cy="3314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23" descr="Can phai"/>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490639" y="2023704"/>
              <a:ext cx="292841" cy="3463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Picture 22" descr="can thang 2 le"/>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950817" y="2023704"/>
              <a:ext cx="313757" cy="34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28" name="Picture 44"/>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51016" y="2151032"/>
            <a:ext cx="935400" cy="324663"/>
          </a:xfrm>
          <a:prstGeom prst="rect">
            <a:avLst/>
          </a:prstGeom>
          <a:noFill/>
          <a:extLst>
            <a:ext uri="{909E8E84-426E-40DD-AFC4-6F175D3DCCD1}">
              <a14:hiddenFill xmlns:a14="http://schemas.microsoft.com/office/drawing/2010/main">
                <a:solidFill>
                  <a:srgbClr val="FFFFFF"/>
                </a:solidFill>
              </a14:hiddenFill>
            </a:ext>
          </a:extLst>
        </p:spPr>
      </p:pic>
      <p:pic>
        <p:nvPicPr>
          <p:cNvPr id="29" name="Picture 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83357" y="3050728"/>
            <a:ext cx="408850" cy="397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 name="Picture 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83357" y="2540524"/>
            <a:ext cx="377877" cy="4217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1" name="Picture 14"/>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43481" y="3561294"/>
            <a:ext cx="780333" cy="44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50" name="Group 49"/>
          <p:cNvGrpSpPr/>
          <p:nvPr/>
        </p:nvGrpSpPr>
        <p:grpSpPr>
          <a:xfrm>
            <a:off x="743481" y="4062242"/>
            <a:ext cx="1518046" cy="430178"/>
            <a:chOff x="409319" y="4062242"/>
            <a:chExt cx="1518046" cy="430178"/>
          </a:xfrm>
        </p:grpSpPr>
        <p:pic>
          <p:nvPicPr>
            <p:cNvPr id="32" name="Picture 17"/>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09319" y="4062242"/>
              <a:ext cx="637211" cy="430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3" name="Picture 18"/>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1053913" y="4062242"/>
              <a:ext cx="873452" cy="430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sp>
        <p:nvSpPr>
          <p:cNvPr id="41" name="Rectangle 40"/>
          <p:cNvSpPr/>
          <p:nvPr/>
        </p:nvSpPr>
        <p:spPr>
          <a:xfrm>
            <a:off x="2840408" y="1181547"/>
            <a:ext cx="4343400" cy="400110"/>
          </a:xfrm>
          <a:prstGeom prst="rect">
            <a:avLst/>
          </a:prstGeom>
        </p:spPr>
        <p:txBody>
          <a:bodyPr wrap="square">
            <a:spAutoFit/>
          </a:bodyPr>
          <a:lstStyle/>
          <a:p>
            <a:pPr lvl="0" fontAlgn="base">
              <a:spcBef>
                <a:spcPct val="20000"/>
              </a:spcBef>
              <a:spcAft>
                <a:spcPct val="0"/>
              </a:spcAft>
              <a:defRPr/>
            </a:pPr>
            <a:r>
              <a:rPr lang="en-US" sz="2000" dirty="0" err="1">
                <a:solidFill>
                  <a:srgbClr val="002060"/>
                </a:solidFill>
                <a:latin typeface="Times New Roman" pitchFamily="18" charset="0"/>
                <a:cs typeface="Times New Roman" pitchFamily="18" charset="0"/>
              </a:rPr>
              <a:t>Các</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nút</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lệnh</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dùng</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để</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trình</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bày</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chữ</a:t>
            </a:r>
            <a:endParaRPr lang="en-US" sz="2000" dirty="0">
              <a:solidFill>
                <a:srgbClr val="002060"/>
              </a:solidFill>
              <a:latin typeface="Times New Roman" pitchFamily="18" charset="0"/>
              <a:cs typeface="Times New Roman" pitchFamily="18" charset="0"/>
            </a:endParaRPr>
          </a:p>
        </p:txBody>
      </p:sp>
      <p:sp>
        <p:nvSpPr>
          <p:cNvPr id="42" name="Rectangle 41"/>
          <p:cNvSpPr/>
          <p:nvPr/>
        </p:nvSpPr>
        <p:spPr>
          <a:xfrm>
            <a:off x="2764208" y="1590451"/>
            <a:ext cx="4495800" cy="400110"/>
          </a:xfrm>
          <a:prstGeom prst="rect">
            <a:avLst/>
          </a:prstGeom>
        </p:spPr>
        <p:txBody>
          <a:bodyPr wrap="square">
            <a:spAutoFit/>
          </a:bodyPr>
          <a:lstStyle/>
          <a:p>
            <a:pPr lvl="0" fontAlgn="base">
              <a:spcBef>
                <a:spcPct val="50000"/>
              </a:spcBef>
              <a:spcAft>
                <a:spcPct val="0"/>
              </a:spcAft>
            </a:pPr>
            <a:r>
              <a:rPr lang="en-US" sz="2000" dirty="0" err="1">
                <a:solidFill>
                  <a:srgbClr val="002060"/>
                </a:solidFill>
                <a:latin typeface="Times New Roman" pitchFamily="18" charset="0"/>
                <a:cs typeface="Times New Roman" pitchFamily="18" charset="0"/>
              </a:rPr>
              <a:t>Nút</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lệnh</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để</a:t>
            </a:r>
            <a:r>
              <a:rPr lang="en-US" sz="2000" dirty="0">
                <a:solidFill>
                  <a:srgbClr val="002060"/>
                </a:solidFill>
                <a:latin typeface="Times New Roman" pitchFamily="18" charset="0"/>
                <a:cs typeface="Times New Roman" pitchFamily="18" charset="0"/>
              </a:rPr>
              <a:t> </a:t>
            </a:r>
            <a:r>
              <a:rPr lang="en-US" sz="2000" err="1">
                <a:solidFill>
                  <a:srgbClr val="002060"/>
                </a:solidFill>
                <a:latin typeface="Times New Roman" pitchFamily="18" charset="0"/>
                <a:cs typeface="Times New Roman" pitchFamily="18" charset="0"/>
              </a:rPr>
              <a:t>chèn</a:t>
            </a:r>
            <a:r>
              <a:rPr lang="en-US" sz="2000">
                <a:solidFill>
                  <a:srgbClr val="002060"/>
                </a:solidFill>
                <a:latin typeface="Times New Roman" pitchFamily="18" charset="0"/>
                <a:cs typeface="Times New Roman" pitchFamily="18" charset="0"/>
              </a:rPr>
              <a:t> tranh </a:t>
            </a:r>
            <a:r>
              <a:rPr lang="en-US" sz="2000" dirty="0" err="1">
                <a:solidFill>
                  <a:srgbClr val="002060"/>
                </a:solidFill>
                <a:latin typeface="Times New Roman" pitchFamily="18" charset="0"/>
                <a:cs typeface="Times New Roman" pitchFamily="18" charset="0"/>
              </a:rPr>
              <a:t>ảnh</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vào</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văn</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bản</a:t>
            </a:r>
            <a:endParaRPr lang="en-US" sz="2000" dirty="0">
              <a:solidFill>
                <a:srgbClr val="002060"/>
              </a:solidFill>
              <a:latin typeface="Times New Roman" pitchFamily="18" charset="0"/>
              <a:cs typeface="Times New Roman" pitchFamily="18" charset="0"/>
            </a:endParaRPr>
          </a:p>
        </p:txBody>
      </p:sp>
      <p:sp>
        <p:nvSpPr>
          <p:cNvPr id="43" name="Rectangle 42"/>
          <p:cNvSpPr/>
          <p:nvPr/>
        </p:nvSpPr>
        <p:spPr>
          <a:xfrm>
            <a:off x="2781526" y="2051753"/>
            <a:ext cx="4419600" cy="400110"/>
          </a:xfrm>
          <a:prstGeom prst="rect">
            <a:avLst/>
          </a:prstGeom>
        </p:spPr>
        <p:txBody>
          <a:bodyPr wrap="square">
            <a:spAutoFit/>
          </a:bodyPr>
          <a:lstStyle/>
          <a:p>
            <a:pPr lvl="0" fontAlgn="base">
              <a:spcBef>
                <a:spcPct val="50000"/>
              </a:spcBef>
              <a:spcAft>
                <a:spcPct val="0"/>
              </a:spcAft>
            </a:pPr>
            <a:r>
              <a:rPr lang="en-US" sz="2000" dirty="0" err="1">
                <a:solidFill>
                  <a:srgbClr val="002060"/>
                </a:solidFill>
                <a:latin typeface="Times New Roman" pitchFamily="18" charset="0"/>
                <a:cs typeface="Times New Roman" pitchFamily="18" charset="0"/>
              </a:rPr>
              <a:t>Nút</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lệnh</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dùng</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để</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thay</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đổi</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phông</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chữ</a:t>
            </a:r>
            <a:r>
              <a:rPr lang="en-US" sz="2000" dirty="0">
                <a:solidFill>
                  <a:srgbClr val="002060"/>
                </a:solidFill>
                <a:latin typeface="Times New Roman" pitchFamily="18" charset="0"/>
                <a:cs typeface="Times New Roman" pitchFamily="18" charset="0"/>
              </a:rPr>
              <a:t> </a:t>
            </a:r>
          </a:p>
        </p:txBody>
      </p:sp>
      <p:sp>
        <p:nvSpPr>
          <p:cNvPr id="44" name="Rectangle 43"/>
          <p:cNvSpPr/>
          <p:nvPr/>
        </p:nvSpPr>
        <p:spPr>
          <a:xfrm>
            <a:off x="2764207" y="2540524"/>
            <a:ext cx="4267200" cy="400110"/>
          </a:xfrm>
          <a:prstGeom prst="rect">
            <a:avLst/>
          </a:prstGeom>
        </p:spPr>
        <p:txBody>
          <a:bodyPr wrap="square">
            <a:spAutoFit/>
          </a:bodyPr>
          <a:lstStyle/>
          <a:p>
            <a:pPr lvl="0" fontAlgn="base">
              <a:spcBef>
                <a:spcPct val="50000"/>
              </a:spcBef>
              <a:spcAft>
                <a:spcPct val="0"/>
              </a:spcAft>
            </a:pPr>
            <a:r>
              <a:rPr lang="en-US" sz="2000" dirty="0" err="1">
                <a:solidFill>
                  <a:srgbClr val="002060"/>
                </a:solidFill>
                <a:latin typeface="Times New Roman" pitchFamily="18" charset="0"/>
                <a:cs typeface="Times New Roman" pitchFamily="18" charset="0"/>
              </a:rPr>
              <a:t>Nút</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lệnh</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dùng</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để</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căn</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lề</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văn</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bản</a:t>
            </a:r>
            <a:endParaRPr lang="en-US" sz="2000" dirty="0">
              <a:solidFill>
                <a:srgbClr val="002060"/>
              </a:solidFill>
              <a:latin typeface="Times New Roman" pitchFamily="18" charset="0"/>
              <a:cs typeface="Times New Roman" pitchFamily="18" charset="0"/>
            </a:endParaRPr>
          </a:p>
        </p:txBody>
      </p:sp>
      <p:sp>
        <p:nvSpPr>
          <p:cNvPr id="45" name="Rectangle 44"/>
          <p:cNvSpPr/>
          <p:nvPr/>
        </p:nvSpPr>
        <p:spPr>
          <a:xfrm>
            <a:off x="2763524" y="3048330"/>
            <a:ext cx="5736241" cy="400110"/>
          </a:xfrm>
          <a:prstGeom prst="rect">
            <a:avLst/>
          </a:prstGeom>
        </p:spPr>
        <p:txBody>
          <a:bodyPr wrap="square">
            <a:spAutoFit/>
          </a:bodyPr>
          <a:lstStyle/>
          <a:p>
            <a:pPr lvl="0" fontAlgn="base">
              <a:spcBef>
                <a:spcPct val="20000"/>
              </a:spcBef>
              <a:spcAft>
                <a:spcPct val="0"/>
              </a:spcAft>
            </a:pPr>
            <a:r>
              <a:rPr lang="en-US" sz="2000" dirty="0" err="1">
                <a:solidFill>
                  <a:srgbClr val="002060"/>
                </a:solidFill>
                <a:latin typeface="Times New Roman" pitchFamily="18" charset="0"/>
                <a:cs typeface="Times New Roman" pitchFamily="18" charset="0"/>
              </a:rPr>
              <a:t>Các</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nút</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lệnh</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dùng</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để</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sao</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chép</a:t>
            </a:r>
            <a:r>
              <a:rPr lang="en-US" sz="2000" dirty="0">
                <a:solidFill>
                  <a:srgbClr val="002060"/>
                </a:solidFill>
                <a:latin typeface="Times New Roman" pitchFamily="18" charset="0"/>
                <a:cs typeface="Times New Roman" pitchFamily="18" charset="0"/>
              </a:rPr>
              <a:t>, di </a:t>
            </a:r>
            <a:r>
              <a:rPr lang="en-US" sz="2000" dirty="0" err="1">
                <a:solidFill>
                  <a:srgbClr val="002060"/>
                </a:solidFill>
                <a:latin typeface="Times New Roman" pitchFamily="18" charset="0"/>
                <a:cs typeface="Times New Roman" pitchFamily="18" charset="0"/>
              </a:rPr>
              <a:t>chuyển</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văn</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bản</a:t>
            </a:r>
            <a:endParaRPr lang="en-US" sz="2000" dirty="0">
              <a:solidFill>
                <a:srgbClr val="002060"/>
              </a:solidFill>
              <a:latin typeface="Times New Roman" pitchFamily="18" charset="0"/>
              <a:cs typeface="Times New Roman" pitchFamily="18" charset="0"/>
            </a:endParaRPr>
          </a:p>
        </p:txBody>
      </p:sp>
      <p:sp>
        <p:nvSpPr>
          <p:cNvPr id="46" name="Rectangle 45"/>
          <p:cNvSpPr/>
          <p:nvPr/>
        </p:nvSpPr>
        <p:spPr>
          <a:xfrm>
            <a:off x="2830843" y="3630646"/>
            <a:ext cx="5055857" cy="400110"/>
          </a:xfrm>
          <a:prstGeom prst="rect">
            <a:avLst/>
          </a:prstGeom>
        </p:spPr>
        <p:txBody>
          <a:bodyPr wrap="square">
            <a:spAutoFit/>
          </a:bodyPr>
          <a:lstStyle/>
          <a:p>
            <a:pPr lvl="0" fontAlgn="base">
              <a:spcBef>
                <a:spcPct val="50000"/>
              </a:spcBef>
              <a:spcAft>
                <a:spcPct val="0"/>
              </a:spcAft>
              <a:defRPr/>
            </a:pPr>
            <a:r>
              <a:rPr lang="en-US" sz="2000" dirty="0" err="1">
                <a:solidFill>
                  <a:srgbClr val="002060"/>
                </a:solidFill>
                <a:latin typeface="Times New Roman" pitchFamily="18" charset="0"/>
                <a:cs typeface="Times New Roman" pitchFamily="18" charset="0"/>
              </a:rPr>
              <a:t>Nút</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lệnh</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tạo</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bảng</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trong</a:t>
            </a:r>
            <a:r>
              <a:rPr lang="en-US" sz="2000" dirty="0">
                <a:solidFill>
                  <a:srgbClr val="002060"/>
                </a:solidFill>
                <a:latin typeface="Times New Roman" pitchFamily="18" charset="0"/>
                <a:cs typeface="Times New Roman" pitchFamily="18" charset="0"/>
              </a:rPr>
              <a:t> </a:t>
            </a:r>
            <a:r>
              <a:rPr lang="en-US" sz="2000" err="1">
                <a:solidFill>
                  <a:srgbClr val="002060"/>
                </a:solidFill>
                <a:latin typeface="Times New Roman" pitchFamily="18" charset="0"/>
                <a:cs typeface="Times New Roman" pitchFamily="18" charset="0"/>
              </a:rPr>
              <a:t>văn</a:t>
            </a:r>
            <a:r>
              <a:rPr lang="en-US" sz="2000">
                <a:solidFill>
                  <a:srgbClr val="002060"/>
                </a:solidFill>
                <a:latin typeface="Times New Roman" pitchFamily="18" charset="0"/>
                <a:cs typeface="Times New Roman" pitchFamily="18" charset="0"/>
              </a:rPr>
              <a:t> bản</a:t>
            </a:r>
            <a:endParaRPr lang="en-US" sz="2000" dirty="0">
              <a:solidFill>
                <a:srgbClr val="002060"/>
              </a:solidFill>
              <a:latin typeface="Times New Roman" pitchFamily="18" charset="0"/>
              <a:cs typeface="Times New Roman" pitchFamily="18" charset="0"/>
            </a:endParaRPr>
          </a:p>
        </p:txBody>
      </p:sp>
      <p:sp>
        <p:nvSpPr>
          <p:cNvPr id="47" name="Rectangle 46"/>
          <p:cNvSpPr/>
          <p:nvPr/>
        </p:nvSpPr>
        <p:spPr>
          <a:xfrm>
            <a:off x="2920895" y="4148789"/>
            <a:ext cx="3953824" cy="400110"/>
          </a:xfrm>
          <a:prstGeom prst="rect">
            <a:avLst/>
          </a:prstGeom>
        </p:spPr>
        <p:txBody>
          <a:bodyPr wrap="square">
            <a:spAutoFit/>
          </a:bodyPr>
          <a:lstStyle/>
          <a:p>
            <a:pPr lvl="0" fontAlgn="base">
              <a:spcBef>
                <a:spcPct val="50000"/>
              </a:spcBef>
              <a:spcAft>
                <a:spcPct val="0"/>
              </a:spcAft>
            </a:pPr>
            <a:r>
              <a:rPr lang="en-US" sz="2000" dirty="0" err="1">
                <a:solidFill>
                  <a:srgbClr val="002060"/>
                </a:solidFill>
                <a:latin typeface="Times New Roman" pitchFamily="18" charset="0"/>
                <a:cs typeface="Times New Roman" pitchFamily="18" charset="0"/>
              </a:rPr>
              <a:t>Nút</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lệnh</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dùng</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để</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thay</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đổi</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cỡ</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chữ</a:t>
            </a:r>
            <a:endParaRPr lang="en-US" sz="2000" dirty="0">
              <a:solidFill>
                <a:srgbClr val="002060"/>
              </a:solidFill>
              <a:latin typeface="Times New Roman" pitchFamily="18" charset="0"/>
              <a:cs typeface="Times New Roman" pitchFamily="18" charset="0"/>
            </a:endParaRPr>
          </a:p>
        </p:txBody>
      </p:sp>
      <p:cxnSp>
        <p:nvCxnSpPr>
          <p:cNvPr id="52" name="Straight Arrow Connector 51"/>
          <p:cNvCxnSpPr/>
          <p:nvPr/>
        </p:nvCxnSpPr>
        <p:spPr>
          <a:xfrm>
            <a:off x="2217695" y="1393100"/>
            <a:ext cx="703200" cy="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53" name="Oval 52"/>
          <p:cNvSpPr/>
          <p:nvPr/>
        </p:nvSpPr>
        <p:spPr>
          <a:xfrm>
            <a:off x="322118" y="1213183"/>
            <a:ext cx="326540" cy="336838"/>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t>1</a:t>
            </a:r>
          </a:p>
        </p:txBody>
      </p:sp>
      <p:sp>
        <p:nvSpPr>
          <p:cNvPr id="54" name="Oval 53"/>
          <p:cNvSpPr/>
          <p:nvPr/>
        </p:nvSpPr>
        <p:spPr>
          <a:xfrm>
            <a:off x="327412" y="1638253"/>
            <a:ext cx="326540" cy="336838"/>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t>2</a:t>
            </a:r>
          </a:p>
        </p:txBody>
      </p:sp>
      <p:sp>
        <p:nvSpPr>
          <p:cNvPr id="55" name="Oval 54"/>
          <p:cNvSpPr/>
          <p:nvPr/>
        </p:nvSpPr>
        <p:spPr>
          <a:xfrm>
            <a:off x="322118" y="2083389"/>
            <a:ext cx="326540" cy="336838"/>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t>3</a:t>
            </a:r>
          </a:p>
        </p:txBody>
      </p:sp>
      <p:sp>
        <p:nvSpPr>
          <p:cNvPr id="56" name="Oval 55"/>
          <p:cNvSpPr/>
          <p:nvPr/>
        </p:nvSpPr>
        <p:spPr>
          <a:xfrm>
            <a:off x="322118" y="2582965"/>
            <a:ext cx="326540" cy="336838"/>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t>4</a:t>
            </a:r>
          </a:p>
        </p:txBody>
      </p:sp>
      <p:sp>
        <p:nvSpPr>
          <p:cNvPr id="57" name="Oval 56"/>
          <p:cNvSpPr/>
          <p:nvPr/>
        </p:nvSpPr>
        <p:spPr>
          <a:xfrm>
            <a:off x="322118" y="3111602"/>
            <a:ext cx="326540" cy="336838"/>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t>5</a:t>
            </a:r>
          </a:p>
        </p:txBody>
      </p:sp>
      <p:sp>
        <p:nvSpPr>
          <p:cNvPr id="58" name="Oval 57"/>
          <p:cNvSpPr/>
          <p:nvPr/>
        </p:nvSpPr>
        <p:spPr>
          <a:xfrm>
            <a:off x="322118" y="3561294"/>
            <a:ext cx="326540" cy="336838"/>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t>6</a:t>
            </a:r>
          </a:p>
        </p:txBody>
      </p:sp>
      <p:sp>
        <p:nvSpPr>
          <p:cNvPr id="59" name="Oval 58"/>
          <p:cNvSpPr/>
          <p:nvPr/>
        </p:nvSpPr>
        <p:spPr>
          <a:xfrm>
            <a:off x="344315" y="4108912"/>
            <a:ext cx="326540" cy="336838"/>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t>7</a:t>
            </a:r>
          </a:p>
        </p:txBody>
      </p:sp>
      <p:cxnSp>
        <p:nvCxnSpPr>
          <p:cNvPr id="60" name="Straight Arrow Connector 59"/>
          <p:cNvCxnSpPr/>
          <p:nvPr/>
        </p:nvCxnSpPr>
        <p:spPr>
          <a:xfrm flipV="1">
            <a:off x="1351053" y="1806672"/>
            <a:ext cx="1538636" cy="966212"/>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a:off x="1811805" y="2290496"/>
            <a:ext cx="1019038" cy="22867"/>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p:nvPr/>
        </p:nvCxnSpPr>
        <p:spPr>
          <a:xfrm>
            <a:off x="2214457" y="1776217"/>
            <a:ext cx="567069" cy="964362"/>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p:nvPr/>
        </p:nvCxnSpPr>
        <p:spPr>
          <a:xfrm flipV="1">
            <a:off x="2107695" y="3280021"/>
            <a:ext cx="781994" cy="99731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p:nvPr/>
        </p:nvCxnSpPr>
        <p:spPr>
          <a:xfrm>
            <a:off x="1365137" y="3270348"/>
            <a:ext cx="1475271" cy="560353"/>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p:nvPr/>
        </p:nvCxnSpPr>
        <p:spPr>
          <a:xfrm>
            <a:off x="1548712" y="3830701"/>
            <a:ext cx="1454261" cy="518143"/>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7697681"/>
      </p:ext>
    </p:extLst>
  </p:cSld>
  <p:clrMapOvr>
    <a:masterClrMapping/>
  </p:clrMapOvr>
  <mc:AlternateContent xmlns:mc="http://schemas.openxmlformats.org/markup-compatibility/2006" xmlns:p14="http://schemas.microsoft.com/office/powerpoint/2010/main">
    <mc:Choice Requires="p14">
      <p:transition spd="slow" p14:dur="20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500" fill="hold"/>
                                        <p:tgtEl>
                                          <p:spTgt spid="17"/>
                                        </p:tgtEl>
                                        <p:attrNameLst>
                                          <p:attrName>ppt_w</p:attrName>
                                        </p:attrNameLst>
                                      </p:cBhvr>
                                      <p:tavLst>
                                        <p:tav tm="0">
                                          <p:val>
                                            <p:fltVal val="0"/>
                                          </p:val>
                                        </p:tav>
                                        <p:tav tm="100000">
                                          <p:val>
                                            <p:strVal val="#ppt_w"/>
                                          </p:val>
                                        </p:tav>
                                      </p:tavLst>
                                    </p:anim>
                                    <p:anim calcmode="lin" valueType="num">
                                      <p:cBhvr>
                                        <p:cTn id="8" dur="500" fill="hold"/>
                                        <p:tgtEl>
                                          <p:spTgt spid="17"/>
                                        </p:tgtEl>
                                        <p:attrNameLst>
                                          <p:attrName>ppt_h</p:attrName>
                                        </p:attrNameLst>
                                      </p:cBhvr>
                                      <p:tavLst>
                                        <p:tav tm="0">
                                          <p:val>
                                            <p:fltVal val="0"/>
                                          </p:val>
                                        </p:tav>
                                        <p:tav tm="100000">
                                          <p:val>
                                            <p:strVal val="#ppt_h"/>
                                          </p:val>
                                        </p:tav>
                                      </p:tavLst>
                                    </p:anim>
                                    <p:animEffect transition="in" filter="fade">
                                      <p:cBhvr>
                                        <p:cTn id="9"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10" restart="whenNotActive" fill="hold" evtFilter="cancelBubble" nodeType="interactiveSeq">
                <p:stCondLst>
                  <p:cond evt="onClick" delay="0">
                    <p:tgtEl>
                      <p:spTgt spid="53"/>
                    </p:tgtEl>
                  </p:cond>
                </p:stCondLst>
                <p:endSync evt="end" delay="0">
                  <p:rtn val="all"/>
                </p:endSync>
                <p:childTnLst>
                  <p:par>
                    <p:cTn id="11" fill="hold">
                      <p:stCondLst>
                        <p:cond delay="0"/>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52"/>
                                        </p:tgtEl>
                                        <p:attrNameLst>
                                          <p:attrName>style.visibility</p:attrName>
                                        </p:attrNameLst>
                                      </p:cBhvr>
                                      <p:to>
                                        <p:strVal val="visible"/>
                                      </p:to>
                                    </p:set>
                                    <p:animEffect transition="in" filter="barn(inVertical)">
                                      <p:cBhvr>
                                        <p:cTn id="15" dur="500"/>
                                        <p:tgtEl>
                                          <p:spTgt spid="52"/>
                                        </p:tgtEl>
                                      </p:cBhvr>
                                    </p:animEffect>
                                  </p:childTnLst>
                                </p:cTn>
                              </p:par>
                            </p:childTnLst>
                          </p:cTn>
                        </p:par>
                      </p:childTnLst>
                    </p:cTn>
                  </p:par>
                </p:childTnLst>
              </p:cTn>
              <p:nextCondLst>
                <p:cond evt="onClick" delay="0">
                  <p:tgtEl>
                    <p:spTgt spid="53"/>
                  </p:tgtEl>
                </p:cond>
              </p:nextCondLst>
            </p:seq>
            <p:seq concurrent="1" nextAc="seek">
              <p:cTn id="16" restart="whenNotActive" fill="hold" evtFilter="cancelBubble" nodeType="interactiveSeq">
                <p:stCondLst>
                  <p:cond evt="onClick" delay="0">
                    <p:tgtEl>
                      <p:spTgt spid="54"/>
                    </p:tgtEl>
                  </p:cond>
                </p:stCondLst>
                <p:endSync evt="end" delay="0">
                  <p:rtn val="all"/>
                </p:endSync>
                <p:childTnLst>
                  <p:par>
                    <p:cTn id="17" fill="hold">
                      <p:stCondLst>
                        <p:cond delay="0"/>
                      </p:stCondLst>
                      <p:childTnLst>
                        <p:par>
                          <p:cTn id="18" fill="hold">
                            <p:stCondLst>
                              <p:cond delay="0"/>
                            </p:stCondLst>
                            <p:childTnLst>
                              <p:par>
                                <p:cTn id="19" presetID="16" presetClass="entr" presetSubtype="21" fill="hold" nodeType="clickEffect">
                                  <p:stCondLst>
                                    <p:cond delay="0"/>
                                  </p:stCondLst>
                                  <p:childTnLst>
                                    <p:set>
                                      <p:cBhvr>
                                        <p:cTn id="20" dur="1" fill="hold">
                                          <p:stCondLst>
                                            <p:cond delay="0"/>
                                          </p:stCondLst>
                                        </p:cTn>
                                        <p:tgtEl>
                                          <p:spTgt spid="66"/>
                                        </p:tgtEl>
                                        <p:attrNameLst>
                                          <p:attrName>style.visibility</p:attrName>
                                        </p:attrNameLst>
                                      </p:cBhvr>
                                      <p:to>
                                        <p:strVal val="visible"/>
                                      </p:to>
                                    </p:set>
                                    <p:animEffect transition="in" filter="barn(inVertical)">
                                      <p:cBhvr>
                                        <p:cTn id="21" dur="500"/>
                                        <p:tgtEl>
                                          <p:spTgt spid="66"/>
                                        </p:tgtEl>
                                      </p:cBhvr>
                                    </p:animEffect>
                                  </p:childTnLst>
                                </p:cTn>
                              </p:par>
                            </p:childTnLst>
                          </p:cTn>
                        </p:par>
                      </p:childTnLst>
                    </p:cTn>
                  </p:par>
                </p:childTnLst>
              </p:cTn>
              <p:nextCondLst>
                <p:cond evt="onClick" delay="0">
                  <p:tgtEl>
                    <p:spTgt spid="54"/>
                  </p:tgtEl>
                </p:cond>
              </p:nextCondLst>
            </p:seq>
            <p:seq concurrent="1" nextAc="seek">
              <p:cTn id="22" restart="whenNotActive" fill="hold" evtFilter="cancelBubble" nodeType="interactiveSeq">
                <p:stCondLst>
                  <p:cond evt="onClick" delay="0">
                    <p:tgtEl>
                      <p:spTgt spid="55"/>
                    </p:tgtEl>
                  </p:cond>
                </p:stCondLst>
                <p:endSync evt="end" delay="0">
                  <p:rtn val="all"/>
                </p:endSync>
                <p:childTnLst>
                  <p:par>
                    <p:cTn id="23" fill="hold">
                      <p:stCondLst>
                        <p:cond delay="0"/>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64"/>
                                        </p:tgtEl>
                                        <p:attrNameLst>
                                          <p:attrName>style.visibility</p:attrName>
                                        </p:attrNameLst>
                                      </p:cBhvr>
                                      <p:to>
                                        <p:strVal val="visible"/>
                                      </p:to>
                                    </p:set>
                                    <p:animEffect transition="in" filter="barn(inVertical)">
                                      <p:cBhvr>
                                        <p:cTn id="27" dur="500"/>
                                        <p:tgtEl>
                                          <p:spTgt spid="64"/>
                                        </p:tgtEl>
                                      </p:cBhvr>
                                    </p:animEffect>
                                  </p:childTnLst>
                                </p:cTn>
                              </p:par>
                            </p:childTnLst>
                          </p:cTn>
                        </p:par>
                      </p:childTnLst>
                    </p:cTn>
                  </p:par>
                </p:childTnLst>
              </p:cTn>
              <p:nextCondLst>
                <p:cond evt="onClick" delay="0">
                  <p:tgtEl>
                    <p:spTgt spid="55"/>
                  </p:tgtEl>
                </p:cond>
              </p:nextCondLst>
            </p:seq>
            <p:seq concurrent="1" nextAc="seek">
              <p:cTn id="28" restart="whenNotActive" fill="hold" evtFilter="cancelBubble" nodeType="interactiveSeq">
                <p:stCondLst>
                  <p:cond evt="onClick" delay="0">
                    <p:tgtEl>
                      <p:spTgt spid="56"/>
                    </p:tgtEl>
                  </p:cond>
                </p:stCondLst>
                <p:endSync evt="end" delay="0">
                  <p:rtn val="all"/>
                </p:endSync>
                <p:childTnLst>
                  <p:par>
                    <p:cTn id="29" fill="hold">
                      <p:stCondLst>
                        <p:cond delay="0"/>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60"/>
                                        </p:tgtEl>
                                        <p:attrNameLst>
                                          <p:attrName>style.visibility</p:attrName>
                                        </p:attrNameLst>
                                      </p:cBhvr>
                                      <p:to>
                                        <p:strVal val="visible"/>
                                      </p:to>
                                    </p:set>
                                    <p:animEffect transition="in" filter="barn(inVertical)">
                                      <p:cBhvr>
                                        <p:cTn id="33" dur="500"/>
                                        <p:tgtEl>
                                          <p:spTgt spid="60"/>
                                        </p:tgtEl>
                                      </p:cBhvr>
                                    </p:animEffect>
                                  </p:childTnLst>
                                </p:cTn>
                              </p:par>
                            </p:childTnLst>
                          </p:cTn>
                        </p:par>
                      </p:childTnLst>
                    </p:cTn>
                  </p:par>
                </p:childTnLst>
              </p:cTn>
              <p:nextCondLst>
                <p:cond evt="onClick" delay="0">
                  <p:tgtEl>
                    <p:spTgt spid="56"/>
                  </p:tgtEl>
                </p:cond>
              </p:nextCondLst>
            </p:seq>
            <p:seq concurrent="1" nextAc="seek">
              <p:cTn id="34" restart="whenNotActive" fill="hold" evtFilter="cancelBubble" nodeType="interactiveSeq">
                <p:stCondLst>
                  <p:cond evt="onClick" delay="0">
                    <p:tgtEl>
                      <p:spTgt spid="57"/>
                    </p:tgtEl>
                  </p:cond>
                </p:stCondLst>
                <p:endSync evt="end" delay="0">
                  <p:rtn val="all"/>
                </p:endSync>
                <p:childTnLst>
                  <p:par>
                    <p:cTn id="35" fill="hold">
                      <p:stCondLst>
                        <p:cond delay="0"/>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72"/>
                                        </p:tgtEl>
                                        <p:attrNameLst>
                                          <p:attrName>style.visibility</p:attrName>
                                        </p:attrNameLst>
                                      </p:cBhvr>
                                      <p:to>
                                        <p:strVal val="visible"/>
                                      </p:to>
                                    </p:set>
                                    <p:animEffect transition="in" filter="barn(inVertical)">
                                      <p:cBhvr>
                                        <p:cTn id="39" dur="500"/>
                                        <p:tgtEl>
                                          <p:spTgt spid="72"/>
                                        </p:tgtEl>
                                      </p:cBhvr>
                                    </p:animEffect>
                                  </p:childTnLst>
                                </p:cTn>
                              </p:par>
                            </p:childTnLst>
                          </p:cTn>
                        </p:par>
                      </p:childTnLst>
                    </p:cTn>
                  </p:par>
                </p:childTnLst>
              </p:cTn>
              <p:nextCondLst>
                <p:cond evt="onClick" delay="0">
                  <p:tgtEl>
                    <p:spTgt spid="57"/>
                  </p:tgtEl>
                </p:cond>
              </p:nextCondLst>
            </p:seq>
            <p:seq concurrent="1" nextAc="seek">
              <p:cTn id="40" restart="whenNotActive" fill="hold" evtFilter="cancelBubble" nodeType="interactiveSeq">
                <p:stCondLst>
                  <p:cond evt="onClick" delay="0">
                    <p:tgtEl>
                      <p:spTgt spid="58"/>
                    </p:tgtEl>
                  </p:cond>
                </p:stCondLst>
                <p:endSync evt="end" delay="0">
                  <p:rtn val="all"/>
                </p:endSync>
                <p:childTnLst>
                  <p:par>
                    <p:cTn id="41" fill="hold">
                      <p:stCondLst>
                        <p:cond delay="0"/>
                      </p:stCondLst>
                      <p:childTnLst>
                        <p:par>
                          <p:cTn id="42" fill="hold">
                            <p:stCondLst>
                              <p:cond delay="0"/>
                            </p:stCondLst>
                            <p:childTnLst>
                              <p:par>
                                <p:cTn id="43" presetID="16" presetClass="entr" presetSubtype="21" fill="hold" nodeType="clickEffect">
                                  <p:stCondLst>
                                    <p:cond delay="0"/>
                                  </p:stCondLst>
                                  <p:childTnLst>
                                    <p:set>
                                      <p:cBhvr>
                                        <p:cTn id="44" dur="1" fill="hold">
                                          <p:stCondLst>
                                            <p:cond delay="0"/>
                                          </p:stCondLst>
                                        </p:cTn>
                                        <p:tgtEl>
                                          <p:spTgt spid="74"/>
                                        </p:tgtEl>
                                        <p:attrNameLst>
                                          <p:attrName>style.visibility</p:attrName>
                                        </p:attrNameLst>
                                      </p:cBhvr>
                                      <p:to>
                                        <p:strVal val="visible"/>
                                      </p:to>
                                    </p:set>
                                    <p:animEffect transition="in" filter="barn(inVertical)">
                                      <p:cBhvr>
                                        <p:cTn id="45" dur="500"/>
                                        <p:tgtEl>
                                          <p:spTgt spid="74"/>
                                        </p:tgtEl>
                                      </p:cBhvr>
                                    </p:animEffect>
                                  </p:childTnLst>
                                </p:cTn>
                              </p:par>
                            </p:childTnLst>
                          </p:cTn>
                        </p:par>
                      </p:childTnLst>
                    </p:cTn>
                  </p:par>
                </p:childTnLst>
              </p:cTn>
              <p:nextCondLst>
                <p:cond evt="onClick" delay="0">
                  <p:tgtEl>
                    <p:spTgt spid="58"/>
                  </p:tgtEl>
                </p:cond>
              </p:nextCondLst>
            </p:seq>
            <p:seq concurrent="1" nextAc="seek">
              <p:cTn id="46" restart="whenNotActive" fill="hold" evtFilter="cancelBubble" nodeType="interactiveSeq">
                <p:stCondLst>
                  <p:cond evt="onClick" delay="0">
                    <p:tgtEl>
                      <p:spTgt spid="59"/>
                    </p:tgtEl>
                  </p:cond>
                </p:stCondLst>
                <p:endSync evt="end" delay="0">
                  <p:rtn val="all"/>
                </p:endSync>
                <p:childTnLst>
                  <p:par>
                    <p:cTn id="47" fill="hold">
                      <p:stCondLst>
                        <p:cond delay="0"/>
                      </p:stCondLst>
                      <p:childTnLst>
                        <p:par>
                          <p:cTn id="48" fill="hold">
                            <p:stCondLst>
                              <p:cond delay="0"/>
                            </p:stCondLst>
                            <p:childTnLst>
                              <p:par>
                                <p:cTn id="49" presetID="16" presetClass="entr" presetSubtype="21" fill="hold" nodeType="clickEffect">
                                  <p:stCondLst>
                                    <p:cond delay="0"/>
                                  </p:stCondLst>
                                  <p:childTnLst>
                                    <p:set>
                                      <p:cBhvr>
                                        <p:cTn id="50" dur="1" fill="hold">
                                          <p:stCondLst>
                                            <p:cond delay="0"/>
                                          </p:stCondLst>
                                        </p:cTn>
                                        <p:tgtEl>
                                          <p:spTgt spid="68"/>
                                        </p:tgtEl>
                                        <p:attrNameLst>
                                          <p:attrName>style.visibility</p:attrName>
                                        </p:attrNameLst>
                                      </p:cBhvr>
                                      <p:to>
                                        <p:strVal val="visible"/>
                                      </p:to>
                                    </p:set>
                                    <p:animEffect transition="in" filter="barn(inVertical)">
                                      <p:cBhvr>
                                        <p:cTn id="51" dur="500"/>
                                        <p:tgtEl>
                                          <p:spTgt spid="68"/>
                                        </p:tgtEl>
                                      </p:cBhvr>
                                    </p:animEffect>
                                  </p:childTnLst>
                                </p:cTn>
                              </p:par>
                            </p:childTnLst>
                          </p:cTn>
                        </p:par>
                      </p:childTnLst>
                    </p:cTn>
                  </p:par>
                </p:childTnLst>
              </p:cTn>
              <p:nextCondLst>
                <p:cond evt="onClick" delay="0">
                  <p:tgtEl>
                    <p:spTgt spid="59"/>
                  </p:tgtEl>
                </p:cond>
              </p:nextCondLst>
            </p:seq>
          </p:childTnLst>
        </p:cTn>
      </p:par>
    </p:tnLst>
    <p:bldLst>
      <p:bldP spid="17" grpId="0"/>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4" name="Content Placeholder 2"/>
          <p:cNvSpPr txBox="1">
            <a:spLocks/>
          </p:cNvSpPr>
          <p:nvPr/>
        </p:nvSpPr>
        <p:spPr>
          <a:xfrm>
            <a:off x="303412" y="3858038"/>
            <a:ext cx="7758920" cy="514369"/>
          </a:xfrm>
          <a:prstGeom prst="rect">
            <a:avLst/>
          </a:prstGeom>
        </p:spPr>
        <p:txBody>
          <a:bodyPr>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a:buFont typeface="Arial" panose="020B0604020202020204" pitchFamily="34" charset="0"/>
              <a:buNone/>
            </a:pPr>
            <a:r>
              <a:rPr lang="en-US" sz="1800">
                <a:latin typeface="Times New Roman" panose="02020603050405020304" pitchFamily="18" charset="0"/>
                <a:cs typeface="Times New Roman" panose="02020603050405020304" pitchFamily="18" charset="0"/>
              </a:rPr>
              <a:t>6</a:t>
            </a:r>
            <a:r>
              <a:rPr lang="vi-VN" sz="1800">
                <a:latin typeface="Times New Roman" panose="02020603050405020304" pitchFamily="18" charset="0"/>
                <a:cs typeface="Times New Roman" panose="02020603050405020304" pitchFamily="18" charset="0"/>
              </a:rPr>
              <a:t>. Để...........................</a:t>
            </a:r>
            <a:r>
              <a:rPr lang="en-US" sz="1800">
                <a:latin typeface="Times New Roman" panose="02020603050405020304" pitchFamily="18" charset="0"/>
                <a:cs typeface="Times New Roman" panose="02020603050405020304" pitchFamily="18" charset="0"/>
              </a:rPr>
              <a:t>.............................trong một đoạn văn bản ta chọn</a:t>
            </a:r>
            <a:endParaRPr lang="vi-VN" sz="18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118539" y="762320"/>
            <a:ext cx="2864005" cy="338554"/>
          </a:xfrm>
          <a:prstGeom prst="rect">
            <a:avLst/>
          </a:prstGeom>
          <a:noFill/>
        </p:spPr>
        <p:txBody>
          <a:bodyPr wrap="square" rtlCol="0">
            <a:spAutoFit/>
          </a:bodyPr>
          <a:lstStyle/>
          <a:p>
            <a:r>
              <a:rPr lang="vi-VN" sz="1600" b="1" i="1" dirty="0">
                <a:solidFill>
                  <a:srgbClr val="0070C0"/>
                </a:solidFill>
                <a:latin typeface="+mj-lt"/>
              </a:rPr>
              <a:t>“</a:t>
            </a:r>
            <a:r>
              <a:rPr lang="en-US" sz="1600" b="1" i="1" dirty="0" err="1">
                <a:solidFill>
                  <a:srgbClr val="0070C0"/>
                </a:solidFill>
                <a:latin typeface="+mj-lt"/>
              </a:rPr>
              <a:t>kiểu</a:t>
            </a:r>
            <a:r>
              <a:rPr lang="en-US" sz="1600" b="1" i="1" dirty="0">
                <a:solidFill>
                  <a:srgbClr val="0070C0"/>
                </a:solidFill>
                <a:latin typeface="+mj-lt"/>
              </a:rPr>
              <a:t> </a:t>
            </a:r>
            <a:r>
              <a:rPr lang="en-US" sz="1600" b="1" i="1" dirty="0" err="1">
                <a:solidFill>
                  <a:srgbClr val="0070C0"/>
                </a:solidFill>
                <a:latin typeface="+mj-lt"/>
              </a:rPr>
              <a:t>trình</a:t>
            </a:r>
            <a:r>
              <a:rPr lang="en-US" sz="1600" b="1" i="1" dirty="0">
                <a:solidFill>
                  <a:srgbClr val="0070C0"/>
                </a:solidFill>
                <a:latin typeface="+mj-lt"/>
              </a:rPr>
              <a:t> </a:t>
            </a:r>
            <a:r>
              <a:rPr lang="en-US" sz="1600" b="1" i="1" dirty="0" err="1">
                <a:solidFill>
                  <a:srgbClr val="0070C0"/>
                </a:solidFill>
                <a:latin typeface="+mj-lt"/>
              </a:rPr>
              <a:t>bày</a:t>
            </a:r>
            <a:r>
              <a:rPr lang="en-US" sz="1600" b="1" i="1" dirty="0">
                <a:solidFill>
                  <a:srgbClr val="0070C0"/>
                </a:solidFill>
                <a:latin typeface="+mj-lt"/>
              </a:rPr>
              <a:t> </a:t>
            </a:r>
            <a:r>
              <a:rPr lang="en-US" sz="1600" b="1" i="1" dirty="0" err="1">
                <a:solidFill>
                  <a:srgbClr val="0070C0"/>
                </a:solidFill>
                <a:latin typeface="+mj-lt"/>
              </a:rPr>
              <a:t>văn</a:t>
            </a:r>
            <a:r>
              <a:rPr lang="en-US" sz="1600" b="1" i="1" dirty="0">
                <a:solidFill>
                  <a:srgbClr val="0070C0"/>
                </a:solidFill>
                <a:latin typeface="+mj-lt"/>
              </a:rPr>
              <a:t> </a:t>
            </a:r>
            <a:r>
              <a:rPr lang="en-US" sz="1600" b="1" i="1" dirty="0" err="1">
                <a:solidFill>
                  <a:srgbClr val="0070C0"/>
                </a:solidFill>
                <a:latin typeface="+mj-lt"/>
              </a:rPr>
              <a:t>bản</a:t>
            </a:r>
            <a:r>
              <a:rPr lang="en-US" sz="1600" b="1" i="1" dirty="0">
                <a:solidFill>
                  <a:srgbClr val="0070C0"/>
                </a:solidFill>
                <a:latin typeface="+mj-lt"/>
              </a:rPr>
              <a:t> </a:t>
            </a:r>
            <a:r>
              <a:rPr lang="en-US" sz="1600" b="1" i="1" dirty="0" err="1">
                <a:solidFill>
                  <a:srgbClr val="0070C0"/>
                </a:solidFill>
                <a:latin typeface="+mj-lt"/>
              </a:rPr>
              <a:t>có</a:t>
            </a:r>
            <a:r>
              <a:rPr lang="en-US" sz="1600" b="1" i="1" dirty="0">
                <a:solidFill>
                  <a:srgbClr val="0070C0"/>
                </a:solidFill>
                <a:latin typeface="+mj-lt"/>
              </a:rPr>
              <a:t> </a:t>
            </a:r>
            <a:r>
              <a:rPr lang="en-US" sz="1600" b="1" i="1" dirty="0" err="1">
                <a:solidFill>
                  <a:srgbClr val="0070C0"/>
                </a:solidFill>
                <a:latin typeface="+mj-lt"/>
              </a:rPr>
              <a:t>sẵn</a:t>
            </a:r>
            <a:r>
              <a:rPr lang="vi-VN" sz="1600" b="1" i="1" dirty="0">
                <a:solidFill>
                  <a:srgbClr val="0070C0"/>
                </a:solidFill>
                <a:latin typeface="+mj-lt"/>
              </a:rPr>
              <a:t>” </a:t>
            </a:r>
          </a:p>
        </p:txBody>
      </p:sp>
      <p:pic>
        <p:nvPicPr>
          <p:cNvPr id="6" name="Picture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48055" y="1359531"/>
            <a:ext cx="1963285" cy="6306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1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092674" y="2379372"/>
            <a:ext cx="498288" cy="4318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 name="Picture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69037" y="3133085"/>
            <a:ext cx="493002" cy="6810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1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flipH="1">
            <a:off x="9384805" y="2519363"/>
            <a:ext cx="45719"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12"/>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951740" y="2575905"/>
            <a:ext cx="840004" cy="60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 name="TextBox 12"/>
          <p:cNvSpPr txBox="1"/>
          <p:nvPr/>
        </p:nvSpPr>
        <p:spPr>
          <a:xfrm>
            <a:off x="2982544" y="750520"/>
            <a:ext cx="1665656" cy="338554"/>
          </a:xfrm>
          <a:prstGeom prst="rect">
            <a:avLst/>
          </a:prstGeom>
          <a:noFill/>
        </p:spPr>
        <p:txBody>
          <a:bodyPr wrap="square" rtlCol="0">
            <a:spAutoFit/>
          </a:bodyPr>
          <a:lstStyle/>
          <a:p>
            <a:r>
              <a:rPr lang="vi-VN" sz="1600" b="1" i="1" dirty="0">
                <a:solidFill>
                  <a:srgbClr val="0070C0"/>
                </a:solidFill>
                <a:latin typeface="+mj-lt"/>
              </a:rPr>
              <a:t>“</a:t>
            </a:r>
            <a:r>
              <a:rPr lang="en-US" sz="1600" b="1" i="1" dirty="0" err="1">
                <a:solidFill>
                  <a:srgbClr val="0070C0"/>
                </a:solidFill>
                <a:latin typeface="+mj-lt"/>
              </a:rPr>
              <a:t>đánh</a:t>
            </a:r>
            <a:r>
              <a:rPr lang="en-US" sz="1600" b="1" i="1" dirty="0">
                <a:solidFill>
                  <a:srgbClr val="0070C0"/>
                </a:solidFill>
                <a:latin typeface="+mj-lt"/>
              </a:rPr>
              <a:t> </a:t>
            </a:r>
            <a:r>
              <a:rPr lang="en-US" sz="1600" b="1" i="1" dirty="0" err="1">
                <a:solidFill>
                  <a:srgbClr val="0070C0"/>
                </a:solidFill>
                <a:latin typeface="+mj-lt"/>
              </a:rPr>
              <a:t>số</a:t>
            </a:r>
            <a:r>
              <a:rPr lang="en-US" sz="1600" b="1" i="1" dirty="0">
                <a:solidFill>
                  <a:srgbClr val="0070C0"/>
                </a:solidFill>
                <a:latin typeface="+mj-lt"/>
              </a:rPr>
              <a:t> </a:t>
            </a:r>
            <a:r>
              <a:rPr lang="en-US" sz="1600" b="1" i="1" dirty="0" err="1">
                <a:solidFill>
                  <a:srgbClr val="0070C0"/>
                </a:solidFill>
                <a:latin typeface="+mj-lt"/>
              </a:rPr>
              <a:t>trang</a:t>
            </a:r>
            <a:r>
              <a:rPr lang="vi-VN" sz="1600" b="1" i="1" dirty="0">
                <a:solidFill>
                  <a:srgbClr val="0070C0"/>
                </a:solidFill>
                <a:latin typeface="+mj-lt"/>
              </a:rPr>
              <a:t>” </a:t>
            </a:r>
          </a:p>
        </p:txBody>
      </p:sp>
      <p:sp>
        <p:nvSpPr>
          <p:cNvPr id="14" name="TextBox 13"/>
          <p:cNvSpPr txBox="1"/>
          <p:nvPr/>
        </p:nvSpPr>
        <p:spPr>
          <a:xfrm>
            <a:off x="6629698" y="762320"/>
            <a:ext cx="1789473" cy="338554"/>
          </a:xfrm>
          <a:prstGeom prst="rect">
            <a:avLst/>
          </a:prstGeom>
          <a:noFill/>
        </p:spPr>
        <p:txBody>
          <a:bodyPr wrap="square" rtlCol="0">
            <a:spAutoFit/>
          </a:bodyPr>
          <a:lstStyle/>
          <a:p>
            <a:r>
              <a:rPr lang="vi-VN" sz="1600" b="1" i="1" dirty="0">
                <a:solidFill>
                  <a:srgbClr val="0070C0"/>
                </a:solidFill>
                <a:latin typeface="+mj-lt"/>
              </a:rPr>
              <a:t>“</a:t>
            </a:r>
            <a:r>
              <a:rPr lang="en-US" sz="1600" b="1" i="1" dirty="0" err="1">
                <a:solidFill>
                  <a:srgbClr val="0070C0"/>
                </a:solidFill>
                <a:latin typeface="+mj-lt"/>
              </a:rPr>
              <a:t>thụt</a:t>
            </a:r>
            <a:r>
              <a:rPr lang="en-US" sz="1600" b="1" i="1" dirty="0">
                <a:solidFill>
                  <a:srgbClr val="0070C0"/>
                </a:solidFill>
                <a:latin typeface="+mj-lt"/>
              </a:rPr>
              <a:t> </a:t>
            </a:r>
            <a:r>
              <a:rPr lang="en-US" sz="1600" b="1" i="1" dirty="0" err="1">
                <a:solidFill>
                  <a:srgbClr val="0070C0"/>
                </a:solidFill>
                <a:latin typeface="+mj-lt"/>
              </a:rPr>
              <a:t>lề</a:t>
            </a:r>
            <a:r>
              <a:rPr lang="en-US" sz="1600" b="1" i="1" dirty="0">
                <a:solidFill>
                  <a:srgbClr val="0070C0"/>
                </a:solidFill>
                <a:latin typeface="+mj-lt"/>
              </a:rPr>
              <a:t>  </a:t>
            </a:r>
            <a:r>
              <a:rPr lang="en-US" sz="1600" b="1" i="1" dirty="0" err="1">
                <a:solidFill>
                  <a:srgbClr val="0070C0"/>
                </a:solidFill>
                <a:latin typeface="+mj-lt"/>
              </a:rPr>
              <a:t>văn</a:t>
            </a:r>
            <a:r>
              <a:rPr lang="en-US" sz="1600" b="1" i="1" dirty="0">
                <a:solidFill>
                  <a:srgbClr val="0070C0"/>
                </a:solidFill>
                <a:latin typeface="+mj-lt"/>
              </a:rPr>
              <a:t> </a:t>
            </a:r>
            <a:r>
              <a:rPr lang="en-US" sz="1600" b="1" i="1" dirty="0" err="1">
                <a:solidFill>
                  <a:srgbClr val="0070C0"/>
                </a:solidFill>
                <a:latin typeface="+mj-lt"/>
              </a:rPr>
              <a:t>bản</a:t>
            </a:r>
            <a:r>
              <a:rPr lang="vi-VN" sz="1600" b="1" i="1" dirty="0">
                <a:solidFill>
                  <a:srgbClr val="0070C0"/>
                </a:solidFill>
                <a:latin typeface="+mj-lt"/>
              </a:rPr>
              <a:t>” </a:t>
            </a:r>
          </a:p>
        </p:txBody>
      </p:sp>
      <p:sp>
        <p:nvSpPr>
          <p:cNvPr id="15" name="TextBox 14"/>
          <p:cNvSpPr txBox="1"/>
          <p:nvPr/>
        </p:nvSpPr>
        <p:spPr>
          <a:xfrm>
            <a:off x="304800" y="1190254"/>
            <a:ext cx="3007111" cy="338554"/>
          </a:xfrm>
          <a:prstGeom prst="rect">
            <a:avLst/>
          </a:prstGeom>
          <a:noFill/>
        </p:spPr>
        <p:txBody>
          <a:bodyPr wrap="square" rtlCol="0">
            <a:spAutoFit/>
          </a:bodyPr>
          <a:lstStyle/>
          <a:p>
            <a:r>
              <a:rPr lang="vi-VN" sz="1600" b="1" i="1" dirty="0">
                <a:solidFill>
                  <a:srgbClr val="0070C0"/>
                </a:solidFill>
                <a:latin typeface="+mj-lt"/>
              </a:rPr>
              <a:t>“</a:t>
            </a:r>
            <a:r>
              <a:rPr lang="en-US" sz="1600" b="1" i="1" dirty="0" err="1">
                <a:solidFill>
                  <a:srgbClr val="0070C0"/>
                </a:solidFill>
                <a:latin typeface="+mj-lt"/>
              </a:rPr>
              <a:t>thay</a:t>
            </a:r>
            <a:r>
              <a:rPr lang="en-US" sz="1600" b="1" i="1" dirty="0">
                <a:solidFill>
                  <a:srgbClr val="0070C0"/>
                </a:solidFill>
                <a:latin typeface="+mj-lt"/>
              </a:rPr>
              <a:t> </a:t>
            </a:r>
            <a:r>
              <a:rPr lang="en-US" sz="1600" b="1" i="1" dirty="0" err="1">
                <a:solidFill>
                  <a:srgbClr val="0070C0"/>
                </a:solidFill>
                <a:latin typeface="+mj-lt"/>
              </a:rPr>
              <a:t>đổi</a:t>
            </a:r>
            <a:r>
              <a:rPr lang="en-US" sz="1600" b="1" i="1" dirty="0">
                <a:solidFill>
                  <a:srgbClr val="0070C0"/>
                </a:solidFill>
                <a:latin typeface="+mj-lt"/>
              </a:rPr>
              <a:t> </a:t>
            </a:r>
            <a:r>
              <a:rPr lang="en-US" sz="1600" b="1" i="1" dirty="0" err="1">
                <a:solidFill>
                  <a:srgbClr val="0070C0"/>
                </a:solidFill>
                <a:latin typeface="+mj-lt"/>
              </a:rPr>
              <a:t>kích</a:t>
            </a:r>
            <a:r>
              <a:rPr lang="en-US" sz="1600" b="1" i="1" dirty="0">
                <a:solidFill>
                  <a:srgbClr val="0070C0"/>
                </a:solidFill>
                <a:latin typeface="+mj-lt"/>
              </a:rPr>
              <a:t> </a:t>
            </a:r>
            <a:r>
              <a:rPr lang="en-US" sz="1600" b="1" i="1" dirty="0" err="1">
                <a:solidFill>
                  <a:srgbClr val="0070C0"/>
                </a:solidFill>
                <a:latin typeface="+mj-lt"/>
              </a:rPr>
              <a:t>kích</a:t>
            </a:r>
            <a:r>
              <a:rPr lang="en-US" sz="1600" b="1" i="1" dirty="0">
                <a:solidFill>
                  <a:srgbClr val="0070C0"/>
                </a:solidFill>
                <a:latin typeface="+mj-lt"/>
              </a:rPr>
              <a:t> </a:t>
            </a:r>
            <a:r>
              <a:rPr lang="en-US" sz="1600" b="1" i="1" dirty="0" err="1">
                <a:solidFill>
                  <a:srgbClr val="0070C0"/>
                </a:solidFill>
                <a:latin typeface="+mj-lt"/>
              </a:rPr>
              <a:t>cỡ</a:t>
            </a:r>
            <a:r>
              <a:rPr lang="en-US" sz="1600" b="1" i="1" dirty="0">
                <a:solidFill>
                  <a:srgbClr val="0070C0"/>
                </a:solidFill>
                <a:latin typeface="+mj-lt"/>
              </a:rPr>
              <a:t> </a:t>
            </a:r>
            <a:r>
              <a:rPr lang="en-US" sz="1600" b="1" i="1" dirty="0" err="1">
                <a:solidFill>
                  <a:srgbClr val="0070C0"/>
                </a:solidFill>
                <a:latin typeface="+mj-lt"/>
              </a:rPr>
              <a:t>trang</a:t>
            </a:r>
            <a:r>
              <a:rPr lang="en-US" sz="1600" b="1" i="1" dirty="0">
                <a:solidFill>
                  <a:srgbClr val="0070C0"/>
                </a:solidFill>
                <a:latin typeface="+mj-lt"/>
              </a:rPr>
              <a:t> </a:t>
            </a:r>
            <a:r>
              <a:rPr lang="en-US" sz="1600" b="1" i="1" dirty="0" err="1">
                <a:solidFill>
                  <a:srgbClr val="0070C0"/>
                </a:solidFill>
                <a:latin typeface="+mj-lt"/>
              </a:rPr>
              <a:t>giấy</a:t>
            </a:r>
            <a:r>
              <a:rPr lang="vi-VN" sz="1600" b="1" i="1" dirty="0">
                <a:solidFill>
                  <a:srgbClr val="0070C0"/>
                </a:solidFill>
                <a:latin typeface="+mj-lt"/>
              </a:rPr>
              <a:t>” </a:t>
            </a:r>
          </a:p>
        </p:txBody>
      </p:sp>
      <p:sp>
        <p:nvSpPr>
          <p:cNvPr id="16" name="TextBox 15"/>
          <p:cNvSpPr txBox="1"/>
          <p:nvPr/>
        </p:nvSpPr>
        <p:spPr>
          <a:xfrm>
            <a:off x="4810125" y="750520"/>
            <a:ext cx="1819573" cy="338554"/>
          </a:xfrm>
          <a:prstGeom prst="rect">
            <a:avLst/>
          </a:prstGeom>
          <a:noFill/>
        </p:spPr>
        <p:txBody>
          <a:bodyPr wrap="square" rtlCol="0">
            <a:spAutoFit/>
          </a:bodyPr>
          <a:lstStyle/>
          <a:p>
            <a:r>
              <a:rPr lang="vi-VN" sz="1600" b="1" i="1" dirty="0">
                <a:solidFill>
                  <a:srgbClr val="0070C0"/>
                </a:solidFill>
                <a:latin typeface="+mj-lt"/>
              </a:rPr>
              <a:t>“</a:t>
            </a:r>
            <a:r>
              <a:rPr lang="en-US" sz="1600" b="1" i="1" dirty="0" err="1">
                <a:solidFill>
                  <a:srgbClr val="0070C0"/>
                </a:solidFill>
                <a:latin typeface="+mj-lt"/>
              </a:rPr>
              <a:t>thay</a:t>
            </a:r>
            <a:r>
              <a:rPr lang="en-US" sz="1600" b="1" i="1" dirty="0">
                <a:solidFill>
                  <a:srgbClr val="0070C0"/>
                </a:solidFill>
                <a:latin typeface="+mj-lt"/>
              </a:rPr>
              <a:t> </a:t>
            </a:r>
            <a:r>
              <a:rPr lang="en-US" sz="1600" b="1" i="1" dirty="0" err="1">
                <a:solidFill>
                  <a:srgbClr val="0070C0"/>
                </a:solidFill>
                <a:latin typeface="+mj-lt"/>
              </a:rPr>
              <a:t>đổi</a:t>
            </a:r>
            <a:r>
              <a:rPr lang="en-US" sz="1600" b="1" i="1" dirty="0">
                <a:solidFill>
                  <a:srgbClr val="0070C0"/>
                </a:solidFill>
                <a:latin typeface="+mj-lt"/>
              </a:rPr>
              <a:t> </a:t>
            </a:r>
            <a:r>
              <a:rPr lang="en-US" sz="1600" b="1" i="1" dirty="0" err="1">
                <a:solidFill>
                  <a:srgbClr val="0070C0"/>
                </a:solidFill>
                <a:latin typeface="+mj-lt"/>
              </a:rPr>
              <a:t>màu</a:t>
            </a:r>
            <a:r>
              <a:rPr lang="en-US" sz="1600" b="1" i="1" dirty="0">
                <a:solidFill>
                  <a:srgbClr val="0070C0"/>
                </a:solidFill>
                <a:latin typeface="+mj-lt"/>
              </a:rPr>
              <a:t> </a:t>
            </a:r>
            <a:r>
              <a:rPr lang="en-US" sz="1600" b="1" i="1" dirty="0" err="1">
                <a:solidFill>
                  <a:srgbClr val="0070C0"/>
                </a:solidFill>
                <a:latin typeface="+mj-lt"/>
              </a:rPr>
              <a:t>nền</a:t>
            </a:r>
            <a:r>
              <a:rPr lang="vi-VN" sz="1600" b="1" i="1" dirty="0">
                <a:solidFill>
                  <a:srgbClr val="0070C0"/>
                </a:solidFill>
                <a:latin typeface="+mj-lt"/>
              </a:rPr>
              <a:t>” </a:t>
            </a:r>
          </a:p>
        </p:txBody>
      </p:sp>
      <p:sp>
        <p:nvSpPr>
          <p:cNvPr id="17" name="TextBox 16"/>
          <p:cNvSpPr txBox="1"/>
          <p:nvPr/>
        </p:nvSpPr>
        <p:spPr>
          <a:xfrm>
            <a:off x="3163102" y="1169669"/>
            <a:ext cx="3399168" cy="338554"/>
          </a:xfrm>
          <a:prstGeom prst="rect">
            <a:avLst/>
          </a:prstGeom>
          <a:noFill/>
        </p:spPr>
        <p:txBody>
          <a:bodyPr wrap="square" rtlCol="0">
            <a:spAutoFit/>
          </a:bodyPr>
          <a:lstStyle/>
          <a:p>
            <a:r>
              <a:rPr lang="vi-VN" sz="1600" b="1" i="1" dirty="0">
                <a:solidFill>
                  <a:srgbClr val="0070C0"/>
                </a:solidFill>
                <a:latin typeface="+mj-lt"/>
              </a:rPr>
              <a:t>“</a:t>
            </a:r>
            <a:r>
              <a:rPr lang="en-US" sz="1600" b="1" i="1" dirty="0">
                <a:solidFill>
                  <a:srgbClr val="0070C0"/>
                </a:solidFill>
                <a:latin typeface="+mj-lt"/>
              </a:rPr>
              <a:t>co </a:t>
            </a:r>
            <a:r>
              <a:rPr lang="en-US" sz="1600" b="1" i="1" dirty="0" err="1">
                <a:solidFill>
                  <a:srgbClr val="0070C0"/>
                </a:solidFill>
                <a:latin typeface="+mj-lt"/>
              </a:rPr>
              <a:t>dãn</a:t>
            </a:r>
            <a:r>
              <a:rPr lang="en-US" sz="1600" b="1" i="1" dirty="0">
                <a:solidFill>
                  <a:srgbClr val="0070C0"/>
                </a:solidFill>
                <a:latin typeface="+mj-lt"/>
              </a:rPr>
              <a:t> </a:t>
            </a:r>
            <a:r>
              <a:rPr lang="en-US" sz="1600" b="1" i="1" dirty="0" err="1">
                <a:solidFill>
                  <a:srgbClr val="0070C0"/>
                </a:solidFill>
                <a:latin typeface="+mj-lt"/>
              </a:rPr>
              <a:t>khoảng</a:t>
            </a:r>
            <a:r>
              <a:rPr lang="en-US" sz="1600" b="1" i="1" dirty="0">
                <a:solidFill>
                  <a:srgbClr val="0070C0"/>
                </a:solidFill>
                <a:latin typeface="+mj-lt"/>
              </a:rPr>
              <a:t> </a:t>
            </a:r>
            <a:r>
              <a:rPr lang="en-US" sz="1600" b="1" i="1" dirty="0" err="1">
                <a:solidFill>
                  <a:srgbClr val="0070C0"/>
                </a:solidFill>
                <a:latin typeface="+mj-lt"/>
              </a:rPr>
              <a:t>cách</a:t>
            </a:r>
            <a:r>
              <a:rPr lang="en-US" sz="1600" b="1" i="1" dirty="0">
                <a:solidFill>
                  <a:srgbClr val="0070C0"/>
                </a:solidFill>
                <a:latin typeface="+mj-lt"/>
              </a:rPr>
              <a:t> </a:t>
            </a:r>
            <a:r>
              <a:rPr lang="en-US" sz="1600" b="1" i="1" dirty="0" err="1">
                <a:solidFill>
                  <a:srgbClr val="0070C0"/>
                </a:solidFill>
                <a:latin typeface="+mj-lt"/>
              </a:rPr>
              <a:t>giữa</a:t>
            </a:r>
            <a:r>
              <a:rPr lang="en-US" sz="1600" b="1" i="1" dirty="0">
                <a:solidFill>
                  <a:srgbClr val="0070C0"/>
                </a:solidFill>
                <a:latin typeface="+mj-lt"/>
              </a:rPr>
              <a:t> </a:t>
            </a:r>
            <a:r>
              <a:rPr lang="en-US" sz="1600" b="1" i="1" dirty="0" err="1">
                <a:solidFill>
                  <a:srgbClr val="0070C0"/>
                </a:solidFill>
                <a:latin typeface="+mj-lt"/>
              </a:rPr>
              <a:t>các</a:t>
            </a:r>
            <a:r>
              <a:rPr lang="en-US" sz="1600" b="1" i="1" dirty="0">
                <a:solidFill>
                  <a:srgbClr val="0070C0"/>
                </a:solidFill>
                <a:latin typeface="+mj-lt"/>
              </a:rPr>
              <a:t> </a:t>
            </a:r>
            <a:r>
              <a:rPr lang="en-US" sz="1600" b="1" i="1" dirty="0" err="1">
                <a:solidFill>
                  <a:srgbClr val="0070C0"/>
                </a:solidFill>
                <a:latin typeface="+mj-lt"/>
              </a:rPr>
              <a:t>dòng</a:t>
            </a:r>
            <a:r>
              <a:rPr lang="vi-VN" sz="1600" b="1" i="1" dirty="0">
                <a:solidFill>
                  <a:srgbClr val="0070C0"/>
                </a:solidFill>
                <a:latin typeface="+mj-lt"/>
              </a:rPr>
              <a:t>” </a:t>
            </a:r>
          </a:p>
        </p:txBody>
      </p:sp>
      <p:sp>
        <p:nvSpPr>
          <p:cNvPr id="2" name="Rectangle 1"/>
          <p:cNvSpPr/>
          <p:nvPr/>
        </p:nvSpPr>
        <p:spPr>
          <a:xfrm>
            <a:off x="461528" y="120711"/>
            <a:ext cx="6071983" cy="400110"/>
          </a:xfrm>
          <a:prstGeom prst="rect">
            <a:avLst/>
          </a:prstGeom>
        </p:spPr>
        <p:txBody>
          <a:bodyPr wrap="none">
            <a:spAutoFit/>
          </a:bodyPr>
          <a:lstStyle/>
          <a:p>
            <a:pPr>
              <a:buFont typeface="Arial" panose="020B0604020202020204" pitchFamily="34" charset="0"/>
              <a:buNone/>
            </a:pPr>
            <a:r>
              <a:rPr lang="en-US" sz="2000" dirty="0" err="1">
                <a:solidFill>
                  <a:srgbClr val="FF0000"/>
                </a:solidFill>
              </a:rPr>
              <a:t>Chọn</a:t>
            </a:r>
            <a:r>
              <a:rPr lang="en-US" sz="2000" dirty="0">
                <a:solidFill>
                  <a:srgbClr val="FF0000"/>
                </a:solidFill>
              </a:rPr>
              <a:t> </a:t>
            </a:r>
            <a:r>
              <a:rPr lang="en-US" sz="2000" dirty="0" err="1">
                <a:solidFill>
                  <a:srgbClr val="FF0000"/>
                </a:solidFill>
              </a:rPr>
              <a:t>các</a:t>
            </a:r>
            <a:r>
              <a:rPr lang="en-US" sz="2000" dirty="0">
                <a:solidFill>
                  <a:srgbClr val="FF0000"/>
                </a:solidFill>
              </a:rPr>
              <a:t> </a:t>
            </a:r>
            <a:r>
              <a:rPr lang="en-US" sz="2000" dirty="0" err="1">
                <a:solidFill>
                  <a:srgbClr val="FF0000"/>
                </a:solidFill>
              </a:rPr>
              <a:t>cụm</a:t>
            </a:r>
            <a:r>
              <a:rPr lang="en-US" sz="2000" dirty="0">
                <a:solidFill>
                  <a:srgbClr val="FF0000"/>
                </a:solidFill>
              </a:rPr>
              <a:t> </a:t>
            </a:r>
            <a:r>
              <a:rPr lang="en-US" sz="2000" dirty="0" err="1">
                <a:solidFill>
                  <a:srgbClr val="FF0000"/>
                </a:solidFill>
              </a:rPr>
              <a:t>từ</a:t>
            </a:r>
            <a:r>
              <a:rPr lang="en-US" sz="2000" dirty="0">
                <a:solidFill>
                  <a:srgbClr val="FF0000"/>
                </a:solidFill>
              </a:rPr>
              <a:t> </a:t>
            </a:r>
            <a:r>
              <a:rPr lang="en-US" sz="2000" dirty="0" err="1">
                <a:solidFill>
                  <a:srgbClr val="FF0000"/>
                </a:solidFill>
              </a:rPr>
              <a:t>thích</a:t>
            </a:r>
            <a:r>
              <a:rPr lang="en-US" sz="2000" dirty="0">
                <a:solidFill>
                  <a:srgbClr val="FF0000"/>
                </a:solidFill>
              </a:rPr>
              <a:t> </a:t>
            </a:r>
            <a:r>
              <a:rPr lang="en-US" sz="2000" dirty="0" err="1">
                <a:solidFill>
                  <a:srgbClr val="FF0000"/>
                </a:solidFill>
              </a:rPr>
              <a:t>hợp</a:t>
            </a:r>
            <a:r>
              <a:rPr lang="en-US" sz="2000" dirty="0">
                <a:solidFill>
                  <a:srgbClr val="FF0000"/>
                </a:solidFill>
              </a:rPr>
              <a:t> </a:t>
            </a:r>
            <a:r>
              <a:rPr lang="vi-VN" sz="2000" dirty="0">
                <a:solidFill>
                  <a:srgbClr val="FF0000"/>
                </a:solidFill>
              </a:rPr>
              <a:t>để điền vào chỗ chấm (...) </a:t>
            </a:r>
          </a:p>
        </p:txBody>
      </p:sp>
      <p:sp>
        <p:nvSpPr>
          <p:cNvPr id="18" name="Rectangle 17"/>
          <p:cNvSpPr/>
          <p:nvPr/>
        </p:nvSpPr>
        <p:spPr>
          <a:xfrm>
            <a:off x="359832" y="1551110"/>
            <a:ext cx="5310115" cy="369332"/>
          </a:xfrm>
          <a:prstGeom prst="rect">
            <a:avLst/>
          </a:prstGeom>
        </p:spPr>
        <p:txBody>
          <a:bodyPr wrap="square">
            <a:spAutoFit/>
          </a:bodyPr>
          <a:lstStyle/>
          <a:p>
            <a:r>
              <a:rPr lang="en-US" sz="1800">
                <a:latin typeface="Times New Roman" panose="02020603050405020304" pitchFamily="18" charset="0"/>
                <a:cs typeface="Times New Roman" panose="02020603050405020304" pitchFamily="18" charset="0"/>
              </a:rPr>
              <a:t>1. Để hiển thị….</a:t>
            </a:r>
            <a:r>
              <a:rPr lang="vi-VN" sz="1800">
                <a:latin typeface="Times New Roman" panose="02020603050405020304" pitchFamily="18" charset="0"/>
                <a:cs typeface="Times New Roman" panose="02020603050405020304" pitchFamily="18" charset="0"/>
              </a:rPr>
              <a:t>..............................</a:t>
            </a:r>
            <a:r>
              <a:rPr lang="en-US" sz="1800">
                <a:latin typeface="Times New Roman" panose="02020603050405020304" pitchFamily="18" charset="0"/>
                <a:cs typeface="Times New Roman" panose="02020603050405020304" pitchFamily="18" charset="0"/>
              </a:rPr>
              <a:t>...........</a:t>
            </a:r>
            <a:r>
              <a:rPr lang="vi-VN" sz="1800">
                <a:latin typeface="Times New Roman" panose="02020603050405020304" pitchFamily="18" charset="0"/>
                <a:cs typeface="Times New Roman" panose="02020603050405020304" pitchFamily="18" charset="0"/>
              </a:rPr>
              <a:t>.</a:t>
            </a:r>
            <a:r>
              <a:rPr lang="en-US" sz="1800">
                <a:latin typeface="Times New Roman" panose="02020603050405020304" pitchFamily="18" charset="0"/>
                <a:cs typeface="Times New Roman" panose="02020603050405020304" pitchFamily="18" charset="0"/>
              </a:rPr>
              <a:t>....... ta chọn</a:t>
            </a:r>
          </a:p>
        </p:txBody>
      </p:sp>
      <p:sp>
        <p:nvSpPr>
          <p:cNvPr id="19" name="Rectangle 18"/>
          <p:cNvSpPr/>
          <p:nvPr/>
        </p:nvSpPr>
        <p:spPr>
          <a:xfrm>
            <a:off x="338867" y="2022004"/>
            <a:ext cx="5647700" cy="369332"/>
          </a:xfrm>
          <a:prstGeom prst="rect">
            <a:avLst/>
          </a:prstGeom>
        </p:spPr>
        <p:txBody>
          <a:bodyPr wrap="none">
            <a:spAutoFit/>
          </a:bodyPr>
          <a:lstStyle/>
          <a:p>
            <a:pPr>
              <a:buNone/>
            </a:pPr>
            <a:r>
              <a:rPr lang="vi-VN" sz="1800">
                <a:latin typeface="Times New Roman" panose="02020603050405020304" pitchFamily="18" charset="0"/>
                <a:cs typeface="Times New Roman" panose="02020603050405020304" pitchFamily="18" charset="0"/>
              </a:rPr>
              <a:t>2. Để</a:t>
            </a:r>
            <a:r>
              <a:rPr lang="en-US" sz="1800">
                <a:latin typeface="Times New Roman" panose="02020603050405020304" pitchFamily="18" charset="0"/>
                <a:cs typeface="Times New Roman" panose="02020603050405020304" pitchFamily="18" charset="0"/>
              </a:rPr>
              <a:t>………………………..</a:t>
            </a:r>
            <a:r>
              <a:rPr lang="vi-VN" sz="1800">
                <a:latin typeface="Times New Roman" panose="02020603050405020304" pitchFamily="18" charset="0"/>
                <a:cs typeface="Times New Roman" panose="02020603050405020304" pitchFamily="18" charset="0"/>
              </a:rPr>
              <a:t>............ vào văn bản, ta chọn  </a:t>
            </a:r>
          </a:p>
        </p:txBody>
      </p:sp>
      <p:sp>
        <p:nvSpPr>
          <p:cNvPr id="21" name="Rectangle 20"/>
          <p:cNvSpPr/>
          <p:nvPr/>
        </p:nvSpPr>
        <p:spPr>
          <a:xfrm>
            <a:off x="337530" y="2391336"/>
            <a:ext cx="4782078" cy="369332"/>
          </a:xfrm>
          <a:prstGeom prst="rect">
            <a:avLst/>
          </a:prstGeom>
        </p:spPr>
        <p:txBody>
          <a:bodyPr wrap="none">
            <a:spAutoFit/>
          </a:bodyPr>
          <a:lstStyle/>
          <a:p>
            <a:pPr>
              <a:buFont typeface="Arial" panose="020B0604020202020204" pitchFamily="34" charset="0"/>
              <a:buNone/>
            </a:pPr>
            <a:r>
              <a:rPr lang="vi-VN" sz="1800">
                <a:latin typeface="Times New Roman" panose="02020603050405020304" pitchFamily="18" charset="0"/>
                <a:cs typeface="Times New Roman" panose="02020603050405020304" pitchFamily="18" charset="0"/>
              </a:rPr>
              <a:t>3. Để ....................</a:t>
            </a:r>
            <a:r>
              <a:rPr lang="en-US" sz="1800">
                <a:latin typeface="Times New Roman" panose="02020603050405020304" pitchFamily="18" charset="0"/>
                <a:cs typeface="Times New Roman" panose="02020603050405020304" pitchFamily="18" charset="0"/>
              </a:rPr>
              <a:t>............</a:t>
            </a:r>
            <a:r>
              <a:rPr lang="vi-VN" sz="1800">
                <a:latin typeface="Times New Roman" panose="02020603050405020304" pitchFamily="18" charset="0"/>
                <a:cs typeface="Times New Roman" panose="02020603050405020304" pitchFamily="18" charset="0"/>
              </a:rPr>
              <a:t>...vào văn bản, ta chọn  </a:t>
            </a:r>
          </a:p>
        </p:txBody>
      </p:sp>
      <p:sp>
        <p:nvSpPr>
          <p:cNvPr id="23" name="Rectangle 22"/>
          <p:cNvSpPr/>
          <p:nvPr/>
        </p:nvSpPr>
        <p:spPr>
          <a:xfrm>
            <a:off x="304800" y="2763754"/>
            <a:ext cx="7003760" cy="369332"/>
          </a:xfrm>
          <a:prstGeom prst="rect">
            <a:avLst/>
          </a:prstGeom>
        </p:spPr>
        <p:txBody>
          <a:bodyPr wrap="square">
            <a:spAutoFit/>
          </a:bodyPr>
          <a:lstStyle/>
          <a:p>
            <a:pPr>
              <a:buFont typeface="Arial" panose="020B0604020202020204" pitchFamily="34" charset="0"/>
              <a:buNone/>
            </a:pPr>
            <a:r>
              <a:rPr lang="vi-VN" sz="1800">
                <a:latin typeface="Times New Roman" panose="02020603050405020304" pitchFamily="18" charset="0"/>
                <a:cs typeface="Times New Roman" panose="02020603050405020304" pitchFamily="18" charset="0"/>
              </a:rPr>
              <a:t>4. Để </a:t>
            </a:r>
            <a:r>
              <a:rPr lang="en-US" sz="1800">
                <a:latin typeface="Times New Roman" panose="02020603050405020304" pitchFamily="18" charset="0"/>
                <a:cs typeface="Times New Roman" panose="02020603050405020304" pitchFamily="18" charset="0"/>
              </a:rPr>
              <a:t>……………………………..</a:t>
            </a:r>
            <a:r>
              <a:rPr lang="vi-VN" sz="1800">
                <a:latin typeface="Times New Roman" panose="02020603050405020304" pitchFamily="18" charset="0"/>
                <a:cs typeface="Times New Roman" panose="02020603050405020304" pitchFamily="18" charset="0"/>
              </a:rPr>
              <a:t>..........</a:t>
            </a:r>
            <a:r>
              <a:rPr lang="en-US" sz="1800">
                <a:latin typeface="Times New Roman" panose="02020603050405020304" pitchFamily="18" charset="0"/>
                <a:cs typeface="Times New Roman" panose="02020603050405020304" pitchFamily="18" charset="0"/>
              </a:rPr>
              <a:t>...............</a:t>
            </a:r>
            <a:r>
              <a:rPr lang="vi-VN" sz="1800">
                <a:latin typeface="Times New Roman" panose="02020603050405020304" pitchFamily="18" charset="0"/>
                <a:cs typeface="Times New Roman" panose="02020603050405020304" pitchFamily="18" charset="0"/>
              </a:rPr>
              <a:t>..vào văn bản, ta chọn  </a:t>
            </a:r>
          </a:p>
        </p:txBody>
      </p:sp>
      <p:sp>
        <p:nvSpPr>
          <p:cNvPr id="24" name="Rectangle 23"/>
          <p:cNvSpPr/>
          <p:nvPr/>
        </p:nvSpPr>
        <p:spPr>
          <a:xfrm>
            <a:off x="304077" y="3175980"/>
            <a:ext cx="4679486" cy="369332"/>
          </a:xfrm>
          <a:prstGeom prst="rect">
            <a:avLst/>
          </a:prstGeom>
        </p:spPr>
        <p:txBody>
          <a:bodyPr wrap="none">
            <a:spAutoFit/>
          </a:bodyPr>
          <a:lstStyle/>
          <a:p>
            <a:pPr>
              <a:buFont typeface="Arial" panose="020B0604020202020204" pitchFamily="34" charset="0"/>
              <a:buNone/>
            </a:pPr>
            <a:r>
              <a:rPr lang="vi-VN" sz="1800">
                <a:latin typeface="Times New Roman" panose="02020603050405020304" pitchFamily="18" charset="0"/>
                <a:cs typeface="Times New Roman" panose="02020603050405020304" pitchFamily="18" charset="0"/>
              </a:rPr>
              <a:t>5. Để...........................</a:t>
            </a:r>
            <a:r>
              <a:rPr lang="en-US" sz="1800">
                <a:latin typeface="Times New Roman" panose="02020603050405020304" pitchFamily="18" charset="0"/>
                <a:cs typeface="Times New Roman" panose="02020603050405020304" pitchFamily="18" charset="0"/>
              </a:rPr>
              <a:t>............</a:t>
            </a:r>
            <a:r>
              <a:rPr lang="vi-VN" sz="1800">
                <a:latin typeface="Times New Roman" panose="02020603050405020304" pitchFamily="18" charset="0"/>
                <a:cs typeface="Times New Roman" panose="02020603050405020304" pitchFamily="18" charset="0"/>
              </a:rPr>
              <a:t>..văn bản ta chọn   </a:t>
            </a:r>
            <a:endParaRPr lang="en-US" sz="1800">
              <a:latin typeface="Times New Roman" panose="02020603050405020304" pitchFamily="18" charset="0"/>
              <a:cs typeface="Times New Roman" panose="02020603050405020304" pitchFamily="18" charset="0"/>
            </a:endParaRPr>
          </a:p>
        </p:txBody>
      </p:sp>
      <p:graphicFrame>
        <p:nvGraphicFramePr>
          <p:cNvPr id="3" name="Object 2">
            <a:extLst>
              <a:ext uri="{FF2B5EF4-FFF2-40B4-BE49-F238E27FC236}">
                <a16:creationId xmlns:a16="http://schemas.microsoft.com/office/drawing/2014/main" id="{4CB17CCC-BCB0-41F0-A9D2-7D413A2BAAD8}"/>
              </a:ext>
            </a:extLst>
          </p:cNvPr>
          <p:cNvGraphicFramePr>
            <a:graphicFrameLocks noChangeAspect="1"/>
          </p:cNvGraphicFramePr>
          <p:nvPr>
            <p:extLst>
              <p:ext uri="{D42A27DB-BD31-4B8C-83A1-F6EECF244321}">
                <p14:modId xmlns:p14="http://schemas.microsoft.com/office/powerpoint/2010/main" val="4021712848"/>
              </p:ext>
            </p:extLst>
          </p:nvPr>
        </p:nvGraphicFramePr>
        <p:xfrm>
          <a:off x="5871658" y="2038802"/>
          <a:ext cx="1323706" cy="368058"/>
        </p:xfrm>
        <a:graphic>
          <a:graphicData uri="http://schemas.openxmlformats.org/presentationml/2006/ole">
            <mc:AlternateContent xmlns:mc="http://schemas.openxmlformats.org/markup-compatibility/2006">
              <mc:Choice xmlns:v="urn:schemas-microsoft-com:vml" Requires="v">
                <p:oleObj spid="_x0000_s2060" name="Bitmap Image" r:id="rId10" imgW="495360" imgH="257040" progId="Paint.Picture">
                  <p:embed/>
                </p:oleObj>
              </mc:Choice>
              <mc:Fallback>
                <p:oleObj name="Bitmap Image" r:id="rId10" imgW="495360" imgH="257040" progId="Paint.Picture">
                  <p:embed/>
                  <p:pic>
                    <p:nvPicPr>
                      <p:cNvPr id="0" name=""/>
                      <p:cNvPicPr/>
                      <p:nvPr/>
                    </p:nvPicPr>
                    <p:blipFill>
                      <a:blip r:embed="rId11"/>
                      <a:stretch>
                        <a:fillRect/>
                      </a:stretch>
                    </p:blipFill>
                    <p:spPr>
                      <a:xfrm>
                        <a:off x="5871658" y="2038802"/>
                        <a:ext cx="1323706" cy="368058"/>
                      </a:xfrm>
                      <a:prstGeom prst="rect">
                        <a:avLst/>
                      </a:prstGeom>
                    </p:spPr>
                  </p:pic>
                </p:oleObj>
              </mc:Fallback>
            </mc:AlternateContent>
          </a:graphicData>
        </a:graphic>
      </p:graphicFrame>
      <p:graphicFrame>
        <p:nvGraphicFramePr>
          <p:cNvPr id="20" name="Object 19">
            <a:extLst>
              <a:ext uri="{FF2B5EF4-FFF2-40B4-BE49-F238E27FC236}">
                <a16:creationId xmlns:a16="http://schemas.microsoft.com/office/drawing/2014/main" id="{EB5D2DFD-0D68-45B0-A11C-44561378AAB4}"/>
              </a:ext>
            </a:extLst>
          </p:cNvPr>
          <p:cNvGraphicFramePr>
            <a:graphicFrameLocks noChangeAspect="1"/>
          </p:cNvGraphicFramePr>
          <p:nvPr>
            <p:extLst>
              <p:ext uri="{D42A27DB-BD31-4B8C-83A1-F6EECF244321}">
                <p14:modId xmlns:p14="http://schemas.microsoft.com/office/powerpoint/2010/main" val="2256756041"/>
              </p:ext>
            </p:extLst>
          </p:nvPr>
        </p:nvGraphicFramePr>
        <p:xfrm>
          <a:off x="7146924" y="3814122"/>
          <a:ext cx="564385" cy="460419"/>
        </p:xfrm>
        <a:graphic>
          <a:graphicData uri="http://schemas.openxmlformats.org/presentationml/2006/ole">
            <mc:AlternateContent xmlns:mc="http://schemas.openxmlformats.org/markup-compatibility/2006">
              <mc:Choice xmlns:v="urn:schemas-microsoft-com:vml" Requires="v">
                <p:oleObj spid="_x0000_s2061" name="Bitmap Image" r:id="rId12" imgW="361800" imgH="295200" progId="Paint.Picture">
                  <p:embed/>
                </p:oleObj>
              </mc:Choice>
              <mc:Fallback>
                <p:oleObj name="Bitmap Image" r:id="rId12" imgW="361800" imgH="295200" progId="Paint.Picture">
                  <p:embed/>
                  <p:pic>
                    <p:nvPicPr>
                      <p:cNvPr id="0" name=""/>
                      <p:cNvPicPr/>
                      <p:nvPr/>
                    </p:nvPicPr>
                    <p:blipFill>
                      <a:blip r:embed="rId13"/>
                      <a:stretch>
                        <a:fillRect/>
                      </a:stretch>
                    </p:blipFill>
                    <p:spPr>
                      <a:xfrm>
                        <a:off x="7146924" y="3814122"/>
                        <a:ext cx="564385" cy="460419"/>
                      </a:xfrm>
                      <a:prstGeom prst="rect">
                        <a:avLst/>
                      </a:prstGeom>
                    </p:spPr>
                  </p:pic>
                </p:oleObj>
              </mc:Fallback>
            </mc:AlternateContent>
          </a:graphicData>
        </a:graphic>
      </p:graphicFrame>
    </p:spTree>
    <p:extLst>
      <p:ext uri="{BB962C8B-B14F-4D97-AF65-F5344CB8AC3E}">
        <p14:creationId xmlns:p14="http://schemas.microsoft.com/office/powerpoint/2010/main" val="2481410691"/>
      </p:ext>
    </p:extLst>
  </p:cSld>
  <p:clrMapOvr>
    <a:masterClrMapping/>
  </p:clrMapOvr>
  <mc:AlternateContent xmlns:mc="http://schemas.openxmlformats.org/markup-compatibility/2006" xmlns:p14="http://schemas.microsoft.com/office/powerpoint/2010/main">
    <mc:Choice Requires="p14">
      <p:transition spd="slow" p14:dur="2000">
        <p14:window dir="vert"/>
      </p:transition>
    </mc:Choice>
    <mc:Fallback xmlns="">
      <p:transition spd="slow">
        <p:fade/>
      </p:transition>
    </mc:Fallback>
  </mc:AlternateContent>
  <p:timing>
    <p:tnLst>
      <p:par>
        <p:cTn id="1" dur="indefinite" restart="never" nodeType="tmRoot">
          <p:childTnLst>
            <p:seq concurrent="1" nextAc="seek">
              <p:cTn id="2" restart="whenNotActive" fill="hold" evtFilter="cancelBubble" nodeType="interactiveSeq">
                <p:stCondLst>
                  <p:cond evt="onClick" delay="0">
                    <p:tgtEl>
                      <p:spTgt spid="19"/>
                    </p:tgtEl>
                  </p:cond>
                </p:stCondLst>
                <p:endSync evt="end" delay="0">
                  <p:rtn val="all"/>
                </p:endSync>
                <p:childTnLst>
                  <p:par>
                    <p:cTn id="3" fill="hold">
                      <p:stCondLst>
                        <p:cond delay="0"/>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3.05556E-6 4.08894E-6 L -0.59375 0.23934 " pathEditMode="relative" rAng="0" ptsTypes="AA">
                                      <p:cBhvr>
                                        <p:cTn id="6" dur="2000" fill="hold"/>
                                        <p:tgtEl>
                                          <p:spTgt spid="14"/>
                                        </p:tgtEl>
                                        <p:attrNameLst>
                                          <p:attrName>ppt_x</p:attrName>
                                          <p:attrName>ppt_y</p:attrName>
                                        </p:attrNameLst>
                                      </p:cBhvr>
                                      <p:rCtr x="-29688" y="11952"/>
                                    </p:animMotion>
                                  </p:childTnLst>
                                </p:cTn>
                              </p:par>
                            </p:childTnLst>
                          </p:cTn>
                        </p:par>
                      </p:childTnLst>
                    </p:cTn>
                  </p:par>
                </p:childTnLst>
              </p:cTn>
              <p:nextCondLst>
                <p:cond evt="onClick" delay="0">
                  <p:tgtEl>
                    <p:spTgt spid="19"/>
                  </p:tgtEl>
                </p:cond>
              </p:nextCondLst>
            </p:seq>
            <p:seq concurrent="1" nextAc="seek">
              <p:cTn id="7" restart="whenNotActive" fill="hold" evtFilter="cancelBubble" nodeType="interactiveSeq">
                <p:stCondLst>
                  <p:cond evt="onClick" delay="0">
                    <p:tgtEl>
                      <p:spTgt spid="18"/>
                    </p:tgtEl>
                  </p:cond>
                </p:stCondLst>
                <p:endSync evt="end" delay="0">
                  <p:rtn val="all"/>
                </p:endSync>
                <p:childTnLst>
                  <p:par>
                    <p:cTn id="8" fill="hold">
                      <p:stCondLst>
                        <p:cond delay="0"/>
                      </p:stCondLst>
                      <p:childTnLst>
                        <p:par>
                          <p:cTn id="9" fill="hold">
                            <p:stCondLst>
                              <p:cond delay="0"/>
                            </p:stCondLst>
                            <p:childTnLst>
                              <p:par>
                                <p:cTn id="10" presetID="42" presetClass="path" presetSubtype="0" accel="50000" decel="50000" fill="hold" grpId="0" nodeType="clickEffect">
                                  <p:stCondLst>
                                    <p:cond delay="0"/>
                                  </p:stCondLst>
                                  <p:childTnLst>
                                    <p:animMotion origin="layout" path="M 1.94444E-6 4.08894E-6 L 0.18055 0.14824 " pathEditMode="relative" rAng="0" ptsTypes="AA">
                                      <p:cBhvr>
                                        <p:cTn id="11" dur="2000" fill="hold"/>
                                        <p:tgtEl>
                                          <p:spTgt spid="5"/>
                                        </p:tgtEl>
                                        <p:attrNameLst>
                                          <p:attrName>ppt_x</p:attrName>
                                          <p:attrName>ppt_y</p:attrName>
                                        </p:attrNameLst>
                                      </p:cBhvr>
                                      <p:rCtr x="9028" y="7412"/>
                                    </p:animMotion>
                                  </p:childTnLst>
                                </p:cTn>
                              </p:par>
                            </p:childTnLst>
                          </p:cTn>
                        </p:par>
                      </p:childTnLst>
                    </p:cTn>
                  </p:par>
                </p:childTnLst>
              </p:cTn>
              <p:nextCondLst>
                <p:cond evt="onClick" delay="0">
                  <p:tgtEl>
                    <p:spTgt spid="18"/>
                  </p:tgtEl>
                </p:cond>
              </p:nextCondLst>
            </p:seq>
            <p:seq concurrent="1" nextAc="seek">
              <p:cTn id="12" restart="whenNotActive" fill="hold" evtFilter="cancelBubble" nodeType="interactiveSeq">
                <p:stCondLst>
                  <p:cond evt="onClick" delay="0">
                    <p:tgtEl>
                      <p:spTgt spid="24"/>
                    </p:tgtEl>
                  </p:cond>
                </p:stCondLst>
                <p:endSync evt="end" delay="0">
                  <p:rtn val="all"/>
                </p:endSync>
                <p:childTnLst>
                  <p:par>
                    <p:cTn id="13" fill="hold">
                      <p:stCondLst>
                        <p:cond delay="0"/>
                      </p:stCondLst>
                      <p:childTnLst>
                        <p:par>
                          <p:cTn id="14" fill="hold">
                            <p:stCondLst>
                              <p:cond delay="0"/>
                            </p:stCondLst>
                            <p:childTnLst>
                              <p:par>
                                <p:cTn id="15" presetID="42" presetClass="path" presetSubtype="0" accel="50000" decel="50000" fill="hold" grpId="0" nodeType="clickEffect">
                                  <p:stCondLst>
                                    <p:cond delay="0"/>
                                  </p:stCondLst>
                                  <p:childTnLst>
                                    <p:animMotion origin="layout" path="M -8.33333E-7 -4.08277E-6 L -0.39514 0.46294 " pathEditMode="relative" rAng="0" ptsTypes="AA">
                                      <p:cBhvr>
                                        <p:cTn id="16" dur="2000" fill="hold"/>
                                        <p:tgtEl>
                                          <p:spTgt spid="16"/>
                                        </p:tgtEl>
                                        <p:attrNameLst>
                                          <p:attrName>ppt_x</p:attrName>
                                          <p:attrName>ppt_y</p:attrName>
                                        </p:attrNameLst>
                                      </p:cBhvr>
                                      <p:rCtr x="-19757" y="23132"/>
                                    </p:animMotion>
                                  </p:childTnLst>
                                </p:cTn>
                              </p:par>
                            </p:childTnLst>
                          </p:cTn>
                        </p:par>
                      </p:childTnLst>
                    </p:cTn>
                  </p:par>
                </p:childTnLst>
              </p:cTn>
              <p:nextCondLst>
                <p:cond evt="onClick" delay="0">
                  <p:tgtEl>
                    <p:spTgt spid="24"/>
                  </p:tgtEl>
                </p:cond>
              </p:nextCondLst>
            </p:seq>
            <p:seq concurrent="1" nextAc="seek">
              <p:cTn id="17" restart="whenNotActive" fill="hold" evtFilter="cancelBubble" nodeType="interactiveSeq">
                <p:stCondLst>
                  <p:cond evt="onClick" delay="0">
                    <p:tgtEl>
                      <p:spTgt spid="4"/>
                    </p:tgtEl>
                  </p:cond>
                </p:stCondLst>
                <p:endSync evt="end" delay="0">
                  <p:rtn val="all"/>
                </p:endSync>
                <p:childTnLst>
                  <p:par>
                    <p:cTn id="18" fill="hold">
                      <p:stCondLst>
                        <p:cond delay="0"/>
                      </p:stCondLst>
                      <p:childTnLst>
                        <p:par>
                          <p:cTn id="19" fill="hold">
                            <p:stCondLst>
                              <p:cond delay="0"/>
                            </p:stCondLst>
                            <p:childTnLst>
                              <p:par>
                                <p:cTn id="20" presetID="42" presetClass="path" presetSubtype="0" accel="50000" decel="50000" fill="hold" grpId="0" nodeType="clickEffect">
                                  <p:stCondLst>
                                    <p:cond delay="0"/>
                                  </p:stCondLst>
                                  <p:childTnLst>
                                    <p:animMotion origin="layout" path="M -8.33333E-7 4.10747E-6 L -0.25121 0.50401 " pathEditMode="relative" rAng="0" ptsTypes="AA">
                                      <p:cBhvr>
                                        <p:cTn id="21" dur="2000" fill="hold"/>
                                        <p:tgtEl>
                                          <p:spTgt spid="17"/>
                                        </p:tgtEl>
                                        <p:attrNameLst>
                                          <p:attrName>ppt_x</p:attrName>
                                          <p:attrName>ppt_y</p:attrName>
                                        </p:attrNameLst>
                                      </p:cBhvr>
                                      <p:rCtr x="-12569" y="25201"/>
                                    </p:animMotion>
                                  </p:childTnLst>
                                </p:cTn>
                              </p:par>
                            </p:childTnLst>
                          </p:cTn>
                        </p:par>
                      </p:childTnLst>
                    </p:cTn>
                  </p:par>
                </p:childTnLst>
              </p:cTn>
              <p:nextCondLst>
                <p:cond evt="onClick" delay="0">
                  <p:tgtEl>
                    <p:spTgt spid="4"/>
                  </p:tgtEl>
                </p:cond>
              </p:nextCondLst>
            </p:seq>
            <p:seq concurrent="1" nextAc="seek">
              <p:cTn id="22" restart="whenNotActive" fill="hold" evtFilter="cancelBubble" nodeType="interactiveSeq">
                <p:stCondLst>
                  <p:cond evt="onClick" delay="0">
                    <p:tgtEl>
                      <p:spTgt spid="23"/>
                    </p:tgtEl>
                  </p:cond>
                </p:stCondLst>
                <p:endSync evt="end" delay="0">
                  <p:rtn val="all"/>
                </p:endSync>
                <p:childTnLst>
                  <p:par>
                    <p:cTn id="23" fill="hold">
                      <p:stCondLst>
                        <p:cond delay="0"/>
                      </p:stCondLst>
                      <p:childTnLst>
                        <p:par>
                          <p:cTn id="24" fill="hold">
                            <p:stCondLst>
                              <p:cond delay="0"/>
                            </p:stCondLst>
                            <p:childTnLst>
                              <p:par>
                                <p:cTn id="25" presetID="42" presetClass="path" presetSubtype="0" accel="50000" decel="50000" fill="hold" grpId="0" nodeType="clickEffect">
                                  <p:stCondLst>
                                    <p:cond delay="0"/>
                                  </p:stCondLst>
                                  <p:childTnLst>
                                    <p:animMotion origin="layout" path="M -3.05556E-6 -7.16492E-7 L 0.12066 0.3042 " pathEditMode="relative" rAng="0" ptsTypes="AA">
                                      <p:cBhvr>
                                        <p:cTn id="26" dur="2000" fill="hold"/>
                                        <p:tgtEl>
                                          <p:spTgt spid="15"/>
                                        </p:tgtEl>
                                        <p:attrNameLst>
                                          <p:attrName>ppt_x</p:attrName>
                                          <p:attrName>ppt_y</p:attrName>
                                        </p:attrNameLst>
                                      </p:cBhvr>
                                      <p:rCtr x="6024" y="15195"/>
                                    </p:animMotion>
                                  </p:childTnLst>
                                </p:cTn>
                              </p:par>
                            </p:childTnLst>
                          </p:cTn>
                        </p:par>
                      </p:childTnLst>
                    </p:cTn>
                  </p:par>
                </p:childTnLst>
              </p:cTn>
              <p:nextCondLst>
                <p:cond evt="onClick" delay="0">
                  <p:tgtEl>
                    <p:spTgt spid="23"/>
                  </p:tgtEl>
                </p:cond>
              </p:nextCondLst>
            </p:seq>
            <p:seq concurrent="1" nextAc="seek">
              <p:cTn id="27" restart="whenNotActive" fill="hold" evtFilter="cancelBubble" nodeType="interactiveSeq">
                <p:stCondLst>
                  <p:cond evt="onClick" delay="0">
                    <p:tgtEl>
                      <p:spTgt spid="21"/>
                    </p:tgtEl>
                  </p:cond>
                </p:stCondLst>
                <p:endSync evt="end" delay="0">
                  <p:rtn val="all"/>
                </p:endSync>
                <p:childTnLst>
                  <p:par>
                    <p:cTn id="28" fill="hold">
                      <p:stCondLst>
                        <p:cond delay="0"/>
                      </p:stCondLst>
                      <p:childTnLst>
                        <p:par>
                          <p:cTn id="29" fill="hold">
                            <p:stCondLst>
                              <p:cond delay="0"/>
                            </p:stCondLst>
                            <p:childTnLst>
                              <p:par>
                                <p:cTn id="30" presetID="42" presetClass="path" presetSubtype="0" accel="50000" decel="50000" fill="hold" grpId="0" nodeType="clickEffect">
                                  <p:stCondLst>
                                    <p:cond delay="0"/>
                                  </p:stCondLst>
                                  <p:childTnLst>
                                    <p:animMotion origin="layout" path="M 2.5E-6 -4.08277E-6 L -0.16702 0.30204 " pathEditMode="relative" rAng="0" ptsTypes="AA">
                                      <p:cBhvr>
                                        <p:cTn id="31" dur="2000" fill="hold"/>
                                        <p:tgtEl>
                                          <p:spTgt spid="13"/>
                                        </p:tgtEl>
                                        <p:attrNameLst>
                                          <p:attrName>ppt_x</p:attrName>
                                          <p:attrName>ppt_y</p:attrName>
                                        </p:attrNameLst>
                                      </p:cBhvr>
                                      <p:rCtr x="-8351" y="15102"/>
                                    </p:animMotion>
                                  </p:childTnLst>
                                </p:cTn>
                              </p:par>
                            </p:childTnLst>
                          </p:cTn>
                        </p:par>
                      </p:childTnLst>
                    </p:cTn>
                  </p:par>
                </p:childTnLst>
              </p:cTn>
              <p:nextCondLst>
                <p:cond evt="onClick" delay="0">
                  <p:tgtEl>
                    <p:spTgt spid="21"/>
                  </p:tgtEl>
                </p:cond>
              </p:nextCondLst>
            </p:seq>
          </p:childTnLst>
        </p:cTn>
      </p:par>
    </p:tnLst>
    <p:bldLst>
      <p:bldP spid="5" grpId="0"/>
      <p:bldP spid="13" grpId="0"/>
      <p:bldP spid="14" grpId="0"/>
      <p:bldP spid="15" grpId="0"/>
      <p:bldP spid="16" grpId="0"/>
      <p:bldP spid="1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210E08F-30E1-4D1D-A9F8-9F46002DF4EB}"/>
              </a:ext>
            </a:extLst>
          </p:cNvPr>
          <p:cNvSpPr/>
          <p:nvPr/>
        </p:nvSpPr>
        <p:spPr>
          <a:xfrm>
            <a:off x="165100" y="355600"/>
            <a:ext cx="8610600" cy="3785652"/>
          </a:xfrm>
          <a:prstGeom prst="rect">
            <a:avLst/>
          </a:prstGeom>
        </p:spPr>
        <p:txBody>
          <a:bodyPr wrap="square">
            <a:spAutoFit/>
          </a:bodyPr>
          <a:lstStyle/>
          <a:p>
            <a:pPr algn="just"/>
            <a:r>
              <a:rPr lang="nl-NL" sz="2000" dirty="0">
                <a:latin typeface="Times New Roman" pitchFamily="18" charset="0"/>
                <a:cs typeface="Times New Roman" pitchFamily="18" charset="0"/>
              </a:rPr>
              <a:t>	</a:t>
            </a:r>
            <a:r>
              <a:rPr lang="nl-NL" sz="2000" b="1" dirty="0">
                <a:solidFill>
                  <a:srgbClr val="002060"/>
                </a:solidFill>
                <a:latin typeface="Times New Roman" pitchFamily="18" charset="0"/>
                <a:cs typeface="Times New Roman" pitchFamily="18" charset="0"/>
              </a:rPr>
              <a:t>Bài thực hành 2. Em hãy soạn một văn bản với nội dung mô tả về những thành phố ở nước ta theo các gợi ý sau:</a:t>
            </a:r>
            <a:endParaRPr lang="en-US" sz="2000" b="1" dirty="0">
              <a:solidFill>
                <a:srgbClr val="002060"/>
              </a:solidFill>
              <a:latin typeface="Times New Roman" pitchFamily="18" charset="0"/>
              <a:cs typeface="Times New Roman" pitchFamily="18" charset="0"/>
            </a:endParaRPr>
          </a:p>
          <a:p>
            <a:pPr algn="just"/>
            <a:r>
              <a:rPr lang="nl-NL" sz="2000" dirty="0">
                <a:latin typeface="Times New Roman" pitchFamily="18" charset="0"/>
                <a:cs typeface="Times New Roman" pitchFamily="18" charset="0"/>
              </a:rPr>
              <a:t>a.  Tiêu đề văn bản: "Những thành phố lớn ở nước ta". Em có thể chọn Hà Nội, Hải Phòng, Đà Nẵng, Huế, Tp. Hồ Chí Minh, ...</a:t>
            </a:r>
            <a:endParaRPr lang="en-US" sz="2000" dirty="0">
              <a:latin typeface="Times New Roman" pitchFamily="18" charset="0"/>
              <a:cs typeface="Times New Roman" pitchFamily="18" charset="0"/>
            </a:endParaRPr>
          </a:p>
          <a:p>
            <a:pPr algn="just"/>
            <a:r>
              <a:rPr lang="nl-NL" sz="2000" dirty="0">
                <a:latin typeface="Times New Roman" pitchFamily="18" charset="0"/>
                <a:cs typeface="Times New Roman" pitchFamily="18" charset="0"/>
              </a:rPr>
              <a:t>b. Nội dung: Nêu từng tên thành phố, tóm tắt đặc điểm địa lí, khí hậu, đặc điểm kinh tế, xã hội; một số địa danh, di tích lịch sử, văn hóa, du lịch. Mỗi thành phố được mô tả không quá dài.</a:t>
            </a:r>
            <a:endParaRPr lang="en-US" sz="2000" dirty="0">
              <a:latin typeface="Times New Roman" pitchFamily="18" charset="0"/>
              <a:cs typeface="Times New Roman" pitchFamily="18" charset="0"/>
            </a:endParaRPr>
          </a:p>
          <a:p>
            <a:pPr algn="just"/>
            <a:r>
              <a:rPr lang="nl-NL" sz="2000" dirty="0">
                <a:latin typeface="Times New Roman" pitchFamily="18" charset="0"/>
                <a:cs typeface="Times New Roman" pitchFamily="18" charset="0"/>
              </a:rPr>
              <a:t>c. Phần minh họa: Em tìm kiếm hình/tranh ảnh minh họa mang tính biểu tượng của thành phố đó (chẳng hạn với Hà Nội, em có thể tìm ảnh hồ Hoàn Kiếm, Văn miếu Quốc tử giám, chùa Một Cột).</a:t>
            </a:r>
            <a:endParaRPr lang="en-US" sz="2000" dirty="0">
              <a:latin typeface="Times New Roman" pitchFamily="18" charset="0"/>
              <a:cs typeface="Times New Roman" pitchFamily="18" charset="0"/>
            </a:endParaRPr>
          </a:p>
          <a:p>
            <a:pPr algn="just"/>
            <a:r>
              <a:rPr lang="nl-NL" sz="2000" dirty="0">
                <a:latin typeface="Times New Roman" pitchFamily="18" charset="0"/>
                <a:cs typeface="Times New Roman" pitchFamily="18" charset="0"/>
              </a:rPr>
              <a:t>d. Nguồn thông tin: Em lấy thông tin từ sách Lịch sử và Địa lí 5 và các tài liệu khác.</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560484683"/>
      </p:ext>
    </p:extLst>
  </p:cSld>
  <p:clrMapOvr>
    <a:masterClrMapping/>
  </p:clrMapOvr>
  <mc:AlternateContent xmlns:mc="http://schemas.openxmlformats.org/markup-compatibility/2006" xmlns:p14="http://schemas.microsoft.com/office/powerpoint/2010/main">
    <mc:Choice Requires="p14">
      <p:transition spd="slow" p14:dur="2000" advTm="0">
        <p14:window dir="vert"/>
      </p:transition>
    </mc:Choice>
    <mc:Fallback xmlns="">
      <p:transition spd="slow" advTm="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986186C-6DFD-460D-9276-60AB16F94AA5}"/>
              </a:ext>
            </a:extLst>
          </p:cNvPr>
          <p:cNvSpPr/>
          <p:nvPr/>
        </p:nvSpPr>
        <p:spPr>
          <a:xfrm>
            <a:off x="424439" y="165161"/>
            <a:ext cx="8079222" cy="707886"/>
          </a:xfrm>
          <a:prstGeom prst="rect">
            <a:avLst/>
          </a:prstGeom>
        </p:spPr>
        <p:txBody>
          <a:bodyPr wrap="square">
            <a:spAutoFit/>
          </a:bodyPr>
          <a:lstStyle/>
          <a:p>
            <a:pPr>
              <a:buFont typeface="Arial" panose="020B0604020202020204" pitchFamily="34" charset="0"/>
              <a:buNone/>
            </a:pPr>
            <a:r>
              <a:rPr lang="en-US" sz="2000" i="1" dirty="0" err="1">
                <a:solidFill>
                  <a:srgbClr val="FF0000"/>
                </a:solidFill>
              </a:rPr>
              <a:t>Bài</a:t>
            </a:r>
            <a:r>
              <a:rPr lang="en-US" sz="2000" i="1" dirty="0">
                <a:solidFill>
                  <a:srgbClr val="FF0000"/>
                </a:solidFill>
              </a:rPr>
              <a:t> </a:t>
            </a:r>
            <a:r>
              <a:rPr lang="en-US" sz="2000" i="1" dirty="0" err="1">
                <a:solidFill>
                  <a:srgbClr val="FF0000"/>
                </a:solidFill>
              </a:rPr>
              <a:t>thực</a:t>
            </a:r>
            <a:r>
              <a:rPr lang="en-US" sz="2000" i="1" dirty="0">
                <a:solidFill>
                  <a:srgbClr val="FF0000"/>
                </a:solidFill>
              </a:rPr>
              <a:t> </a:t>
            </a:r>
            <a:r>
              <a:rPr lang="en-US" sz="2000" i="1" dirty="0" err="1">
                <a:solidFill>
                  <a:srgbClr val="FF0000"/>
                </a:solidFill>
              </a:rPr>
              <a:t>hành</a:t>
            </a:r>
            <a:r>
              <a:rPr lang="en-US" sz="2000" i="1" dirty="0">
                <a:solidFill>
                  <a:srgbClr val="FF0000"/>
                </a:solidFill>
              </a:rPr>
              <a:t> 5: </a:t>
            </a:r>
            <a:r>
              <a:rPr lang="en-US" sz="2000" i="1" dirty="0" err="1">
                <a:solidFill>
                  <a:srgbClr val="FF0000"/>
                </a:solidFill>
              </a:rPr>
              <a:t>Lập</a:t>
            </a:r>
            <a:r>
              <a:rPr lang="en-US" sz="2000" i="1" dirty="0">
                <a:solidFill>
                  <a:srgbClr val="FF0000"/>
                </a:solidFill>
              </a:rPr>
              <a:t> </a:t>
            </a:r>
            <a:r>
              <a:rPr lang="en-US" sz="2000" i="1" dirty="0" err="1">
                <a:solidFill>
                  <a:srgbClr val="FF0000"/>
                </a:solidFill>
              </a:rPr>
              <a:t>bảng</a:t>
            </a:r>
            <a:r>
              <a:rPr lang="en-US" sz="2000" i="1" dirty="0">
                <a:solidFill>
                  <a:srgbClr val="FF0000"/>
                </a:solidFill>
              </a:rPr>
              <a:t> </a:t>
            </a:r>
            <a:r>
              <a:rPr lang="en-US" sz="2000" i="1" dirty="0" err="1">
                <a:solidFill>
                  <a:srgbClr val="FF0000"/>
                </a:solidFill>
              </a:rPr>
              <a:t>thống</a:t>
            </a:r>
            <a:r>
              <a:rPr lang="en-US" sz="2000" i="1" dirty="0">
                <a:solidFill>
                  <a:srgbClr val="FF0000"/>
                </a:solidFill>
              </a:rPr>
              <a:t> </a:t>
            </a:r>
            <a:r>
              <a:rPr lang="en-US" sz="2000" i="1" dirty="0" err="1">
                <a:solidFill>
                  <a:srgbClr val="FF0000"/>
                </a:solidFill>
              </a:rPr>
              <a:t>kê</a:t>
            </a:r>
            <a:r>
              <a:rPr lang="en-US" sz="2000" i="1" dirty="0">
                <a:solidFill>
                  <a:srgbClr val="FF0000"/>
                </a:solidFill>
              </a:rPr>
              <a:t> </a:t>
            </a:r>
            <a:r>
              <a:rPr lang="en-US" sz="2000" i="1" dirty="0" err="1">
                <a:solidFill>
                  <a:srgbClr val="FF0000"/>
                </a:solidFill>
              </a:rPr>
              <a:t>toám</a:t>
            </a:r>
            <a:r>
              <a:rPr lang="en-US" sz="2000" i="1" dirty="0">
                <a:solidFill>
                  <a:srgbClr val="FF0000"/>
                </a:solidFill>
              </a:rPr>
              <a:t> </a:t>
            </a:r>
            <a:r>
              <a:rPr lang="en-US" sz="2000" i="1" dirty="0" err="1">
                <a:solidFill>
                  <a:srgbClr val="FF0000"/>
                </a:solidFill>
              </a:rPr>
              <a:t>lược</a:t>
            </a:r>
            <a:r>
              <a:rPr lang="en-US" sz="2000" i="1" dirty="0">
                <a:solidFill>
                  <a:srgbClr val="FF0000"/>
                </a:solidFill>
              </a:rPr>
              <a:t> </a:t>
            </a:r>
            <a:r>
              <a:rPr lang="en-US" sz="2000" i="1" dirty="0" err="1">
                <a:solidFill>
                  <a:srgbClr val="FF0000"/>
                </a:solidFill>
              </a:rPr>
              <a:t>những</a:t>
            </a:r>
            <a:r>
              <a:rPr lang="en-US" sz="2000" i="1" dirty="0">
                <a:solidFill>
                  <a:srgbClr val="FF0000"/>
                </a:solidFill>
              </a:rPr>
              <a:t> </a:t>
            </a:r>
            <a:r>
              <a:rPr lang="en-US" sz="2000" i="1" dirty="0" err="1">
                <a:solidFill>
                  <a:srgbClr val="FF0000"/>
                </a:solidFill>
              </a:rPr>
              <a:t>thông</a:t>
            </a:r>
            <a:r>
              <a:rPr lang="en-US" sz="2000" i="1" dirty="0">
                <a:solidFill>
                  <a:srgbClr val="FF0000"/>
                </a:solidFill>
              </a:rPr>
              <a:t> tin </a:t>
            </a:r>
            <a:r>
              <a:rPr lang="en-US" sz="2000" i="1" dirty="0" err="1">
                <a:solidFill>
                  <a:srgbClr val="FF0000"/>
                </a:solidFill>
              </a:rPr>
              <a:t>cơ</a:t>
            </a:r>
            <a:r>
              <a:rPr lang="en-US" sz="2000" i="1" dirty="0">
                <a:solidFill>
                  <a:srgbClr val="FF0000"/>
                </a:solidFill>
              </a:rPr>
              <a:t> </a:t>
            </a:r>
            <a:r>
              <a:rPr lang="en-US" sz="2000" i="1" dirty="0" err="1">
                <a:solidFill>
                  <a:srgbClr val="FF0000"/>
                </a:solidFill>
              </a:rPr>
              <a:t>bản</a:t>
            </a:r>
            <a:r>
              <a:rPr lang="en-US" sz="2000" i="1" dirty="0">
                <a:solidFill>
                  <a:srgbClr val="FF0000"/>
                </a:solidFill>
              </a:rPr>
              <a:t> </a:t>
            </a:r>
            <a:r>
              <a:rPr lang="en-US" sz="2000" i="1" dirty="0" err="1">
                <a:solidFill>
                  <a:srgbClr val="FF0000"/>
                </a:solidFill>
              </a:rPr>
              <a:t>về</a:t>
            </a:r>
            <a:r>
              <a:rPr lang="en-US" sz="2000" i="1" dirty="0">
                <a:solidFill>
                  <a:srgbClr val="FF0000"/>
                </a:solidFill>
              </a:rPr>
              <a:t> </a:t>
            </a:r>
            <a:r>
              <a:rPr lang="en-US" sz="2000" i="1" dirty="0" err="1">
                <a:solidFill>
                  <a:srgbClr val="FF0000"/>
                </a:solidFill>
              </a:rPr>
              <a:t>các</a:t>
            </a:r>
            <a:r>
              <a:rPr lang="en-US" sz="2000" i="1" dirty="0">
                <a:solidFill>
                  <a:srgbClr val="FF0000"/>
                </a:solidFill>
              </a:rPr>
              <a:t> </a:t>
            </a:r>
            <a:r>
              <a:rPr lang="en-US" sz="2000" i="1" dirty="0" err="1">
                <a:solidFill>
                  <a:srgbClr val="FF0000"/>
                </a:solidFill>
              </a:rPr>
              <a:t>thành</a:t>
            </a:r>
            <a:r>
              <a:rPr lang="en-US" sz="2000" i="1" dirty="0">
                <a:solidFill>
                  <a:srgbClr val="FF0000"/>
                </a:solidFill>
              </a:rPr>
              <a:t> </a:t>
            </a:r>
            <a:r>
              <a:rPr lang="en-US" sz="2000" i="1" dirty="0" err="1">
                <a:solidFill>
                  <a:srgbClr val="FF0000"/>
                </a:solidFill>
              </a:rPr>
              <a:t>phố</a:t>
            </a:r>
            <a:r>
              <a:rPr lang="en-US" sz="2000" i="1" dirty="0">
                <a:solidFill>
                  <a:srgbClr val="FF0000"/>
                </a:solidFill>
              </a:rPr>
              <a:t> ở </a:t>
            </a:r>
            <a:r>
              <a:rPr lang="en-US" sz="2000" i="1" dirty="0" err="1">
                <a:solidFill>
                  <a:srgbClr val="FF0000"/>
                </a:solidFill>
              </a:rPr>
              <a:t>bên</a:t>
            </a:r>
            <a:r>
              <a:rPr lang="en-US" sz="2000" i="1" dirty="0">
                <a:solidFill>
                  <a:srgbClr val="FF0000"/>
                </a:solidFill>
              </a:rPr>
              <a:t> </a:t>
            </a:r>
            <a:r>
              <a:rPr lang="en-US" sz="2000" i="1" dirty="0" err="1">
                <a:solidFill>
                  <a:srgbClr val="FF0000"/>
                </a:solidFill>
              </a:rPr>
              <a:t>dưới</a:t>
            </a:r>
            <a:r>
              <a:rPr lang="en-US" sz="2000" i="1" dirty="0">
                <a:solidFill>
                  <a:srgbClr val="FF0000"/>
                </a:solidFill>
              </a:rPr>
              <a:t> </a:t>
            </a:r>
            <a:r>
              <a:rPr lang="en-US" sz="2000" i="1" dirty="0" err="1">
                <a:solidFill>
                  <a:srgbClr val="FF0000"/>
                </a:solidFill>
              </a:rPr>
              <a:t>theo</a:t>
            </a:r>
            <a:r>
              <a:rPr lang="en-US" sz="2000" i="1" dirty="0">
                <a:solidFill>
                  <a:srgbClr val="FF0000"/>
                </a:solidFill>
              </a:rPr>
              <a:t> </a:t>
            </a:r>
            <a:r>
              <a:rPr lang="en-US" sz="2000" i="1" dirty="0" err="1">
                <a:solidFill>
                  <a:srgbClr val="FF0000"/>
                </a:solidFill>
              </a:rPr>
              <a:t>mẫu</a:t>
            </a:r>
            <a:r>
              <a:rPr lang="en-US" sz="2000" i="1" dirty="0">
                <a:solidFill>
                  <a:srgbClr val="FF0000"/>
                </a:solidFill>
              </a:rPr>
              <a:t> </a:t>
            </a:r>
            <a:r>
              <a:rPr lang="en-US" sz="2000" i="1" dirty="0" err="1">
                <a:solidFill>
                  <a:srgbClr val="FF0000"/>
                </a:solidFill>
              </a:rPr>
              <a:t>sau</a:t>
            </a:r>
            <a:r>
              <a:rPr lang="en-US" sz="2000" i="1" dirty="0">
                <a:solidFill>
                  <a:srgbClr val="FF0000"/>
                </a:solidFill>
              </a:rPr>
              <a:t>:</a:t>
            </a:r>
            <a:endParaRPr lang="vi-VN" sz="2000" i="1" dirty="0">
              <a:solidFill>
                <a:srgbClr val="FF0000"/>
              </a:solidFill>
            </a:endParaRPr>
          </a:p>
        </p:txBody>
      </p:sp>
      <p:graphicFrame>
        <p:nvGraphicFramePr>
          <p:cNvPr id="3" name="Table 3">
            <a:extLst>
              <a:ext uri="{FF2B5EF4-FFF2-40B4-BE49-F238E27FC236}">
                <a16:creationId xmlns:a16="http://schemas.microsoft.com/office/drawing/2014/main" id="{90C908B6-0E39-42D8-9F56-A93709132215}"/>
              </a:ext>
            </a:extLst>
          </p:cNvPr>
          <p:cNvGraphicFramePr>
            <a:graphicFrameLocks noGrp="1"/>
          </p:cNvGraphicFramePr>
          <p:nvPr>
            <p:extLst>
              <p:ext uri="{D42A27DB-BD31-4B8C-83A1-F6EECF244321}">
                <p14:modId xmlns:p14="http://schemas.microsoft.com/office/powerpoint/2010/main" val="3397221888"/>
              </p:ext>
            </p:extLst>
          </p:nvPr>
        </p:nvGraphicFramePr>
        <p:xfrm>
          <a:off x="565150" y="973454"/>
          <a:ext cx="7797801" cy="3196592"/>
        </p:xfrm>
        <a:graphic>
          <a:graphicData uri="http://schemas.openxmlformats.org/drawingml/2006/table">
            <a:tbl>
              <a:tblPr firstRow="1" bandRow="1">
                <a:tableStyleId>{5C22544A-7EE6-4342-B048-85BDC9FD1C3A}</a:tableStyleId>
              </a:tblPr>
              <a:tblGrid>
                <a:gridCol w="1875870">
                  <a:extLst>
                    <a:ext uri="{9D8B030D-6E8A-4147-A177-3AD203B41FA5}">
                      <a16:colId xmlns:a16="http://schemas.microsoft.com/office/drawing/2014/main" val="1931926396"/>
                    </a:ext>
                  </a:extLst>
                </a:gridCol>
                <a:gridCol w="949880">
                  <a:extLst>
                    <a:ext uri="{9D8B030D-6E8A-4147-A177-3AD203B41FA5}">
                      <a16:colId xmlns:a16="http://schemas.microsoft.com/office/drawing/2014/main" val="4162333398"/>
                    </a:ext>
                  </a:extLst>
                </a:gridCol>
                <a:gridCol w="1073149">
                  <a:extLst>
                    <a:ext uri="{9D8B030D-6E8A-4147-A177-3AD203B41FA5}">
                      <a16:colId xmlns:a16="http://schemas.microsoft.com/office/drawing/2014/main" val="2573812446"/>
                    </a:ext>
                  </a:extLst>
                </a:gridCol>
                <a:gridCol w="1299634">
                  <a:extLst>
                    <a:ext uri="{9D8B030D-6E8A-4147-A177-3AD203B41FA5}">
                      <a16:colId xmlns:a16="http://schemas.microsoft.com/office/drawing/2014/main" val="581212260"/>
                    </a:ext>
                  </a:extLst>
                </a:gridCol>
                <a:gridCol w="1299634">
                  <a:extLst>
                    <a:ext uri="{9D8B030D-6E8A-4147-A177-3AD203B41FA5}">
                      <a16:colId xmlns:a16="http://schemas.microsoft.com/office/drawing/2014/main" val="3190030898"/>
                    </a:ext>
                  </a:extLst>
                </a:gridCol>
                <a:gridCol w="1299634">
                  <a:extLst>
                    <a:ext uri="{9D8B030D-6E8A-4147-A177-3AD203B41FA5}">
                      <a16:colId xmlns:a16="http://schemas.microsoft.com/office/drawing/2014/main" val="3729436501"/>
                    </a:ext>
                  </a:extLst>
                </a:gridCol>
              </a:tblGrid>
              <a:tr h="620130">
                <a:tc rowSpan="2">
                  <a:txBody>
                    <a:bodyPr/>
                    <a:lstStyle/>
                    <a:p>
                      <a:pPr algn="ctr"/>
                      <a:r>
                        <a:rPr lang="en-US" sz="1600" dirty="0" err="1">
                          <a:latin typeface="Times New Roman" panose="02020603050405020304" pitchFamily="18" charset="0"/>
                          <a:cs typeface="Times New Roman" panose="02020603050405020304" pitchFamily="18" charset="0"/>
                        </a:rPr>
                        <a:t>Tên</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Thành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phố</a:t>
                      </a:r>
                      <a:endParaRPr lang="en-US" sz="1600" dirty="0">
                        <a:latin typeface="Times New Roman" panose="02020603050405020304" pitchFamily="18" charset="0"/>
                        <a:cs typeface="Times New Roman" panose="02020603050405020304" pitchFamily="18" charset="0"/>
                      </a:endParaRPr>
                    </a:p>
                  </a:txBody>
                  <a:tcPr anchor="ctr"/>
                </a:tc>
                <a:tc gridSpan="5">
                  <a:txBody>
                    <a:bodyPr/>
                    <a:lstStyle/>
                    <a:p>
                      <a:pPr algn="ctr"/>
                      <a:r>
                        <a:rPr lang="en-US" sz="1600" dirty="0" err="1">
                          <a:latin typeface="Times New Roman" panose="02020603050405020304" pitchFamily="18" charset="0"/>
                          <a:cs typeface="Times New Roman" panose="02020603050405020304" pitchFamily="18" charset="0"/>
                        </a:rPr>
                        <a:t>Đặc</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điểm</a:t>
                      </a:r>
                      <a:endParaRPr lang="en-US" sz="1600" dirty="0">
                        <a:latin typeface="Times New Roman" panose="02020603050405020304" pitchFamily="18" charset="0"/>
                        <a:cs typeface="Times New Roman" panose="02020603050405020304" pitchFamily="18" charset="0"/>
                      </a:endParaRP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177937263"/>
                  </a:ext>
                </a:extLst>
              </a:tr>
              <a:tr h="590957">
                <a:tc vMerge="1">
                  <a:txBody>
                    <a:bodyPr/>
                    <a:lstStyle/>
                    <a:p>
                      <a:pPr algn="ctr"/>
                      <a:endParaRPr lang="en-US"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err="1">
                          <a:latin typeface="Times New Roman" panose="02020603050405020304" pitchFamily="18" charset="0"/>
                          <a:cs typeface="Times New Roman" panose="02020603050405020304" pitchFamily="18" charset="0"/>
                        </a:rPr>
                        <a:t>Địa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lí</a:t>
                      </a:r>
                      <a:endParaRPr lang="en-US"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err="1">
                          <a:latin typeface="Times New Roman" panose="02020603050405020304" pitchFamily="18" charset="0"/>
                          <a:cs typeface="Times New Roman" panose="02020603050405020304" pitchFamily="18" charset="0"/>
                        </a:rPr>
                        <a:t>Khí</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hậu</a:t>
                      </a:r>
                      <a:endParaRPr lang="en-US"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err="1">
                          <a:latin typeface="Times New Roman" panose="02020603050405020304" pitchFamily="18" charset="0"/>
                          <a:cs typeface="Times New Roman" panose="02020603050405020304" pitchFamily="18" charset="0"/>
                        </a:rPr>
                        <a:t>Kinh</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tế</a:t>
                      </a:r>
                      <a:endParaRPr lang="en-US"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err="1">
                          <a:latin typeface="Times New Roman" panose="02020603050405020304" pitchFamily="18" charset="0"/>
                          <a:cs typeface="Times New Roman" panose="02020603050405020304" pitchFamily="18" charset="0"/>
                        </a:rPr>
                        <a:t>Xã</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hội</a:t>
                      </a:r>
                      <a:endParaRPr lang="en-US" sz="1600" dirty="0">
                        <a:latin typeface="Times New Roman" panose="02020603050405020304" pitchFamily="18" charset="0"/>
                        <a:cs typeface="Times New Roman" panose="02020603050405020304" pitchFamily="18" charset="0"/>
                      </a:endParaRPr>
                    </a:p>
                  </a:txBody>
                  <a:tcPr/>
                </a:tc>
                <a:tc>
                  <a:txBody>
                    <a:bodyPr/>
                    <a:lstStyle/>
                    <a:p>
                      <a:pPr algn="ctr"/>
                      <a:r>
                        <a:rPr lang="en-US" sz="1600" dirty="0" err="1">
                          <a:latin typeface="Times New Roman" panose="02020603050405020304" pitchFamily="18" charset="0"/>
                          <a:cs typeface="Times New Roman" panose="02020603050405020304" pitchFamily="18" charset="0"/>
                        </a:rPr>
                        <a:t>Địa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danh</a:t>
                      </a:r>
                      <a:endParaRPr lang="en-US"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313866685"/>
                  </a:ext>
                </a:extLst>
              </a:tr>
              <a:tr h="397101">
                <a:tc>
                  <a:txBody>
                    <a:bodyPr/>
                    <a:lstStyle/>
                    <a:p>
                      <a:pPr algn="ctr"/>
                      <a:r>
                        <a:rPr lang="en-US" sz="1600" dirty="0" err="1">
                          <a:latin typeface="Times New Roman" panose="02020603050405020304" pitchFamily="18" charset="0"/>
                          <a:cs typeface="Times New Roman" panose="02020603050405020304" pitchFamily="18" charset="0"/>
                        </a:rPr>
                        <a:t>Hà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Nội</a:t>
                      </a:r>
                      <a:endParaRPr lang="en-US" sz="1600" dirty="0">
                        <a:latin typeface="Times New Roman" panose="02020603050405020304" pitchFamily="18" charset="0"/>
                        <a:cs typeface="Times New Roman" panose="02020603050405020304" pitchFamily="18" charset="0"/>
                      </a:endParaRPr>
                    </a:p>
                  </a:txBody>
                  <a:tcPr/>
                </a:tc>
                <a:tc>
                  <a:txBody>
                    <a:bodyPr/>
                    <a:lstStyle/>
                    <a:p>
                      <a:pPr algn="ctr"/>
                      <a:endParaRPr lang="en-US" sz="1600" dirty="0">
                        <a:latin typeface="Times New Roman" panose="02020603050405020304" pitchFamily="18" charset="0"/>
                        <a:cs typeface="Times New Roman" panose="02020603050405020304" pitchFamily="18" charset="0"/>
                      </a:endParaRPr>
                    </a:p>
                  </a:txBody>
                  <a:tcPr/>
                </a:tc>
                <a:tc>
                  <a:txBody>
                    <a:bodyPr/>
                    <a:lstStyle/>
                    <a:p>
                      <a:pPr algn="ctr"/>
                      <a:endParaRPr lang="en-US" sz="1600" dirty="0">
                        <a:latin typeface="Times New Roman" panose="02020603050405020304" pitchFamily="18" charset="0"/>
                        <a:cs typeface="Times New Roman" panose="02020603050405020304" pitchFamily="18" charset="0"/>
                      </a:endParaRPr>
                    </a:p>
                  </a:txBody>
                  <a:tcPr/>
                </a:tc>
                <a:tc>
                  <a:txBody>
                    <a:bodyPr/>
                    <a:lstStyle/>
                    <a:p>
                      <a:pPr algn="ctr"/>
                      <a:endParaRPr lang="en-US" sz="1600" dirty="0">
                        <a:latin typeface="Times New Roman" panose="02020603050405020304" pitchFamily="18" charset="0"/>
                        <a:cs typeface="Times New Roman" panose="02020603050405020304" pitchFamily="18" charset="0"/>
                      </a:endParaRPr>
                    </a:p>
                  </a:txBody>
                  <a:tcPr/>
                </a:tc>
                <a:tc>
                  <a:txBody>
                    <a:bodyPr/>
                    <a:lstStyle/>
                    <a:p>
                      <a:pPr algn="ctr"/>
                      <a:endParaRPr lang="en-US" sz="1600">
                        <a:latin typeface="Times New Roman" panose="02020603050405020304" pitchFamily="18" charset="0"/>
                        <a:cs typeface="Times New Roman" panose="02020603050405020304" pitchFamily="18" charset="0"/>
                      </a:endParaRPr>
                    </a:p>
                  </a:txBody>
                  <a:tcPr/>
                </a:tc>
                <a:tc>
                  <a:txBody>
                    <a:bodyPr/>
                    <a:lstStyle/>
                    <a:p>
                      <a:pPr algn="ctr"/>
                      <a:endParaRPr lang="en-US"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568920901"/>
                  </a:ext>
                </a:extLst>
              </a:tr>
              <a:tr h="397101">
                <a:tc>
                  <a:txBody>
                    <a:bodyPr/>
                    <a:lstStyle/>
                    <a:p>
                      <a:pPr algn="ctr"/>
                      <a:r>
                        <a:rPr lang="en-US" sz="1600" dirty="0" err="1">
                          <a:latin typeface="Times New Roman" panose="02020603050405020304" pitchFamily="18" charset="0"/>
                          <a:cs typeface="Times New Roman" panose="02020603050405020304" pitchFamily="18" charset="0"/>
                        </a:rPr>
                        <a:t>Hải</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Phòng</a:t>
                      </a:r>
                      <a:endParaRPr lang="en-US" sz="1600" dirty="0">
                        <a:latin typeface="Times New Roman" panose="02020603050405020304" pitchFamily="18" charset="0"/>
                        <a:cs typeface="Times New Roman" panose="02020603050405020304" pitchFamily="18" charset="0"/>
                      </a:endParaRPr>
                    </a:p>
                  </a:txBody>
                  <a:tcPr/>
                </a:tc>
                <a:tc>
                  <a:txBody>
                    <a:bodyPr/>
                    <a:lstStyle/>
                    <a:p>
                      <a:pPr algn="ctr"/>
                      <a:endParaRPr lang="en-US" sz="1600">
                        <a:latin typeface="Times New Roman" panose="02020603050405020304" pitchFamily="18" charset="0"/>
                        <a:cs typeface="Times New Roman" panose="02020603050405020304" pitchFamily="18" charset="0"/>
                      </a:endParaRPr>
                    </a:p>
                  </a:txBody>
                  <a:tcPr/>
                </a:tc>
                <a:tc>
                  <a:txBody>
                    <a:bodyPr/>
                    <a:lstStyle/>
                    <a:p>
                      <a:pPr algn="ctr"/>
                      <a:endParaRPr lang="en-US" sz="1600">
                        <a:latin typeface="Times New Roman" panose="02020603050405020304" pitchFamily="18" charset="0"/>
                        <a:cs typeface="Times New Roman" panose="02020603050405020304" pitchFamily="18" charset="0"/>
                      </a:endParaRPr>
                    </a:p>
                  </a:txBody>
                  <a:tcPr/>
                </a:tc>
                <a:tc>
                  <a:txBody>
                    <a:bodyPr/>
                    <a:lstStyle/>
                    <a:p>
                      <a:pPr algn="ctr"/>
                      <a:endParaRPr lang="en-US" sz="1600">
                        <a:latin typeface="Times New Roman" panose="02020603050405020304" pitchFamily="18" charset="0"/>
                        <a:cs typeface="Times New Roman" panose="02020603050405020304" pitchFamily="18" charset="0"/>
                      </a:endParaRPr>
                    </a:p>
                  </a:txBody>
                  <a:tcPr/>
                </a:tc>
                <a:tc>
                  <a:txBody>
                    <a:bodyPr/>
                    <a:lstStyle/>
                    <a:p>
                      <a:pPr algn="ctr"/>
                      <a:endParaRPr lang="en-US" sz="1600">
                        <a:latin typeface="Times New Roman" panose="02020603050405020304" pitchFamily="18" charset="0"/>
                        <a:cs typeface="Times New Roman" panose="02020603050405020304" pitchFamily="18" charset="0"/>
                      </a:endParaRPr>
                    </a:p>
                  </a:txBody>
                  <a:tcPr/>
                </a:tc>
                <a:tc>
                  <a:txBody>
                    <a:bodyPr/>
                    <a:lstStyle/>
                    <a:p>
                      <a:pPr algn="ctr"/>
                      <a:endParaRPr lang="en-US" sz="160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739903088"/>
                  </a:ext>
                </a:extLst>
              </a:tr>
              <a:tr h="397101">
                <a:tc>
                  <a:txBody>
                    <a:bodyPr/>
                    <a:lstStyle/>
                    <a:p>
                      <a:pPr algn="ctr"/>
                      <a:r>
                        <a:rPr lang="en-US" sz="1600" dirty="0" err="1">
                          <a:latin typeface="Times New Roman" panose="02020603050405020304" pitchFamily="18" charset="0"/>
                          <a:cs typeface="Times New Roman" panose="02020603050405020304" pitchFamily="18" charset="0"/>
                        </a:rPr>
                        <a:t>Đà</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Nẵng</a:t>
                      </a:r>
                      <a:endParaRPr lang="en-US" sz="1600" dirty="0">
                        <a:latin typeface="Times New Roman" panose="02020603050405020304" pitchFamily="18" charset="0"/>
                        <a:cs typeface="Times New Roman" panose="02020603050405020304" pitchFamily="18" charset="0"/>
                      </a:endParaRPr>
                    </a:p>
                  </a:txBody>
                  <a:tcPr/>
                </a:tc>
                <a:tc>
                  <a:txBody>
                    <a:bodyPr/>
                    <a:lstStyle/>
                    <a:p>
                      <a:pPr algn="ctr"/>
                      <a:endParaRPr lang="en-US" sz="1600">
                        <a:latin typeface="Times New Roman" panose="02020603050405020304" pitchFamily="18" charset="0"/>
                        <a:cs typeface="Times New Roman" panose="02020603050405020304" pitchFamily="18" charset="0"/>
                      </a:endParaRPr>
                    </a:p>
                  </a:txBody>
                  <a:tcPr/>
                </a:tc>
                <a:tc>
                  <a:txBody>
                    <a:bodyPr/>
                    <a:lstStyle/>
                    <a:p>
                      <a:pPr algn="ctr"/>
                      <a:endParaRPr lang="en-US" sz="1600">
                        <a:latin typeface="Times New Roman" panose="02020603050405020304" pitchFamily="18" charset="0"/>
                        <a:cs typeface="Times New Roman" panose="02020603050405020304" pitchFamily="18" charset="0"/>
                      </a:endParaRPr>
                    </a:p>
                  </a:txBody>
                  <a:tcPr/>
                </a:tc>
                <a:tc>
                  <a:txBody>
                    <a:bodyPr/>
                    <a:lstStyle/>
                    <a:p>
                      <a:pPr algn="ctr"/>
                      <a:endParaRPr lang="en-US" sz="1600">
                        <a:latin typeface="Times New Roman" panose="02020603050405020304" pitchFamily="18" charset="0"/>
                        <a:cs typeface="Times New Roman" panose="02020603050405020304" pitchFamily="18" charset="0"/>
                      </a:endParaRPr>
                    </a:p>
                  </a:txBody>
                  <a:tcPr/>
                </a:tc>
                <a:tc>
                  <a:txBody>
                    <a:bodyPr/>
                    <a:lstStyle/>
                    <a:p>
                      <a:pPr algn="ctr"/>
                      <a:endParaRPr lang="en-US" sz="1600">
                        <a:latin typeface="Times New Roman" panose="02020603050405020304" pitchFamily="18" charset="0"/>
                        <a:cs typeface="Times New Roman" panose="02020603050405020304" pitchFamily="18" charset="0"/>
                      </a:endParaRPr>
                    </a:p>
                  </a:txBody>
                  <a:tcPr/>
                </a:tc>
                <a:tc>
                  <a:txBody>
                    <a:bodyPr/>
                    <a:lstStyle/>
                    <a:p>
                      <a:pPr algn="ctr"/>
                      <a:endParaRPr lang="en-US"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458690335"/>
                  </a:ext>
                </a:extLst>
              </a:tr>
              <a:tr h="397101">
                <a:tc>
                  <a:txBody>
                    <a:bodyPr/>
                    <a:lstStyle/>
                    <a:p>
                      <a:pPr algn="ctr"/>
                      <a:r>
                        <a:rPr lang="en-US" sz="1600" dirty="0" err="1">
                          <a:latin typeface="Times New Roman" panose="02020603050405020304" pitchFamily="18" charset="0"/>
                          <a:cs typeface="Times New Roman" panose="02020603050405020304" pitchFamily="18" charset="0"/>
                        </a:rPr>
                        <a:t>Huế</a:t>
                      </a:r>
                      <a:endParaRPr lang="en-US" sz="1600" dirty="0">
                        <a:latin typeface="Times New Roman" panose="02020603050405020304" pitchFamily="18" charset="0"/>
                        <a:cs typeface="Times New Roman" panose="02020603050405020304" pitchFamily="18" charset="0"/>
                      </a:endParaRPr>
                    </a:p>
                  </a:txBody>
                  <a:tcPr/>
                </a:tc>
                <a:tc>
                  <a:txBody>
                    <a:bodyPr/>
                    <a:lstStyle/>
                    <a:p>
                      <a:pPr algn="ctr"/>
                      <a:endParaRPr lang="en-US" sz="1600">
                        <a:latin typeface="Times New Roman" panose="02020603050405020304" pitchFamily="18" charset="0"/>
                        <a:cs typeface="Times New Roman" panose="02020603050405020304" pitchFamily="18" charset="0"/>
                      </a:endParaRPr>
                    </a:p>
                  </a:txBody>
                  <a:tcPr/>
                </a:tc>
                <a:tc>
                  <a:txBody>
                    <a:bodyPr/>
                    <a:lstStyle/>
                    <a:p>
                      <a:pPr algn="ctr"/>
                      <a:endParaRPr lang="en-US" sz="1600">
                        <a:latin typeface="Times New Roman" panose="02020603050405020304" pitchFamily="18" charset="0"/>
                        <a:cs typeface="Times New Roman" panose="02020603050405020304" pitchFamily="18" charset="0"/>
                      </a:endParaRPr>
                    </a:p>
                  </a:txBody>
                  <a:tcPr/>
                </a:tc>
                <a:tc>
                  <a:txBody>
                    <a:bodyPr/>
                    <a:lstStyle/>
                    <a:p>
                      <a:pPr algn="ctr"/>
                      <a:endParaRPr lang="en-US" sz="1600">
                        <a:latin typeface="Times New Roman" panose="02020603050405020304" pitchFamily="18" charset="0"/>
                        <a:cs typeface="Times New Roman" panose="02020603050405020304" pitchFamily="18" charset="0"/>
                      </a:endParaRPr>
                    </a:p>
                  </a:txBody>
                  <a:tcPr/>
                </a:tc>
                <a:tc>
                  <a:txBody>
                    <a:bodyPr/>
                    <a:lstStyle/>
                    <a:p>
                      <a:pPr algn="ctr"/>
                      <a:endParaRPr lang="en-US" sz="1600">
                        <a:latin typeface="Times New Roman" panose="02020603050405020304" pitchFamily="18" charset="0"/>
                        <a:cs typeface="Times New Roman" panose="02020603050405020304" pitchFamily="18" charset="0"/>
                      </a:endParaRPr>
                    </a:p>
                  </a:txBody>
                  <a:tcPr/>
                </a:tc>
                <a:tc>
                  <a:txBody>
                    <a:bodyPr/>
                    <a:lstStyle/>
                    <a:p>
                      <a:pPr algn="ctr"/>
                      <a:endParaRPr lang="en-US"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2328137425"/>
                  </a:ext>
                </a:extLst>
              </a:tr>
              <a:tr h="397101">
                <a:tc>
                  <a:txBody>
                    <a:bodyPr/>
                    <a:lstStyle/>
                    <a:p>
                      <a:pPr algn="ctr"/>
                      <a:r>
                        <a:rPr lang="en-US" sz="1600" dirty="0">
                          <a:latin typeface="Times New Roman" panose="02020603050405020304" pitchFamily="18" charset="0"/>
                          <a:cs typeface="Times New Roman" panose="02020603050405020304" pitchFamily="18" charset="0"/>
                        </a:rPr>
                        <a:t>Tp. </a:t>
                      </a:r>
                      <a:r>
                        <a:rPr lang="en-US" sz="1600" dirty="0" err="1">
                          <a:latin typeface="Times New Roman" panose="02020603050405020304" pitchFamily="18" charset="0"/>
                          <a:cs typeface="Times New Roman" panose="02020603050405020304" pitchFamily="18" charset="0"/>
                        </a:rPr>
                        <a:t>Hồ</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Chí</a:t>
                      </a:r>
                      <a:r>
                        <a:rPr lang="en-US" sz="1600" dirty="0">
                          <a:latin typeface="Times New Roman" panose="02020603050405020304" pitchFamily="18" charset="0"/>
                          <a:cs typeface="Times New Roman" panose="02020603050405020304" pitchFamily="18" charset="0"/>
                        </a:rPr>
                        <a:t> Minh</a:t>
                      </a:r>
                    </a:p>
                  </a:txBody>
                  <a:tcPr/>
                </a:tc>
                <a:tc>
                  <a:txBody>
                    <a:bodyPr/>
                    <a:lstStyle/>
                    <a:p>
                      <a:pPr algn="ctr"/>
                      <a:endParaRPr lang="en-US" sz="1600">
                        <a:latin typeface="Times New Roman" panose="02020603050405020304" pitchFamily="18" charset="0"/>
                        <a:cs typeface="Times New Roman" panose="02020603050405020304" pitchFamily="18" charset="0"/>
                      </a:endParaRPr>
                    </a:p>
                  </a:txBody>
                  <a:tcPr/>
                </a:tc>
                <a:tc>
                  <a:txBody>
                    <a:bodyPr/>
                    <a:lstStyle/>
                    <a:p>
                      <a:pPr algn="ctr"/>
                      <a:endParaRPr lang="en-US" sz="1600">
                        <a:latin typeface="Times New Roman" panose="02020603050405020304" pitchFamily="18" charset="0"/>
                        <a:cs typeface="Times New Roman" panose="02020603050405020304" pitchFamily="18" charset="0"/>
                      </a:endParaRPr>
                    </a:p>
                  </a:txBody>
                  <a:tcPr/>
                </a:tc>
                <a:tc>
                  <a:txBody>
                    <a:bodyPr/>
                    <a:lstStyle/>
                    <a:p>
                      <a:pPr algn="ctr"/>
                      <a:endParaRPr lang="en-US" sz="1600">
                        <a:latin typeface="Times New Roman" panose="02020603050405020304" pitchFamily="18" charset="0"/>
                        <a:cs typeface="Times New Roman" panose="02020603050405020304" pitchFamily="18" charset="0"/>
                      </a:endParaRPr>
                    </a:p>
                  </a:txBody>
                  <a:tcPr/>
                </a:tc>
                <a:tc>
                  <a:txBody>
                    <a:bodyPr/>
                    <a:lstStyle/>
                    <a:p>
                      <a:pPr algn="ctr"/>
                      <a:endParaRPr lang="en-US" sz="1600">
                        <a:latin typeface="Times New Roman" panose="02020603050405020304" pitchFamily="18" charset="0"/>
                        <a:cs typeface="Times New Roman" panose="02020603050405020304" pitchFamily="18" charset="0"/>
                      </a:endParaRPr>
                    </a:p>
                  </a:txBody>
                  <a:tcPr/>
                </a:tc>
                <a:tc>
                  <a:txBody>
                    <a:bodyPr/>
                    <a:lstStyle/>
                    <a:p>
                      <a:pPr algn="ctr"/>
                      <a:endParaRPr lang="en-US" sz="16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646334279"/>
                  </a:ext>
                </a:extLst>
              </a:tr>
            </a:tbl>
          </a:graphicData>
        </a:graphic>
      </p:graphicFrame>
    </p:spTree>
    <p:extLst>
      <p:ext uri="{BB962C8B-B14F-4D97-AF65-F5344CB8AC3E}">
        <p14:creationId xmlns:p14="http://schemas.microsoft.com/office/powerpoint/2010/main" val="4097330086"/>
      </p:ext>
    </p:extLst>
  </p:cSld>
  <p:clrMapOvr>
    <a:masterClrMapping/>
  </p:clrMapOvr>
  <mc:AlternateContent xmlns:mc="http://schemas.openxmlformats.org/markup-compatibility/2006" xmlns:p14="http://schemas.microsoft.com/office/powerpoint/2010/main">
    <mc:Choice Requires="p14">
      <p:transition spd="slow" p14:dur="2000" advTm="0">
        <p14:window dir="vert"/>
      </p:transition>
    </mc:Choice>
    <mc:Fallback xmlns="">
      <p:transition spd="slow" advTm="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p:cNvGraphicFramePr>
            <a:graphicFrameLocks noChangeAspect="1"/>
          </p:cNvGraphicFramePr>
          <p:nvPr>
            <p:extLst>
              <p:ext uri="{D42A27DB-BD31-4B8C-83A1-F6EECF244321}">
                <p14:modId xmlns:p14="http://schemas.microsoft.com/office/powerpoint/2010/main" val="259903441"/>
              </p:ext>
            </p:extLst>
          </p:nvPr>
        </p:nvGraphicFramePr>
        <p:xfrm>
          <a:off x="1743307" y="1137474"/>
          <a:ext cx="2514600" cy="2051050"/>
        </p:xfrm>
        <a:graphic>
          <a:graphicData uri="http://schemas.openxmlformats.org/presentationml/2006/ole">
            <mc:AlternateContent xmlns:mc="http://schemas.openxmlformats.org/markup-compatibility/2006">
              <mc:Choice xmlns:v="urn:schemas-microsoft-com:vml" Requires="v">
                <p:oleObj spid="_x0000_s1036" name="Equation" r:id="rId6" imgW="482400" imgH="393480" progId="Equation.3">
                  <p:embed/>
                </p:oleObj>
              </mc:Choice>
              <mc:Fallback>
                <p:oleObj name="Equation" r:id="rId6" imgW="482400" imgH="393480" progId="Equation.3">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743307" y="1137474"/>
                        <a:ext cx="2514600" cy="2051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 name="TextBox 2"/>
          <p:cNvSpPr txBox="1"/>
          <p:nvPr/>
        </p:nvSpPr>
        <p:spPr>
          <a:xfrm>
            <a:off x="4638906" y="1405103"/>
            <a:ext cx="4270918" cy="1815882"/>
          </a:xfrm>
          <a:prstGeom prst="rect">
            <a:avLst/>
          </a:prstGeom>
          <a:noFill/>
        </p:spPr>
        <p:txBody>
          <a:bodyPr wrap="square" rtlCol="0">
            <a:spAutoFit/>
          </a:bodyPr>
          <a:lstStyle/>
          <a:p>
            <a:r>
              <a:rPr lang="en-US" sz="2800" dirty="0" err="1">
                <a:solidFill>
                  <a:srgbClr val="0070C0"/>
                </a:solidFill>
                <a:latin typeface="Times New Roman" panose="02020603050405020304" pitchFamily="18" charset="0"/>
                <a:cs typeface="Times New Roman" panose="02020603050405020304" pitchFamily="18" charset="0"/>
              </a:rPr>
              <a:t>Để</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biểu</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diễn</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các</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phân</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số</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như</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vậy</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trong</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phần</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mềm</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soạn</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thảo</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văn</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bản</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em</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làm</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như</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thế</a:t>
            </a:r>
            <a:r>
              <a:rPr lang="en-US" sz="2800" dirty="0">
                <a:solidFill>
                  <a:srgbClr val="0070C0"/>
                </a:solidFill>
                <a:latin typeface="Times New Roman" panose="02020603050405020304" pitchFamily="18" charset="0"/>
                <a:cs typeface="Times New Roman" panose="02020603050405020304" pitchFamily="18" charset="0"/>
              </a:rPr>
              <a:t> </a:t>
            </a:r>
            <a:r>
              <a:rPr lang="en-US" sz="2800" dirty="0" err="1">
                <a:solidFill>
                  <a:srgbClr val="0070C0"/>
                </a:solidFill>
                <a:latin typeface="Times New Roman" panose="02020603050405020304" pitchFamily="18" charset="0"/>
                <a:cs typeface="Times New Roman" panose="02020603050405020304" pitchFamily="18" charset="0"/>
              </a:rPr>
              <a:t>nào</a:t>
            </a:r>
            <a:r>
              <a:rPr lang="en-US" sz="2800" dirty="0">
                <a:solidFill>
                  <a:srgbClr val="0070C0"/>
                </a:solidFill>
                <a:latin typeface="Times New Roman" panose="02020603050405020304" pitchFamily="18" charset="0"/>
                <a:cs typeface="Times New Roman" panose="02020603050405020304" pitchFamily="18" charset="0"/>
              </a:rPr>
              <a:t>?</a:t>
            </a:r>
          </a:p>
        </p:txBody>
      </p:sp>
      <p:grpSp>
        <p:nvGrpSpPr>
          <p:cNvPr id="4" name="组合 40"/>
          <p:cNvGrpSpPr/>
          <p:nvPr/>
        </p:nvGrpSpPr>
        <p:grpSpPr>
          <a:xfrm>
            <a:off x="259089" y="243928"/>
            <a:ext cx="6739253" cy="559593"/>
            <a:chOff x="4751539" y="984715"/>
            <a:chExt cx="3008159" cy="559593"/>
          </a:xfrm>
        </p:grpSpPr>
        <p:sp>
          <p:nvSpPr>
            <p:cNvPr id="5" name="任意多边形 16"/>
            <p:cNvSpPr/>
            <p:nvPr>
              <p:custDataLst>
                <p:tags r:id="rId2"/>
              </p:custDataLst>
            </p:nvPr>
          </p:nvSpPr>
          <p:spPr bwMode="auto">
            <a:xfrm flipH="1">
              <a:off x="4781466" y="984715"/>
              <a:ext cx="2951402" cy="475060"/>
            </a:xfrm>
            <a:custGeom>
              <a:avLst/>
              <a:gdLst>
                <a:gd name="connsiteX0" fmla="*/ 2957680 w 4539922"/>
                <a:gd name="connsiteY0" fmla="*/ 34 h 633569"/>
                <a:gd name="connsiteX1" fmla="*/ 2338828 w 4539922"/>
                <a:gd name="connsiteY1" fmla="*/ 948 h 633569"/>
                <a:gd name="connsiteX2" fmla="*/ 2183760 w 4539922"/>
                <a:gd name="connsiteY2" fmla="*/ 1166 h 633569"/>
                <a:gd name="connsiteX3" fmla="*/ 2040037 w 4539922"/>
                <a:gd name="connsiteY3" fmla="*/ 948 h 633569"/>
                <a:gd name="connsiteX4" fmla="*/ 35351 w 4539922"/>
                <a:gd name="connsiteY4" fmla="*/ 13740 h 633569"/>
                <a:gd name="connsiteX5" fmla="*/ 0 w 4539922"/>
                <a:gd name="connsiteY5" fmla="*/ 24879 h 633569"/>
                <a:gd name="connsiteX6" fmla="*/ 156229 w 4539922"/>
                <a:gd name="connsiteY6" fmla="*/ 633347 h 633569"/>
                <a:gd name="connsiteX7" fmla="*/ 2067822 w 4539922"/>
                <a:gd name="connsiteY7" fmla="*/ 631881 h 633569"/>
                <a:gd name="connsiteX8" fmla="*/ 2183760 w 4539922"/>
                <a:gd name="connsiteY8" fmla="*/ 630823 h 633569"/>
                <a:gd name="connsiteX9" fmla="*/ 2308850 w 4539922"/>
                <a:gd name="connsiteY9" fmla="*/ 631881 h 633569"/>
                <a:gd name="connsiteX10" fmla="*/ 4371359 w 4539922"/>
                <a:gd name="connsiteY10" fmla="*/ 633347 h 633569"/>
                <a:gd name="connsiteX11" fmla="*/ 4539922 w 4539922"/>
                <a:gd name="connsiteY11" fmla="*/ 24879 h 633569"/>
                <a:gd name="connsiteX12" fmla="*/ 4501780 w 4539922"/>
                <a:gd name="connsiteY12" fmla="*/ 13740 h 633569"/>
                <a:gd name="connsiteX13" fmla="*/ 2957680 w 4539922"/>
                <a:gd name="connsiteY13" fmla="*/ 34 h 6335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4539922" h="633569">
                  <a:moveTo>
                    <a:pt x="2957680" y="34"/>
                  </a:moveTo>
                  <a:cubicBezTo>
                    <a:pt x="2717115" y="165"/>
                    <a:pt x="2497073" y="643"/>
                    <a:pt x="2338828" y="948"/>
                  </a:cubicBezTo>
                  <a:lnTo>
                    <a:pt x="2183760" y="1166"/>
                  </a:lnTo>
                  <a:lnTo>
                    <a:pt x="2040037" y="948"/>
                  </a:lnTo>
                  <a:cubicBezTo>
                    <a:pt x="1526708" y="-118"/>
                    <a:pt x="311745" y="-3316"/>
                    <a:pt x="35351" y="13740"/>
                  </a:cubicBezTo>
                  <a:cubicBezTo>
                    <a:pt x="23947" y="13740"/>
                    <a:pt x="2281" y="12348"/>
                    <a:pt x="0" y="24879"/>
                  </a:cubicBezTo>
                  <a:cubicBezTo>
                    <a:pt x="52456" y="228166"/>
                    <a:pt x="103773" y="430060"/>
                    <a:pt x="156229" y="633347"/>
                  </a:cubicBezTo>
                  <a:cubicBezTo>
                    <a:pt x="320868" y="633347"/>
                    <a:pt x="1601313" y="634413"/>
                    <a:pt x="2067822" y="631881"/>
                  </a:cubicBezTo>
                  <a:lnTo>
                    <a:pt x="2183760" y="630823"/>
                  </a:lnTo>
                  <a:lnTo>
                    <a:pt x="2308850" y="631881"/>
                  </a:lnTo>
                  <a:cubicBezTo>
                    <a:pt x="2812189" y="634413"/>
                    <a:pt x="4193722" y="633347"/>
                    <a:pt x="4371359" y="633347"/>
                  </a:cubicBezTo>
                  <a:cubicBezTo>
                    <a:pt x="4427957" y="430060"/>
                    <a:pt x="4483324" y="228166"/>
                    <a:pt x="4539922" y="24879"/>
                  </a:cubicBezTo>
                  <a:cubicBezTo>
                    <a:pt x="4537461" y="12348"/>
                    <a:pt x="4514084" y="13740"/>
                    <a:pt x="4501780" y="13740"/>
                  </a:cubicBezTo>
                  <a:cubicBezTo>
                    <a:pt x="4288769" y="1557"/>
                    <a:pt x="3559092" y="-292"/>
                    <a:pt x="2957680" y="34"/>
                  </a:cubicBezTo>
                  <a:close/>
                </a:path>
              </a:pathLst>
            </a:custGeom>
            <a:solidFill>
              <a:srgbClr val="92D050"/>
            </a:solidFill>
            <a:ln w="9525">
              <a:noFill/>
              <a:round/>
            </a:ln>
          </p:spPr>
          <p:txBody>
            <a:bodyPr anchor="ctr" anchorCtr="1">
              <a:normAutofit/>
            </a:bodyPr>
            <a:lstStyle/>
            <a:p>
              <a:pPr algn="ctr">
                <a:defRPr/>
              </a:pPr>
              <a:r>
                <a:rPr lang="en-US" altLang="zh-CN" sz="1800" kern="0">
                  <a:solidFill>
                    <a:srgbClr val="FFFFFF"/>
                  </a:solidFill>
                  <a:latin typeface="Tahoma" panose="020B0604030504040204" pitchFamily="34" charset="0"/>
                  <a:ea typeface="Tahoma" panose="020B0604030504040204" pitchFamily="34" charset="0"/>
                  <a:cs typeface="Tahoma" panose="020B0604030504040204" pitchFamily="34" charset="0"/>
                </a:rPr>
                <a:t>Tìm hiểu một số chức năng khác khi soạn thảo văn bản</a:t>
              </a:r>
              <a:endParaRPr lang="zh-CN" altLang="zh-CN" sz="1800" kern="0" dirty="0">
                <a:solidFill>
                  <a:srgbClr val="FFFFFF"/>
                </a:solidFill>
                <a:latin typeface="Tahoma" panose="020B0604030504040204" pitchFamily="34" charset="0"/>
                <a:ea typeface="Microsoft YaHei" panose="020B0503020204020204" pitchFamily="34" charset="-122"/>
                <a:cs typeface="Tahoma" panose="020B0604030504040204" pitchFamily="34" charset="0"/>
              </a:endParaRPr>
            </a:p>
          </p:txBody>
        </p:sp>
        <p:sp>
          <p:nvSpPr>
            <p:cNvPr id="6" name="Freeform 10"/>
            <p:cNvSpPr/>
            <p:nvPr>
              <p:custDataLst>
                <p:tags r:id="rId3"/>
              </p:custDataLst>
            </p:nvPr>
          </p:nvSpPr>
          <p:spPr bwMode="auto">
            <a:xfrm flipH="1">
              <a:off x="4751539" y="1002574"/>
              <a:ext cx="179561" cy="541734"/>
            </a:xfrm>
            <a:custGeom>
              <a:avLst/>
              <a:gdLst/>
              <a:ahLst/>
              <a:cxnLst>
                <a:cxn ang="0">
                  <a:pos x="187" y="0"/>
                </a:cxn>
                <a:cxn ang="0">
                  <a:pos x="149" y="11"/>
                </a:cxn>
                <a:cxn ang="0">
                  <a:pos x="22" y="55"/>
                </a:cxn>
                <a:cxn ang="0">
                  <a:pos x="0" y="360"/>
                </a:cxn>
                <a:cxn ang="0">
                  <a:pos x="34" y="518"/>
                </a:cxn>
                <a:cxn ang="0">
                  <a:pos x="128" y="497"/>
                </a:cxn>
                <a:cxn ang="0">
                  <a:pos x="224" y="454"/>
                </a:cxn>
                <a:cxn ang="0">
                  <a:pos x="187" y="0"/>
                </a:cxn>
              </a:cxnLst>
              <a:rect l="0" t="0" r="r" b="b"/>
              <a:pathLst>
                <a:path w="224" h="518">
                  <a:moveTo>
                    <a:pt x="187" y="0"/>
                  </a:moveTo>
                  <a:cubicBezTo>
                    <a:pt x="185" y="4"/>
                    <a:pt x="172" y="5"/>
                    <a:pt x="149" y="11"/>
                  </a:cubicBezTo>
                  <a:cubicBezTo>
                    <a:pt x="127" y="15"/>
                    <a:pt x="27" y="37"/>
                    <a:pt x="22" y="55"/>
                  </a:cubicBezTo>
                  <a:cubicBezTo>
                    <a:pt x="15" y="157"/>
                    <a:pt x="7" y="258"/>
                    <a:pt x="0" y="360"/>
                  </a:cubicBezTo>
                  <a:cubicBezTo>
                    <a:pt x="12" y="413"/>
                    <a:pt x="23" y="466"/>
                    <a:pt x="34" y="518"/>
                  </a:cubicBezTo>
                  <a:cubicBezTo>
                    <a:pt x="65" y="511"/>
                    <a:pt x="87" y="509"/>
                    <a:pt x="128" y="497"/>
                  </a:cubicBezTo>
                  <a:cubicBezTo>
                    <a:pt x="170" y="485"/>
                    <a:pt x="206" y="467"/>
                    <a:pt x="224" y="454"/>
                  </a:cubicBezTo>
                  <a:cubicBezTo>
                    <a:pt x="212" y="302"/>
                    <a:pt x="199" y="151"/>
                    <a:pt x="187" y="0"/>
                  </a:cubicBezTo>
                  <a:close/>
                </a:path>
              </a:pathLst>
            </a:custGeom>
            <a:gradFill rotWithShape="1">
              <a:gsLst>
                <a:gs pos="0">
                  <a:srgbClr val="C7E6A4"/>
                </a:gs>
                <a:gs pos="100000">
                  <a:srgbClr val="6CA62C"/>
                </a:gs>
              </a:gsLst>
              <a:lin ang="0" scaled="1"/>
            </a:gradFill>
            <a:ln w="9525">
              <a:noFill/>
              <a:round/>
            </a:ln>
          </p:spPr>
          <p:txBody>
            <a:bodyPr/>
            <a:lstStyle/>
            <a:p>
              <a:pPr>
                <a:defRPr/>
              </a:pPr>
              <a:endParaRPr lang="zh-CN" altLang="zh-CN" sz="1015" kern="0">
                <a:solidFill>
                  <a:srgbClr val="000000"/>
                </a:solidFill>
                <a:latin typeface="Arial" panose="020B0604020202020204"/>
              </a:endParaRPr>
            </a:p>
          </p:txBody>
        </p:sp>
        <p:sp>
          <p:nvSpPr>
            <p:cNvPr id="7" name="Freeform 22"/>
            <p:cNvSpPr/>
            <p:nvPr>
              <p:custDataLst>
                <p:tags r:id="rId4"/>
              </p:custDataLst>
            </p:nvPr>
          </p:nvSpPr>
          <p:spPr bwMode="auto">
            <a:xfrm>
              <a:off x="7593552" y="1002574"/>
              <a:ext cx="166146" cy="541734"/>
            </a:xfrm>
            <a:custGeom>
              <a:avLst/>
              <a:gdLst/>
              <a:ahLst/>
              <a:cxnLst>
                <a:cxn ang="0">
                  <a:pos x="187" y="0"/>
                </a:cxn>
                <a:cxn ang="0">
                  <a:pos x="149" y="11"/>
                </a:cxn>
                <a:cxn ang="0">
                  <a:pos x="22" y="55"/>
                </a:cxn>
                <a:cxn ang="0">
                  <a:pos x="0" y="360"/>
                </a:cxn>
                <a:cxn ang="0">
                  <a:pos x="34" y="518"/>
                </a:cxn>
                <a:cxn ang="0">
                  <a:pos x="128" y="497"/>
                </a:cxn>
                <a:cxn ang="0">
                  <a:pos x="224" y="454"/>
                </a:cxn>
                <a:cxn ang="0">
                  <a:pos x="187" y="0"/>
                </a:cxn>
              </a:cxnLst>
              <a:rect l="0" t="0" r="r" b="b"/>
              <a:pathLst>
                <a:path w="224" h="518">
                  <a:moveTo>
                    <a:pt x="187" y="0"/>
                  </a:moveTo>
                  <a:cubicBezTo>
                    <a:pt x="185" y="4"/>
                    <a:pt x="172" y="5"/>
                    <a:pt x="149" y="11"/>
                  </a:cubicBezTo>
                  <a:cubicBezTo>
                    <a:pt x="127" y="15"/>
                    <a:pt x="27" y="37"/>
                    <a:pt x="22" y="55"/>
                  </a:cubicBezTo>
                  <a:cubicBezTo>
                    <a:pt x="15" y="157"/>
                    <a:pt x="7" y="258"/>
                    <a:pt x="0" y="360"/>
                  </a:cubicBezTo>
                  <a:cubicBezTo>
                    <a:pt x="12" y="413"/>
                    <a:pt x="23" y="466"/>
                    <a:pt x="34" y="518"/>
                  </a:cubicBezTo>
                  <a:cubicBezTo>
                    <a:pt x="65" y="511"/>
                    <a:pt x="87" y="509"/>
                    <a:pt x="128" y="497"/>
                  </a:cubicBezTo>
                  <a:cubicBezTo>
                    <a:pt x="170" y="485"/>
                    <a:pt x="206" y="467"/>
                    <a:pt x="224" y="454"/>
                  </a:cubicBezTo>
                  <a:cubicBezTo>
                    <a:pt x="212" y="302"/>
                    <a:pt x="199" y="151"/>
                    <a:pt x="187" y="0"/>
                  </a:cubicBezTo>
                  <a:close/>
                </a:path>
              </a:pathLst>
            </a:custGeom>
            <a:gradFill rotWithShape="1">
              <a:gsLst>
                <a:gs pos="0">
                  <a:srgbClr val="C7E6A4"/>
                </a:gs>
                <a:gs pos="100000">
                  <a:srgbClr val="6CA62C"/>
                </a:gs>
              </a:gsLst>
              <a:lin ang="0" scaled="1"/>
            </a:gradFill>
            <a:ln w="9525">
              <a:noFill/>
              <a:round/>
            </a:ln>
          </p:spPr>
          <p:txBody>
            <a:bodyPr/>
            <a:lstStyle/>
            <a:p>
              <a:pPr>
                <a:defRPr/>
              </a:pPr>
              <a:endParaRPr lang="zh-CN" altLang="zh-CN" sz="1015" kern="0">
                <a:solidFill>
                  <a:srgbClr val="000000"/>
                </a:solidFill>
                <a:latin typeface="Arial" panose="020B0604020202020204"/>
              </a:endParaRPr>
            </a:p>
          </p:txBody>
        </p:sp>
      </p:grpSp>
    </p:spTree>
    <p:extLst>
      <p:ext uri="{BB962C8B-B14F-4D97-AF65-F5344CB8AC3E}">
        <p14:creationId xmlns:p14="http://schemas.microsoft.com/office/powerpoint/2010/main" val="1927829860"/>
      </p:ext>
    </p:extLst>
  </p:cSld>
  <p:clrMapOvr>
    <a:masterClrMapping/>
  </p:clrMapOvr>
  <mc:AlternateContent xmlns:mc="http://schemas.openxmlformats.org/markup-compatibility/2006" xmlns:p14="http://schemas.microsoft.com/office/powerpoint/2010/main">
    <mc:Choice Requires="p14">
      <p:transition spd="slow" p14:dur="2000" advTm="0">
        <p14:window dir="vert"/>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53" presetClass="entr" presetSubtype="16"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500" fill="hold"/>
                                        <p:tgtEl>
                                          <p:spTgt spid="4"/>
                                        </p:tgtEl>
                                        <p:attrNameLst>
                                          <p:attrName>ppt_w</p:attrName>
                                        </p:attrNameLst>
                                      </p:cBhvr>
                                      <p:tavLst>
                                        <p:tav tm="0">
                                          <p:val>
                                            <p:fltVal val="0"/>
                                          </p:val>
                                        </p:tav>
                                        <p:tav tm="100000">
                                          <p:val>
                                            <p:strVal val="#ppt_w"/>
                                          </p:val>
                                        </p:tav>
                                      </p:tavLst>
                                    </p:anim>
                                    <p:anim calcmode="lin" valueType="num">
                                      <p:cBhvr>
                                        <p:cTn id="18" dur="500" fill="hold"/>
                                        <p:tgtEl>
                                          <p:spTgt spid="4"/>
                                        </p:tgtEl>
                                        <p:attrNameLst>
                                          <p:attrName>ppt_h</p:attrName>
                                        </p:attrNameLst>
                                      </p:cBhvr>
                                      <p:tavLst>
                                        <p:tav tm="0">
                                          <p:val>
                                            <p:fltVal val="0"/>
                                          </p:val>
                                        </p:tav>
                                        <p:tav tm="100000">
                                          <p:val>
                                            <p:strVal val="#ppt_h"/>
                                          </p:val>
                                        </p:tav>
                                      </p:tavLst>
                                    </p:anim>
                                    <p:animEffect transition="in" filter="fade">
                                      <p:cBhvr>
                                        <p:cTn id="1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81200" y="3804077"/>
            <a:ext cx="2317750" cy="461665"/>
          </a:xfrm>
          <a:prstGeom prst="rect">
            <a:avLst/>
          </a:prstGeom>
          <a:noFill/>
        </p:spPr>
        <p:txBody>
          <a:bodyPr wrap="square" rtlCol="0">
            <a:spAutoFit/>
          </a:bodyPr>
          <a:lstStyle/>
          <a:p>
            <a:r>
              <a:rPr lang="en-US" sz="2400" b="1" dirty="0" err="1">
                <a:solidFill>
                  <a:srgbClr val="FF0000"/>
                </a:solidFill>
              </a:rPr>
              <a:t>Chọn</a:t>
            </a:r>
            <a:r>
              <a:rPr lang="en-US" sz="2400" b="1" dirty="0">
                <a:solidFill>
                  <a:srgbClr val="FF0000"/>
                </a:solidFill>
              </a:rPr>
              <a:t>  Insert</a:t>
            </a:r>
          </a:p>
        </p:txBody>
      </p:sp>
      <p:sp>
        <p:nvSpPr>
          <p:cNvPr id="7" name="TextBox 6"/>
          <p:cNvSpPr txBox="1"/>
          <p:nvPr/>
        </p:nvSpPr>
        <p:spPr>
          <a:xfrm>
            <a:off x="1143000" y="228600"/>
            <a:ext cx="3505200" cy="369332"/>
          </a:xfrm>
          <a:prstGeom prst="rect">
            <a:avLst/>
          </a:prstGeom>
          <a:noFill/>
        </p:spPr>
        <p:txBody>
          <a:bodyPr wrap="square" rtlCol="0">
            <a:spAutoFit/>
          </a:bodyPr>
          <a:lstStyle/>
          <a:p>
            <a:r>
              <a:rPr lang="en-US" b="1" dirty="0" err="1">
                <a:solidFill>
                  <a:srgbClr val="FF0000"/>
                </a:solidFill>
              </a:rPr>
              <a:t>Tạo</a:t>
            </a:r>
            <a:r>
              <a:rPr lang="en-US" b="1" dirty="0">
                <a:solidFill>
                  <a:srgbClr val="FF0000"/>
                </a:solidFill>
              </a:rPr>
              <a:t> </a:t>
            </a:r>
            <a:r>
              <a:rPr lang="en-US" b="1" dirty="0" err="1">
                <a:solidFill>
                  <a:srgbClr val="FF0000"/>
                </a:solidFill>
              </a:rPr>
              <a:t>công</a:t>
            </a:r>
            <a:r>
              <a:rPr lang="en-US" b="1" dirty="0">
                <a:solidFill>
                  <a:srgbClr val="FF0000"/>
                </a:solidFill>
              </a:rPr>
              <a:t> </a:t>
            </a:r>
            <a:r>
              <a:rPr lang="en-US" b="1" dirty="0" err="1">
                <a:solidFill>
                  <a:srgbClr val="FF0000"/>
                </a:solidFill>
              </a:rPr>
              <a:t>thức</a:t>
            </a:r>
            <a:r>
              <a:rPr lang="en-US" b="1" dirty="0">
                <a:solidFill>
                  <a:srgbClr val="FF0000"/>
                </a:solidFill>
              </a:rPr>
              <a:t> </a:t>
            </a:r>
            <a:r>
              <a:rPr lang="en-US" b="1" dirty="0" err="1">
                <a:solidFill>
                  <a:srgbClr val="FF0000"/>
                </a:solidFill>
              </a:rPr>
              <a:t>Toán</a:t>
            </a:r>
            <a:r>
              <a:rPr lang="en-US" b="1" dirty="0">
                <a:solidFill>
                  <a:srgbClr val="FF0000"/>
                </a:solidFill>
              </a:rPr>
              <a:t> </a:t>
            </a:r>
            <a:r>
              <a:rPr lang="en-US" b="1" dirty="0" err="1">
                <a:solidFill>
                  <a:srgbClr val="FF0000"/>
                </a:solidFill>
              </a:rPr>
              <a:t>học</a:t>
            </a:r>
            <a:endParaRPr lang="en-US" b="1" dirty="0">
              <a:solidFill>
                <a:srgbClr val="FF0000"/>
              </a:solidFill>
            </a:endParaRPr>
          </a:p>
        </p:txBody>
      </p:sp>
      <p:graphicFrame>
        <p:nvGraphicFramePr>
          <p:cNvPr id="8" name="Object 7">
            <a:extLst>
              <a:ext uri="{FF2B5EF4-FFF2-40B4-BE49-F238E27FC236}">
                <a16:creationId xmlns:a16="http://schemas.microsoft.com/office/drawing/2014/main" id="{B8BF4ECB-6D66-49FB-AB9A-62626345A249}"/>
              </a:ext>
            </a:extLst>
          </p:cNvPr>
          <p:cNvGraphicFramePr>
            <a:graphicFrameLocks noChangeAspect="1"/>
          </p:cNvGraphicFramePr>
          <p:nvPr>
            <p:extLst>
              <p:ext uri="{D42A27DB-BD31-4B8C-83A1-F6EECF244321}">
                <p14:modId xmlns:p14="http://schemas.microsoft.com/office/powerpoint/2010/main" val="1747990220"/>
              </p:ext>
            </p:extLst>
          </p:nvPr>
        </p:nvGraphicFramePr>
        <p:xfrm>
          <a:off x="86717" y="1108590"/>
          <a:ext cx="7313216" cy="1850510"/>
        </p:xfrm>
        <a:graphic>
          <a:graphicData uri="http://schemas.openxmlformats.org/presentationml/2006/ole">
            <mc:AlternateContent xmlns:mc="http://schemas.openxmlformats.org/markup-compatibility/2006">
              <mc:Choice xmlns:v="urn:schemas-microsoft-com:vml" Requires="v">
                <p:oleObj spid="_x0000_s3079" name="Bitmap Image" r:id="rId3" imgW="4705200" imgH="1190520" progId="Paint.Picture">
                  <p:embed/>
                </p:oleObj>
              </mc:Choice>
              <mc:Fallback>
                <p:oleObj name="Bitmap Image" r:id="rId3" imgW="4705200" imgH="1190520" progId="Paint.Picture">
                  <p:embed/>
                  <p:pic>
                    <p:nvPicPr>
                      <p:cNvPr id="0" name=""/>
                      <p:cNvPicPr/>
                      <p:nvPr/>
                    </p:nvPicPr>
                    <p:blipFill>
                      <a:blip r:embed="rId4"/>
                      <a:stretch>
                        <a:fillRect/>
                      </a:stretch>
                    </p:blipFill>
                    <p:spPr>
                      <a:xfrm>
                        <a:off x="86717" y="1108590"/>
                        <a:ext cx="7313216" cy="1850510"/>
                      </a:xfrm>
                      <a:prstGeom prst="rect">
                        <a:avLst/>
                      </a:prstGeom>
                    </p:spPr>
                  </p:pic>
                </p:oleObj>
              </mc:Fallback>
            </mc:AlternateContent>
          </a:graphicData>
        </a:graphic>
      </p:graphicFrame>
      <p:sp>
        <p:nvSpPr>
          <p:cNvPr id="9" name="Rectangle: Rounded Corners 8">
            <a:extLst>
              <a:ext uri="{FF2B5EF4-FFF2-40B4-BE49-F238E27FC236}">
                <a16:creationId xmlns:a16="http://schemas.microsoft.com/office/drawing/2014/main" id="{BA483DAA-6D29-4163-8A5D-14B92371F6F4}"/>
              </a:ext>
            </a:extLst>
          </p:cNvPr>
          <p:cNvSpPr/>
          <p:nvPr/>
        </p:nvSpPr>
        <p:spPr>
          <a:xfrm>
            <a:off x="1841500" y="1108590"/>
            <a:ext cx="857250" cy="369332"/>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p:cNvCxnSpPr/>
          <p:nvPr/>
        </p:nvCxnSpPr>
        <p:spPr>
          <a:xfrm flipH="1" flipV="1">
            <a:off x="2127250" y="1489889"/>
            <a:ext cx="571500" cy="2209800"/>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2133658988"/>
      </p:ext>
    </p:extLst>
  </p:cSld>
  <p:clrMapOvr>
    <a:masterClrMapping/>
  </p:clrMapOvr>
  <mc:AlternateContent xmlns:mc="http://schemas.openxmlformats.org/markup-compatibility/2006" xmlns:p14="http://schemas.microsoft.com/office/powerpoint/2010/main">
    <mc:Choice Requires="p14">
      <p:transition spd="slow" p14:dur="2000" advTm="0">
        <p14:window dir="vert"/>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65"/>
          <p:cNvSpPr txBox="1">
            <a:spLocks noChangeArrowheads="1"/>
          </p:cNvSpPr>
          <p:nvPr/>
        </p:nvSpPr>
        <p:spPr bwMode="auto">
          <a:xfrm>
            <a:off x="1663348" y="3756"/>
            <a:ext cx="3367711"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Franklin Gothic Book" pitchFamily="34" charset="0"/>
                <a:cs typeface="Arial" charset="0"/>
              </a:defRPr>
            </a:lvl1pPr>
            <a:lvl2pPr marL="742950" indent="-285750" eaLnBrk="0" hangingPunct="0">
              <a:defRPr>
                <a:solidFill>
                  <a:schemeClr val="tx1"/>
                </a:solidFill>
                <a:latin typeface="Franklin Gothic Book" pitchFamily="34" charset="0"/>
                <a:cs typeface="Arial" charset="0"/>
              </a:defRPr>
            </a:lvl2pPr>
            <a:lvl3pPr marL="1143000" indent="-228600" eaLnBrk="0" hangingPunct="0">
              <a:defRPr>
                <a:solidFill>
                  <a:schemeClr val="tx1"/>
                </a:solidFill>
                <a:latin typeface="Franklin Gothic Book" pitchFamily="34" charset="0"/>
                <a:cs typeface="Arial" charset="0"/>
              </a:defRPr>
            </a:lvl3pPr>
            <a:lvl4pPr marL="1600200" indent="-228600" eaLnBrk="0" hangingPunct="0">
              <a:defRPr>
                <a:solidFill>
                  <a:schemeClr val="tx1"/>
                </a:solidFill>
                <a:latin typeface="Franklin Gothic Book" pitchFamily="34" charset="0"/>
                <a:cs typeface="Arial" charset="0"/>
              </a:defRPr>
            </a:lvl4pPr>
            <a:lvl5pPr marL="2057400" indent="-228600" eaLnBrk="0" hangingPunct="0">
              <a:defRPr>
                <a:solidFill>
                  <a:schemeClr val="tx1"/>
                </a:solidFill>
                <a:latin typeface="Franklin Gothic Book" pitchFamily="34" charset="0"/>
                <a:cs typeface="Arial" charset="0"/>
              </a:defRPr>
            </a:lvl5pPr>
            <a:lvl6pPr marL="2514600" indent="-228600" eaLnBrk="0" fontAlgn="base" hangingPunct="0">
              <a:spcBef>
                <a:spcPct val="0"/>
              </a:spcBef>
              <a:spcAft>
                <a:spcPct val="0"/>
              </a:spcAft>
              <a:defRPr>
                <a:solidFill>
                  <a:schemeClr val="tx1"/>
                </a:solidFill>
                <a:latin typeface="Franklin Gothic Book" pitchFamily="34" charset="0"/>
                <a:cs typeface="Arial" charset="0"/>
              </a:defRPr>
            </a:lvl6pPr>
            <a:lvl7pPr marL="2971800" indent="-228600" eaLnBrk="0" fontAlgn="base" hangingPunct="0">
              <a:spcBef>
                <a:spcPct val="0"/>
              </a:spcBef>
              <a:spcAft>
                <a:spcPct val="0"/>
              </a:spcAft>
              <a:defRPr>
                <a:solidFill>
                  <a:schemeClr val="tx1"/>
                </a:solidFill>
                <a:latin typeface="Franklin Gothic Book" pitchFamily="34" charset="0"/>
                <a:cs typeface="Arial" charset="0"/>
              </a:defRPr>
            </a:lvl7pPr>
            <a:lvl8pPr marL="3429000" indent="-228600" eaLnBrk="0" fontAlgn="base" hangingPunct="0">
              <a:spcBef>
                <a:spcPct val="0"/>
              </a:spcBef>
              <a:spcAft>
                <a:spcPct val="0"/>
              </a:spcAft>
              <a:defRPr>
                <a:solidFill>
                  <a:schemeClr val="tx1"/>
                </a:solidFill>
                <a:latin typeface="Franklin Gothic Book" pitchFamily="34" charset="0"/>
                <a:cs typeface="Arial" charset="0"/>
              </a:defRPr>
            </a:lvl8pPr>
            <a:lvl9pPr marL="3886200" indent="-228600" eaLnBrk="0" fontAlgn="base" hangingPunct="0">
              <a:spcBef>
                <a:spcPct val="0"/>
              </a:spcBef>
              <a:spcAft>
                <a:spcPct val="0"/>
              </a:spcAft>
              <a:defRPr>
                <a:solidFill>
                  <a:schemeClr val="tx1"/>
                </a:solidFill>
                <a:latin typeface="Franklin Gothic Book" pitchFamily="34" charset="0"/>
                <a:cs typeface="Arial" charset="0"/>
              </a:defRPr>
            </a:lvl9pPr>
          </a:lstStyle>
          <a:p>
            <a:pPr algn="ctr" eaLnBrk="1" hangingPunct="1"/>
            <a:r>
              <a:rPr lang="en-US" sz="3200" b="1">
                <a:solidFill>
                  <a:srgbClr val="3333FF"/>
                </a:solidFill>
                <a:latin typeface="Times New Roman" pitchFamily="18" charset="0"/>
              </a:rPr>
              <a:t>Em cần ghi nhớ</a:t>
            </a:r>
          </a:p>
        </p:txBody>
      </p:sp>
      <p:sp>
        <p:nvSpPr>
          <p:cNvPr id="14" name="Cloud 13"/>
          <p:cNvSpPr/>
          <p:nvPr/>
        </p:nvSpPr>
        <p:spPr>
          <a:xfrm>
            <a:off x="-150541" y="542712"/>
            <a:ext cx="8915400" cy="4854478"/>
          </a:xfrm>
          <a:prstGeom prst="cloud">
            <a:avLst/>
          </a:prstGeom>
          <a:solidFill>
            <a:schemeClr val="bg1"/>
          </a:solidFill>
          <a:ln w="28575">
            <a:solidFill>
              <a:srgbClr val="00B0F0"/>
            </a:solidFill>
          </a:ln>
          <a:effectLst>
            <a:innerShdw blurRad="63500" dist="50800">
              <a:prstClr val="black">
                <a:alpha val="50000"/>
              </a:prstClr>
            </a:innerShdw>
          </a:effectLst>
        </p:spPr>
        <p:style>
          <a:lnRef idx="2">
            <a:schemeClr val="dk1"/>
          </a:lnRef>
          <a:fillRef idx="1">
            <a:schemeClr val="lt1"/>
          </a:fillRef>
          <a:effectRef idx="0">
            <a:schemeClr val="dk1"/>
          </a:effectRef>
          <a:fontRef idx="minor">
            <a:schemeClr val="dk1"/>
          </a:fontRef>
        </p:style>
        <p:txBody>
          <a:bodyPr anchor="ctr"/>
          <a:lstStyle/>
          <a:p>
            <a:pPr algn="ctr" fontAlgn="auto">
              <a:spcBef>
                <a:spcPts val="0"/>
              </a:spcBef>
              <a:spcAft>
                <a:spcPts val="0"/>
              </a:spcAft>
              <a:defRPr/>
            </a:pPr>
            <a:endParaRPr lang="en-US"/>
          </a:p>
        </p:txBody>
      </p:sp>
      <p:sp>
        <p:nvSpPr>
          <p:cNvPr id="15" name="TextBox 16"/>
          <p:cNvSpPr txBox="1">
            <a:spLocks noChangeArrowheads="1"/>
          </p:cNvSpPr>
          <p:nvPr/>
        </p:nvSpPr>
        <p:spPr bwMode="auto">
          <a:xfrm>
            <a:off x="2312020" y="1103971"/>
            <a:ext cx="48768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Franklin Gothic Book" pitchFamily="34" charset="0"/>
                <a:cs typeface="Arial" charset="0"/>
              </a:defRPr>
            </a:lvl1pPr>
            <a:lvl2pPr marL="742950" indent="-285750" eaLnBrk="0" hangingPunct="0">
              <a:defRPr>
                <a:solidFill>
                  <a:schemeClr val="tx1"/>
                </a:solidFill>
                <a:latin typeface="Franklin Gothic Book" pitchFamily="34" charset="0"/>
                <a:cs typeface="Arial" charset="0"/>
              </a:defRPr>
            </a:lvl2pPr>
            <a:lvl3pPr marL="1143000" indent="-228600" eaLnBrk="0" hangingPunct="0">
              <a:defRPr>
                <a:solidFill>
                  <a:schemeClr val="tx1"/>
                </a:solidFill>
                <a:latin typeface="Franklin Gothic Book" pitchFamily="34" charset="0"/>
                <a:cs typeface="Arial" charset="0"/>
              </a:defRPr>
            </a:lvl3pPr>
            <a:lvl4pPr marL="1600200" indent="-228600" eaLnBrk="0" hangingPunct="0">
              <a:defRPr>
                <a:solidFill>
                  <a:schemeClr val="tx1"/>
                </a:solidFill>
                <a:latin typeface="Franklin Gothic Book" pitchFamily="34" charset="0"/>
                <a:cs typeface="Arial" charset="0"/>
              </a:defRPr>
            </a:lvl4pPr>
            <a:lvl5pPr marL="2057400" indent="-228600" eaLnBrk="0" hangingPunct="0">
              <a:defRPr>
                <a:solidFill>
                  <a:schemeClr val="tx1"/>
                </a:solidFill>
                <a:latin typeface="Franklin Gothic Book" pitchFamily="34" charset="0"/>
                <a:cs typeface="Arial" charset="0"/>
              </a:defRPr>
            </a:lvl5pPr>
            <a:lvl6pPr marL="2514600" indent="-228600" eaLnBrk="0" fontAlgn="base" hangingPunct="0">
              <a:spcBef>
                <a:spcPct val="0"/>
              </a:spcBef>
              <a:spcAft>
                <a:spcPct val="0"/>
              </a:spcAft>
              <a:defRPr>
                <a:solidFill>
                  <a:schemeClr val="tx1"/>
                </a:solidFill>
                <a:latin typeface="Franklin Gothic Book" pitchFamily="34" charset="0"/>
                <a:cs typeface="Arial" charset="0"/>
              </a:defRPr>
            </a:lvl6pPr>
            <a:lvl7pPr marL="2971800" indent="-228600" eaLnBrk="0" fontAlgn="base" hangingPunct="0">
              <a:spcBef>
                <a:spcPct val="0"/>
              </a:spcBef>
              <a:spcAft>
                <a:spcPct val="0"/>
              </a:spcAft>
              <a:defRPr>
                <a:solidFill>
                  <a:schemeClr val="tx1"/>
                </a:solidFill>
                <a:latin typeface="Franklin Gothic Book" pitchFamily="34" charset="0"/>
                <a:cs typeface="Arial" charset="0"/>
              </a:defRPr>
            </a:lvl7pPr>
            <a:lvl8pPr marL="3429000" indent="-228600" eaLnBrk="0" fontAlgn="base" hangingPunct="0">
              <a:spcBef>
                <a:spcPct val="0"/>
              </a:spcBef>
              <a:spcAft>
                <a:spcPct val="0"/>
              </a:spcAft>
              <a:defRPr>
                <a:solidFill>
                  <a:schemeClr val="tx1"/>
                </a:solidFill>
                <a:latin typeface="Franklin Gothic Book" pitchFamily="34" charset="0"/>
                <a:cs typeface="Arial" charset="0"/>
              </a:defRPr>
            </a:lvl8pPr>
            <a:lvl9pPr marL="3886200" indent="-228600" eaLnBrk="0" fontAlgn="base" hangingPunct="0">
              <a:spcBef>
                <a:spcPct val="0"/>
              </a:spcBef>
              <a:spcAft>
                <a:spcPct val="0"/>
              </a:spcAft>
              <a:defRPr>
                <a:solidFill>
                  <a:schemeClr val="tx1"/>
                </a:solidFill>
                <a:latin typeface="Franklin Gothic Book" pitchFamily="34" charset="0"/>
                <a:cs typeface="Arial" charset="0"/>
              </a:defRPr>
            </a:lvl9pPr>
          </a:lstStyle>
          <a:p>
            <a:pPr eaLnBrk="1" hangingPunct="1"/>
            <a:r>
              <a:rPr lang="en-US" sz="3200">
                <a:sym typeface="Wingdings" pitchFamily="2" charset="2"/>
              </a:rPr>
              <a:t> </a:t>
            </a:r>
            <a:r>
              <a:rPr lang="en-US" sz="2400">
                <a:latin typeface="Times New Roman" pitchFamily="18" charset="0"/>
                <a:cs typeface="Times New Roman" pitchFamily="18" charset="0"/>
              </a:rPr>
              <a:t>Những thao tác soạn thảo đã học:</a:t>
            </a:r>
          </a:p>
        </p:txBody>
      </p:sp>
      <p:sp>
        <p:nvSpPr>
          <p:cNvPr id="16" name="TextBox 18"/>
          <p:cNvSpPr txBox="1">
            <a:spLocks noChangeArrowheads="1"/>
          </p:cNvSpPr>
          <p:nvPr/>
        </p:nvSpPr>
        <p:spPr bwMode="auto">
          <a:xfrm>
            <a:off x="1234068" y="1708615"/>
            <a:ext cx="6858000" cy="29854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Franklin Gothic Book" pitchFamily="34" charset="0"/>
                <a:cs typeface="Arial" charset="0"/>
              </a:defRPr>
            </a:lvl1pPr>
            <a:lvl2pPr marL="742950" indent="-285750" eaLnBrk="0" hangingPunct="0">
              <a:defRPr>
                <a:solidFill>
                  <a:schemeClr val="tx1"/>
                </a:solidFill>
                <a:latin typeface="Franklin Gothic Book" pitchFamily="34" charset="0"/>
                <a:cs typeface="Arial" charset="0"/>
              </a:defRPr>
            </a:lvl2pPr>
            <a:lvl3pPr marL="1143000" indent="-228600" eaLnBrk="0" hangingPunct="0">
              <a:defRPr>
                <a:solidFill>
                  <a:schemeClr val="tx1"/>
                </a:solidFill>
                <a:latin typeface="Franklin Gothic Book" pitchFamily="34" charset="0"/>
                <a:cs typeface="Arial" charset="0"/>
              </a:defRPr>
            </a:lvl3pPr>
            <a:lvl4pPr marL="1600200" indent="-228600" eaLnBrk="0" hangingPunct="0">
              <a:defRPr>
                <a:solidFill>
                  <a:schemeClr val="tx1"/>
                </a:solidFill>
                <a:latin typeface="Franklin Gothic Book" pitchFamily="34" charset="0"/>
                <a:cs typeface="Arial" charset="0"/>
              </a:defRPr>
            </a:lvl4pPr>
            <a:lvl5pPr marL="2057400" indent="-228600" eaLnBrk="0" hangingPunct="0">
              <a:defRPr>
                <a:solidFill>
                  <a:schemeClr val="tx1"/>
                </a:solidFill>
                <a:latin typeface="Franklin Gothic Book" pitchFamily="34" charset="0"/>
                <a:cs typeface="Arial" charset="0"/>
              </a:defRPr>
            </a:lvl5pPr>
            <a:lvl6pPr marL="2514600" indent="-228600" eaLnBrk="0" fontAlgn="base" hangingPunct="0">
              <a:spcBef>
                <a:spcPct val="0"/>
              </a:spcBef>
              <a:spcAft>
                <a:spcPct val="0"/>
              </a:spcAft>
              <a:defRPr>
                <a:solidFill>
                  <a:schemeClr val="tx1"/>
                </a:solidFill>
                <a:latin typeface="Franklin Gothic Book" pitchFamily="34" charset="0"/>
                <a:cs typeface="Arial" charset="0"/>
              </a:defRPr>
            </a:lvl6pPr>
            <a:lvl7pPr marL="2971800" indent="-228600" eaLnBrk="0" fontAlgn="base" hangingPunct="0">
              <a:spcBef>
                <a:spcPct val="0"/>
              </a:spcBef>
              <a:spcAft>
                <a:spcPct val="0"/>
              </a:spcAft>
              <a:defRPr>
                <a:solidFill>
                  <a:schemeClr val="tx1"/>
                </a:solidFill>
                <a:latin typeface="Franklin Gothic Book" pitchFamily="34" charset="0"/>
                <a:cs typeface="Arial" charset="0"/>
              </a:defRPr>
            </a:lvl7pPr>
            <a:lvl8pPr marL="3429000" indent="-228600" eaLnBrk="0" fontAlgn="base" hangingPunct="0">
              <a:spcBef>
                <a:spcPct val="0"/>
              </a:spcBef>
              <a:spcAft>
                <a:spcPct val="0"/>
              </a:spcAft>
              <a:defRPr>
                <a:solidFill>
                  <a:schemeClr val="tx1"/>
                </a:solidFill>
                <a:latin typeface="Franklin Gothic Book" pitchFamily="34" charset="0"/>
                <a:cs typeface="Arial" charset="0"/>
              </a:defRPr>
            </a:lvl8pPr>
            <a:lvl9pPr marL="3886200" indent="-228600" eaLnBrk="0" fontAlgn="base" hangingPunct="0">
              <a:spcBef>
                <a:spcPct val="0"/>
              </a:spcBef>
              <a:spcAft>
                <a:spcPct val="0"/>
              </a:spcAft>
              <a:defRPr>
                <a:solidFill>
                  <a:schemeClr val="tx1"/>
                </a:solidFill>
                <a:latin typeface="Franklin Gothic Book" pitchFamily="34" charset="0"/>
                <a:cs typeface="Arial" charset="0"/>
              </a:defRPr>
            </a:lvl9pPr>
          </a:lstStyle>
          <a:p>
            <a:pPr eaLnBrk="1" hangingPunct="1">
              <a:buFontTx/>
              <a:buChar char="-"/>
            </a:pPr>
            <a:r>
              <a:rPr lang="en-US" sz="2800">
                <a:sym typeface="Wingdings" pitchFamily="2" charset="2"/>
              </a:rPr>
              <a:t> </a:t>
            </a:r>
            <a:r>
              <a:rPr lang="en-US" sz="2000">
                <a:latin typeface="Times New Roman" pitchFamily="18" charset="0"/>
                <a:cs typeface="Times New Roman" pitchFamily="18" charset="0"/>
                <a:sym typeface="Wingdings" pitchFamily="2" charset="2"/>
              </a:rPr>
              <a:t>Mở phần mềm soạn thảo Word</a:t>
            </a:r>
          </a:p>
          <a:p>
            <a:pPr eaLnBrk="1" hangingPunct="1">
              <a:buFontTx/>
              <a:buChar char="-"/>
            </a:pPr>
            <a:r>
              <a:rPr lang="en-US" sz="2000" i="1">
                <a:latin typeface="Times New Roman" pitchFamily="18" charset="0"/>
                <a:cs typeface="Times New Roman" pitchFamily="18" charset="0"/>
                <a:sym typeface="Wingdings" pitchFamily="2" charset="2"/>
              </a:rPr>
              <a:t> </a:t>
            </a:r>
            <a:r>
              <a:rPr lang="en-US" sz="2000">
                <a:latin typeface="Times New Roman" pitchFamily="18" charset="0"/>
                <a:cs typeface="Times New Roman" pitchFamily="18" charset="0"/>
                <a:sym typeface="Wingdings" pitchFamily="2" charset="2"/>
              </a:rPr>
              <a:t>Gõ kí tự bằng 10 ngón tay; gõ chữ tiếng Việt; chọn phông chữ, cỡ chữ, kiểu chữ</a:t>
            </a:r>
          </a:p>
          <a:p>
            <a:pPr eaLnBrk="1" hangingPunct="1">
              <a:buFontTx/>
              <a:buChar char="-"/>
            </a:pPr>
            <a:r>
              <a:rPr lang="en-US" sz="2000">
                <a:latin typeface="Times New Roman" pitchFamily="18" charset="0"/>
                <a:cs typeface="Times New Roman" pitchFamily="18" charset="0"/>
                <a:sym typeface="Wingdings" pitchFamily="2" charset="2"/>
              </a:rPr>
              <a:t> Lưu văn bản vào máy; mở tệp văn bản đã có sẵn trên máy</a:t>
            </a:r>
          </a:p>
          <a:p>
            <a:pPr eaLnBrk="1" hangingPunct="1">
              <a:buFontTx/>
              <a:buChar char="-"/>
            </a:pPr>
            <a:r>
              <a:rPr lang="en-US" sz="2000">
                <a:latin typeface="Times New Roman" pitchFamily="18" charset="0"/>
                <a:cs typeface="Times New Roman" pitchFamily="18" charset="0"/>
                <a:sym typeface="Wingdings" pitchFamily="2" charset="2"/>
              </a:rPr>
              <a:t> Chèn hình/tranh ảnh; chèn và điều chỉnh bảng; di chuyển tranh/ ảnh, một đoạn văn bản/bảng; sao chép, cắt, dán, xóa một đoạn văn bản hay tranh ảnh trong văn bản</a:t>
            </a:r>
          </a:p>
          <a:p>
            <a:pPr eaLnBrk="1" hangingPunct="1">
              <a:buFontTx/>
              <a:buChar char="-"/>
            </a:pPr>
            <a:r>
              <a:rPr lang="en-US" sz="2000">
                <a:latin typeface="Times New Roman" pitchFamily="18" charset="0"/>
                <a:cs typeface="Times New Roman" pitchFamily="18" charset="0"/>
                <a:sym typeface="Wingdings" pitchFamily="2" charset="2"/>
              </a:rPr>
              <a:t> Trình bày một đoạn văn bản</a:t>
            </a:r>
          </a:p>
          <a:p>
            <a:pPr eaLnBrk="1" hangingPunct="1">
              <a:buFontTx/>
              <a:buChar char="-"/>
            </a:pPr>
            <a:r>
              <a:rPr lang="en-US" sz="2000">
                <a:latin typeface="Times New Roman" pitchFamily="18" charset="0"/>
                <a:cs typeface="Times New Roman" pitchFamily="18" charset="0"/>
                <a:sym typeface="Wingdings" pitchFamily="2" charset="2"/>
              </a:rPr>
              <a:t> Trình bày trang văn bản; in văn bản ra giấy.</a:t>
            </a:r>
            <a:endParaRPr lang="en-US" sz="2000">
              <a:latin typeface="Times New Roman" pitchFamily="18" charset="0"/>
              <a:cs typeface="Times New Roman" pitchFamily="18" charset="0"/>
            </a:endParaRPr>
          </a:p>
        </p:txBody>
      </p:sp>
    </p:spTree>
    <p:extLst>
      <p:ext uri="{BB962C8B-B14F-4D97-AF65-F5344CB8AC3E}">
        <p14:creationId xmlns:p14="http://schemas.microsoft.com/office/powerpoint/2010/main" val="3199091561"/>
      </p:ext>
    </p:extLst>
  </p:cSld>
  <p:clrMapOvr>
    <a:masterClrMapping/>
  </p:clrMapOvr>
  <mc:AlternateContent xmlns:mc="http://schemas.openxmlformats.org/markup-compatibility/2006" xmlns:p14="http://schemas.microsoft.com/office/powerpoint/2010/main">
    <mc:Choice Requires="p14">
      <p:transition spd="slow" p14:dur="2000" advTm="0">
        <p14:window dir="vert"/>
      </p:transition>
    </mc:Choice>
    <mc:Fallback xmlns="">
      <p:transition spd="slow" advTm="0">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ISPRING_PRESENTATION_TITLE" val="幼儿园小学生儿童暑假班培训招生PPT模板"/>
</p:tagLst>
</file>

<file path=ppt/tags/tag10.xml><?xml version="1.0" encoding="utf-8"?>
<p:tagLst xmlns:a="http://schemas.openxmlformats.org/drawingml/2006/main" xmlns:r="http://schemas.openxmlformats.org/officeDocument/2006/relationships" xmlns:p="http://schemas.openxmlformats.org/presentationml/2006/main">
  <p:tag name="MH" val="20170615150309"/>
  <p:tag name="MH_LIBRARY" val="GRAPHIC"/>
  <p:tag name="MH_ORDER" val="Freeform 103"/>
</p:tagLst>
</file>

<file path=ppt/tags/tag11.xml><?xml version="1.0" encoding="utf-8"?>
<p:tagLst xmlns:a="http://schemas.openxmlformats.org/drawingml/2006/main" xmlns:r="http://schemas.openxmlformats.org/officeDocument/2006/relationships" xmlns:p="http://schemas.openxmlformats.org/presentationml/2006/main">
  <p:tag name="MH" val="20170615150309"/>
  <p:tag name="MH_LIBRARY" val="GRAPHIC"/>
  <p:tag name="MH_ORDER" val="Freeform 10"/>
</p:tagLst>
</file>

<file path=ppt/tags/tag12.xml><?xml version="1.0" encoding="utf-8"?>
<p:tagLst xmlns:a="http://schemas.openxmlformats.org/drawingml/2006/main" xmlns:r="http://schemas.openxmlformats.org/officeDocument/2006/relationships" xmlns:p="http://schemas.openxmlformats.org/presentationml/2006/main">
  <p:tag name="MH" val="20170615150309"/>
  <p:tag name="MH_LIBRARY" val="GRAPHIC"/>
  <p:tag name="MH_ORDER" val="Freeform 22"/>
</p:tagLst>
</file>

<file path=ppt/tags/tag2.xml><?xml version="1.0" encoding="utf-8"?>
<p:tagLst xmlns:a="http://schemas.openxmlformats.org/drawingml/2006/main" xmlns:r="http://schemas.openxmlformats.org/officeDocument/2006/relationships" xmlns:p="http://schemas.openxmlformats.org/presentationml/2006/main">
  <p:tag name="MH" val="20170615150309"/>
  <p:tag name="MH_LIBRARY" val="GRAPHIC"/>
  <p:tag name="MH_ORDER" val="文本框 1"/>
</p:tagLst>
</file>

<file path=ppt/tags/tag3.xml><?xml version="1.0" encoding="utf-8"?>
<p:tagLst xmlns:a="http://schemas.openxmlformats.org/drawingml/2006/main" xmlns:r="http://schemas.openxmlformats.org/officeDocument/2006/relationships" xmlns:p="http://schemas.openxmlformats.org/presentationml/2006/main">
  <p:tag name="MH" val="20170615150309"/>
  <p:tag name="MH_LIBRARY" val="GRAPHIC"/>
  <p:tag name="MH_ORDER" val="文本框 1"/>
</p:tagLst>
</file>

<file path=ppt/tags/tag4.xml><?xml version="1.0" encoding="utf-8"?>
<p:tagLst xmlns:a="http://schemas.openxmlformats.org/drawingml/2006/main" xmlns:r="http://schemas.openxmlformats.org/officeDocument/2006/relationships" xmlns:p="http://schemas.openxmlformats.org/presentationml/2006/main">
  <p:tag name="MH" val="20170615150309"/>
  <p:tag name="MH_LIBRARY" val="GRAPHIC"/>
  <p:tag name="MH_ORDER" val="Freeform 103"/>
</p:tagLst>
</file>

<file path=ppt/tags/tag5.xml><?xml version="1.0" encoding="utf-8"?>
<p:tagLst xmlns:a="http://schemas.openxmlformats.org/drawingml/2006/main" xmlns:r="http://schemas.openxmlformats.org/officeDocument/2006/relationships" xmlns:p="http://schemas.openxmlformats.org/presentationml/2006/main">
  <p:tag name="MH" val="20170615150309"/>
  <p:tag name="MH_LIBRARY" val="GRAPHIC"/>
  <p:tag name="MH_ORDER" val="Freeform 10"/>
</p:tagLst>
</file>

<file path=ppt/tags/tag6.xml><?xml version="1.0" encoding="utf-8"?>
<p:tagLst xmlns:a="http://schemas.openxmlformats.org/drawingml/2006/main" xmlns:r="http://schemas.openxmlformats.org/officeDocument/2006/relationships" xmlns:p="http://schemas.openxmlformats.org/presentationml/2006/main">
  <p:tag name="MH" val="20170615150309"/>
  <p:tag name="MH_LIBRARY" val="GRAPHIC"/>
  <p:tag name="MH_ORDER" val="Freeform 22"/>
</p:tagLst>
</file>

<file path=ppt/tags/tag7.xml><?xml version="1.0" encoding="utf-8"?>
<p:tagLst xmlns:a="http://schemas.openxmlformats.org/drawingml/2006/main" xmlns:r="http://schemas.openxmlformats.org/officeDocument/2006/relationships" xmlns:p="http://schemas.openxmlformats.org/presentationml/2006/main">
  <p:tag name="MH" val="20170615150309"/>
  <p:tag name="MH_LIBRARY" val="GRAPHIC"/>
  <p:tag name="MH_ORDER" val="Freeform 101"/>
</p:tagLst>
</file>

<file path=ppt/tags/tag8.xml><?xml version="1.0" encoding="utf-8"?>
<p:tagLst xmlns:a="http://schemas.openxmlformats.org/drawingml/2006/main" xmlns:r="http://schemas.openxmlformats.org/officeDocument/2006/relationships" xmlns:p="http://schemas.openxmlformats.org/presentationml/2006/main">
  <p:tag name="MH" val="20170615150309"/>
  <p:tag name="MH_LIBRARY" val="GRAPHIC"/>
  <p:tag name="MH_ORDER" val="Freeform 4"/>
</p:tagLst>
</file>

<file path=ppt/tags/tag9.xml><?xml version="1.0" encoding="utf-8"?>
<p:tagLst xmlns:a="http://schemas.openxmlformats.org/drawingml/2006/main" xmlns:r="http://schemas.openxmlformats.org/officeDocument/2006/relationships" xmlns:p="http://schemas.openxmlformats.org/presentationml/2006/main">
  <p:tag name="MH" val="20170615150309"/>
  <p:tag name="MH_LIBRARY" val="GRAPHIC"/>
  <p:tag name="MH_ORDER" val="Freeform 16"/>
</p:tagLst>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Presentation1</Template>
  <TotalTime>168</TotalTime>
  <Words>697</Words>
  <Application>Microsoft Office PowerPoint</Application>
  <PresentationFormat>On-screen Show (16:9)</PresentationFormat>
  <Paragraphs>80</Paragraphs>
  <Slides>10</Slides>
  <Notes>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10</vt:i4>
      </vt:variant>
    </vt:vector>
  </HeadingPairs>
  <TitlesOfParts>
    <vt:vector size="20" baseType="lpstr">
      <vt:lpstr>等线</vt:lpstr>
      <vt:lpstr>Arial</vt:lpstr>
      <vt:lpstr>Calibri</vt:lpstr>
      <vt:lpstr>Calibri Light</vt:lpstr>
      <vt:lpstr>Franklin Gothic Book</vt:lpstr>
      <vt:lpstr>Tahoma</vt:lpstr>
      <vt:lpstr>Times New Roman</vt:lpstr>
      <vt:lpstr>Office 主题​​</vt:lpstr>
      <vt:lpstr>Bitmap Image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幼儿园小学生儿童暑假班培训招生PPT模板</dc:title>
  <dc:creator>User</dc:creator>
  <cp:lastModifiedBy>Trung Dũng Nguyễn</cp:lastModifiedBy>
  <cp:revision>64</cp:revision>
  <dcterms:created xsi:type="dcterms:W3CDTF">2017-03-04T06:55:00Z</dcterms:created>
  <dcterms:modified xsi:type="dcterms:W3CDTF">2022-01-26T05:14:48Z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1033-11.2.0.9232</vt:lpwstr>
  </property>
</Properties>
</file>