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443" r:id="rId2"/>
    <p:sldId id="362" r:id="rId3"/>
    <p:sldId id="361" r:id="rId4"/>
    <p:sldId id="436" r:id="rId5"/>
    <p:sldId id="370" r:id="rId6"/>
    <p:sldId id="372" r:id="rId7"/>
    <p:sldId id="371" r:id="rId8"/>
    <p:sldId id="439" r:id="rId9"/>
    <p:sldId id="440" r:id="rId10"/>
    <p:sldId id="441" r:id="rId11"/>
    <p:sldId id="422" r:id="rId12"/>
    <p:sldId id="423" r:id="rId13"/>
    <p:sldId id="437" r:id="rId14"/>
    <p:sldId id="444" r:id="rId15"/>
    <p:sldId id="425" r:id="rId16"/>
    <p:sldId id="426" r:id="rId17"/>
    <p:sldId id="442" r:id="rId18"/>
    <p:sldId id="435" r:id="rId19"/>
    <p:sldId id="373" r:id="rId20"/>
    <p:sldId id="438" r:id="rId21"/>
    <p:sldId id="431" r:id="rId22"/>
    <p:sldId id="43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31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2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4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2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2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1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2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1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4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6700" y="594385"/>
            <a:ext cx="6976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1864110" y="4928230"/>
            <a:ext cx="6606862" cy="1030310"/>
          </a:xfrm>
          <a:prstGeom prst="ribbon">
            <a:avLst>
              <a:gd name="adj1" fmla="val 16667"/>
              <a:gd name="adj2" fmla="val 65195"/>
            </a:avLst>
          </a:prstGeom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DIỄM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2020- 2021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" y="4652635"/>
            <a:ext cx="1236003" cy="1236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229888" y="1261985"/>
            <a:ext cx="65435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CÁC THẦY CÔ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 THĂM DỰ GIỜ MÔN MĨ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</a:t>
            </a:r>
          </a:p>
          <a:p>
            <a:pPr algn="ctr"/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2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12870" y="3529330"/>
            <a:ext cx="41333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Giáo viên: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Diễm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8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F9BC0F-B52E-DF4C-5DDA-61C52BE1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8" y="405123"/>
            <a:ext cx="8688323" cy="60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F21872-0BFB-385B-CC93-19FF61C6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" y="102578"/>
            <a:ext cx="8150087" cy="2294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EFF4E8C-EDAF-0AA0-1D7B-79DC0F85D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61" y="2608224"/>
            <a:ext cx="7421217" cy="34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89458D-1783-2C56-C986-2C5579ED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14" y="649357"/>
            <a:ext cx="8404972" cy="53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BF80E9-E1F4-6A9E-A9C5-0F87C75B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3" y="190532"/>
            <a:ext cx="7378349" cy="3361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3A2D9AD-DEAE-1638-D9A6-12CBE92B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56" y="3644910"/>
            <a:ext cx="4305714" cy="31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325316"/>
            <a:ext cx="5732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Tranh tham khảo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hunugioi.com/wp-content/uploads/2021/10/Ve-tranh-de-tai-cuoc-song-quanh-em-don-gian-dep-nh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11664"/>
            <a:ext cx="3426313" cy="26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hunugioi.com/wp-content/uploads/2022/06/Ve-tranh-cuoc-song-sinh-hoat-vui-choi-d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95" y="1087986"/>
            <a:ext cx="3572364" cy="24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se2.mm.bing.net/th?id=OIP.gnKHAjiiqu38CQbGK2vG6AHaFj&amp;pid=Api&amp;P=0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4" y="3842238"/>
            <a:ext cx="359874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se1.mm.bing.net/th?id=OIP.PZnYO-G9A9J0i5FHBbmNlQHaEK&amp;pid=Api&amp;P=0&amp;h=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46" y="3842238"/>
            <a:ext cx="3842239" cy="240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6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F704D0-E114-360E-7ABB-8229255F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4" y="225701"/>
            <a:ext cx="7925331" cy="2954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27D63E-5E96-D054-B98E-869DFCE7AF37}"/>
              </a:ext>
            </a:extLst>
          </p:cNvPr>
          <p:cNvSpPr txBox="1"/>
          <p:nvPr/>
        </p:nvSpPr>
        <p:spPr>
          <a:xfrm>
            <a:off x="755373" y="3677480"/>
            <a:ext cx="7925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Hãy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mô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tả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cách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thực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hành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sản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phẩm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mĩ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3D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thể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hiện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cuộc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kết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hợp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từ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nhiều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chất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liệu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84C5A8-0304-2595-3EF1-10FE7FABDEB8}"/>
              </a:ext>
            </a:extLst>
          </p:cNvPr>
          <p:cNvSpPr txBox="1"/>
          <p:nvPr/>
        </p:nvSpPr>
        <p:spPr>
          <a:xfrm>
            <a:off x="755373" y="3215815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D07696-56FA-8F2D-293F-42A142F4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6" y="4269359"/>
            <a:ext cx="5260777" cy="24313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1C0E352-5A8E-D818-2E24-71BEE2D4D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638" y="4269360"/>
            <a:ext cx="2713571" cy="24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730F67-C5DA-6BCE-DD08-E19B54F3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4" y="160683"/>
            <a:ext cx="3465543" cy="3268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6BE31A-689C-C706-9799-2E6CE4B3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51" y="2398230"/>
            <a:ext cx="4831839" cy="38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08EFEA-D507-E0C3-B3CD-7175D2E7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25" y="96494"/>
            <a:ext cx="65532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12D765-8022-56C4-D07B-E65193C9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122" y="2953994"/>
            <a:ext cx="6409703" cy="38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1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9EA24B3-0484-6F63-5AA1-5D4A7D67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1" y="171739"/>
            <a:ext cx="8412638" cy="32572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1B45335-D2AB-2A97-91AF-FE9B5214E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25" y="3826025"/>
            <a:ext cx="8152749" cy="15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40333C-D269-8FFF-3252-766B85D2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" y="346005"/>
            <a:ext cx="8215190" cy="59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7783" y="2074984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Số tiết: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131" y="1371599"/>
            <a:ext cx="759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4: VẺ ĐẸP TRONG CUỘC SỐNG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957" y="611153"/>
            <a:ext cx="6304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  ngày 28 tháng 11 năm 2023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A2D9AD-DEAE-1638-D9A6-12CBE92B1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87"/>
          <a:stretch/>
        </p:blipFill>
        <p:spPr>
          <a:xfrm>
            <a:off x="1512277" y="2818433"/>
            <a:ext cx="6211764" cy="32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97931C-453E-A412-4919-65C20B52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7" y="1142681"/>
            <a:ext cx="8135485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747B60-598B-3838-84F8-FC0A75DA8A45}"/>
              </a:ext>
            </a:extLst>
          </p:cNvPr>
          <p:cNvSpPr txBox="1"/>
          <p:nvPr/>
        </p:nvSpPr>
        <p:spPr>
          <a:xfrm>
            <a:off x="2014330" y="532369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48F3F6-C1DB-E8A6-3544-61841DF34D08}"/>
              </a:ext>
            </a:extLst>
          </p:cNvPr>
          <p:cNvSpPr txBox="1"/>
          <p:nvPr/>
        </p:nvSpPr>
        <p:spPr>
          <a:xfrm>
            <a:off x="1769165" y="994034"/>
            <a:ext cx="6539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Hãy mô tả các bước thiết kế một đồ vật trang trí góc học tập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từ chai nhựa.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AA24860-1887-3CAF-7814-4FBBFE5E1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1692430"/>
            <a:ext cx="7286722" cy="49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8C7D49-F956-BB04-CF27-6C2C892C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38" y="566944"/>
            <a:ext cx="8520523" cy="57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573777"/>
            <a:ext cx="1104900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C77F89-A6C7-4539-8E88-6216D2CAE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4" y="1592952"/>
            <a:ext cx="7901703" cy="49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5C205D-8BB8-938A-3CF9-0E0733439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308270"/>
            <a:ext cx="3896140" cy="2724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649395-5357-522A-01DC-CB1CB3C02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036" y="308270"/>
            <a:ext cx="3820119" cy="2724024"/>
          </a:xfrm>
          <a:prstGeom prst="rect">
            <a:avLst/>
          </a:prstGeom>
        </p:spPr>
      </p:pic>
      <p:pic>
        <p:nvPicPr>
          <p:cNvPr id="1028" name="Picture 4" descr="Có thể là hình ảnh về 2 người">
            <a:extLst>
              <a:ext uri="{FF2B5EF4-FFF2-40B4-BE49-F238E27FC236}">
                <a16:creationId xmlns:a16="http://schemas.microsoft.com/office/drawing/2014/main" xmlns="" id="{539A7E25-4CA9-2870-CF86-5A6E1EDE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52" y="3032294"/>
            <a:ext cx="4898425" cy="32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3DC345-463D-705C-37A5-40F07F5C8573}"/>
              </a:ext>
            </a:extLst>
          </p:cNvPr>
          <p:cNvSpPr txBox="1"/>
          <p:nvPr/>
        </p:nvSpPr>
        <p:spPr>
          <a:xfrm>
            <a:off x="1360094" y="6301447"/>
            <a:ext cx="6029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  <a:r>
              <a:rPr lang="vi-VN" sz="1600" dirty="0"/>
              <a:t>. </a:t>
            </a:r>
            <a:r>
              <a:rPr lang="en-US" sz="1600" i="1" dirty="0" err="1"/>
              <a:t>Vẽ</a:t>
            </a:r>
            <a:r>
              <a:rPr lang="en-US" sz="1600" i="1" dirty="0"/>
              <a:t> </a:t>
            </a:r>
            <a:r>
              <a:rPr lang="en-US" sz="1600" i="1" dirty="0" err="1"/>
              <a:t>gốm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3EF2C4-E8E7-2E10-5A7E-10BE7B591B03}"/>
              </a:ext>
            </a:extLst>
          </p:cNvPr>
          <p:cNvSpPr txBox="1"/>
          <p:nvPr/>
        </p:nvSpPr>
        <p:spPr>
          <a:xfrm>
            <a:off x="1053548" y="6197979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604961-7307-25ED-323B-F340CB019188}"/>
              </a:ext>
            </a:extLst>
          </p:cNvPr>
          <p:cNvSpPr txBox="1"/>
          <p:nvPr/>
        </p:nvSpPr>
        <p:spPr>
          <a:xfrm>
            <a:off x="781880" y="2437443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Có thể là hình ảnh về 2 người, mọi người đang đứng, ngoài trời và văn bản cho biết 'HOA 2019'">
            <a:extLst>
              <a:ext uri="{FF2B5EF4-FFF2-40B4-BE49-F238E27FC236}">
                <a16:creationId xmlns:a16="http://schemas.microsoft.com/office/drawing/2014/main" xmlns="" id="{494E467A-AC50-CF27-1B12-20D26D97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13" y="3691820"/>
            <a:ext cx="5579167" cy="30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ông có mô tả ảnh.">
            <a:extLst>
              <a:ext uri="{FF2B5EF4-FFF2-40B4-BE49-F238E27FC236}">
                <a16:creationId xmlns:a16="http://schemas.microsoft.com/office/drawing/2014/main" xmlns="" id="{F88EA3C5-6C66-F88D-647F-593F659E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3" y="321467"/>
            <a:ext cx="4797287" cy="31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B42934-CEC2-9978-2117-888958BB4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8" y="257652"/>
            <a:ext cx="8150087" cy="1790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4277EA-C7E3-61D9-568B-0514D80B2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68" y="2333759"/>
            <a:ext cx="5543550" cy="3829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DCA7FE3-164E-414B-AF24-E4A05B2BC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745" y="5457959"/>
            <a:ext cx="30289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0E51F1-8C7B-A39A-B6AB-AD661BEF2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13" y="333167"/>
            <a:ext cx="7426374" cy="59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164B27-1F62-A8A9-0228-601043FE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" y="168915"/>
            <a:ext cx="8415130" cy="1825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079495-708B-0B12-36F6-E27E6DE2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96" y="2082973"/>
            <a:ext cx="2638425" cy="471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FDA0D0-FF12-109D-1BA4-9CB84D32F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851" y="2069657"/>
            <a:ext cx="2296975" cy="4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A16A14-3F59-5873-C406-EC6E4449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6" y="268356"/>
            <a:ext cx="8607967" cy="63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126</Words>
  <Application>Microsoft Office PowerPoint</Application>
  <PresentationFormat>On-screen Show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161</cp:revision>
  <dcterms:created xsi:type="dcterms:W3CDTF">2021-01-29T04:19:07Z</dcterms:created>
  <dcterms:modified xsi:type="dcterms:W3CDTF">2023-11-26T12:31:36Z</dcterms:modified>
</cp:coreProperties>
</file>