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48" r:id="rId2"/>
    <p:sldMasterId id="2147483668" r:id="rId3"/>
    <p:sldMasterId id="2147483680" r:id="rId4"/>
    <p:sldMasterId id="2147483692" r:id="rId5"/>
  </p:sldMasterIdLst>
  <p:notesMasterIdLst>
    <p:notesMasterId r:id="rId32"/>
  </p:notesMasterIdLst>
  <p:sldIdLst>
    <p:sldId id="305" r:id="rId6"/>
    <p:sldId id="304" r:id="rId7"/>
    <p:sldId id="307" r:id="rId8"/>
    <p:sldId id="308" r:id="rId9"/>
    <p:sldId id="421" r:id="rId10"/>
    <p:sldId id="310" r:id="rId11"/>
    <p:sldId id="422" r:id="rId12"/>
    <p:sldId id="328" r:id="rId13"/>
    <p:sldId id="311" r:id="rId14"/>
    <p:sldId id="334" r:id="rId15"/>
    <p:sldId id="423" r:id="rId16"/>
    <p:sldId id="430" r:id="rId17"/>
    <p:sldId id="431" r:id="rId18"/>
    <p:sldId id="432" r:id="rId19"/>
    <p:sldId id="433" r:id="rId20"/>
    <p:sldId id="434" r:id="rId21"/>
    <p:sldId id="435" r:id="rId22"/>
    <p:sldId id="314" r:id="rId23"/>
    <p:sldId id="315" r:id="rId24"/>
    <p:sldId id="427" r:id="rId25"/>
    <p:sldId id="300" r:id="rId26"/>
    <p:sldId id="301" r:id="rId27"/>
    <p:sldId id="302" r:id="rId28"/>
    <p:sldId id="303" r:id="rId29"/>
    <p:sldId id="428" r:id="rId30"/>
    <p:sldId id="420" r:id="rId31"/>
  </p:sldIdLst>
  <p:sldSz cx="12192000" cy="6858000"/>
  <p:notesSz cx="6858000" cy="9144000"/>
  <p:embeddedFontLst>
    <p:embeddedFont>
      <p:font typeface="#9Slide05 SVNClementine" panose="020F0502020204030203" pitchFamily="34" charset="0"/>
      <p:regular r:id="rId33"/>
    </p:embeddedFont>
    <p:embeddedFont>
      <p:font typeface="Arial-Rounded" panose="020B0500000000000000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LNTH-LuoLuoNotangYuanTi 1" pitchFamily="2" charset="-128"/>
      <p:regular r:id="rId41"/>
    </p:embeddedFont>
    <p:embeddedFont>
      <p:font typeface="SVN-Hole Hearted" panose="020B0A06020104020203" pitchFamily="34" charset="0"/>
      <p:regular r:id="rId42"/>
    </p:embeddedFont>
    <p:embeddedFont>
      <p:font typeface="SVN-Poky's" panose="020B0606040200020203" pitchFamily="34" charset="0"/>
      <p:regular r:id="rId43"/>
    </p:embeddedFont>
    <p:embeddedFont>
      <p:font typeface="UTM Cookies" panose="02040603050506020204" pitchFamily="18" charset="0"/>
      <p:regular r:id="rId44"/>
    </p:embeddedFont>
    <p:embeddedFont>
      <p:font typeface="UTM Duepuntozero" panose="02040603050506020204" pitchFamily="18" charset="0"/>
      <p:regular r:id="rId45"/>
      <p:bold r:id="rId46"/>
    </p:embeddedFont>
    <p:embeddedFont>
      <p:font typeface="UVN Banh Mi" pitchFamily="2" charset="0"/>
      <p:regular r:id="rId47"/>
    </p:embeddedFont>
    <p:embeddedFont>
      <p:font typeface="UVN Banh Mi" pitchFamily="2" charset="0"/>
      <p:regular r:id="rId4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9900"/>
    <a:srgbClr val="FFCC00"/>
    <a:srgbClr val="F2D422"/>
    <a:srgbClr val="FDCBF7"/>
    <a:srgbClr val="009E1D"/>
    <a:srgbClr val="017D12"/>
    <a:srgbClr val="923C7B"/>
    <a:srgbClr val="D0393E"/>
    <a:srgbClr val="D52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C9349-7349-4BB9-BD21-82DC73C2DD77}" v="408" dt="2022-06-24T04:12:28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84325" autoAdjust="0"/>
  </p:normalViewPr>
  <p:slideViewPr>
    <p:cSldViewPr snapToGrid="0">
      <p:cViewPr>
        <p:scale>
          <a:sx n="50" d="100"/>
          <a:sy n="50" d="100"/>
        </p:scale>
        <p:origin x="1332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PHAM ANH THU" userId="baf72463-252b-4d5f-a6ca-5a6327a9888d" providerId="ADAL" clId="{AB3C9349-7349-4BB9-BD21-82DC73C2DD77}"/>
    <pc:docChg chg="undo redo custSel addSld delSld modSld sldOrd addMainMaster modMainMaster">
      <pc:chgData name="NGUYEN PHAM ANH THU" userId="baf72463-252b-4d5f-a6ca-5a6327a9888d" providerId="ADAL" clId="{AB3C9349-7349-4BB9-BD21-82DC73C2DD77}" dt="2022-06-24T04:13:04.368" v="4578" actId="20577"/>
      <pc:docMkLst>
        <pc:docMk/>
      </pc:docMkLst>
      <pc:sldChg chg="addSp modSp">
        <pc:chgData name="NGUYEN PHAM ANH THU" userId="baf72463-252b-4d5f-a6ca-5a6327a9888d" providerId="ADAL" clId="{AB3C9349-7349-4BB9-BD21-82DC73C2DD77}" dt="2022-06-23T12:21:38.405" v="621"/>
        <pc:sldMkLst>
          <pc:docMk/>
          <pc:sldMk cId="2957490672" sldId="259"/>
        </pc:sldMkLst>
        <pc:spChg chg="add mod">
          <ac:chgData name="NGUYEN PHAM ANH THU" userId="baf72463-252b-4d5f-a6ca-5a6327a9888d" providerId="ADAL" clId="{AB3C9349-7349-4BB9-BD21-82DC73C2DD77}" dt="2022-06-23T12:21:38.405" v="621"/>
          <ac:spMkLst>
            <pc:docMk/>
            <pc:sldMk cId="2957490672" sldId="259"/>
            <ac:spMk id="14" creationId="{3070AA0D-B5F0-8D85-DAF5-923526ED9B73}"/>
          </ac:spMkLst>
        </pc:spChg>
        <pc:picChg chg="mod">
          <ac:chgData name="NGUYEN PHAM ANH THU" userId="baf72463-252b-4d5f-a6ca-5a6327a9888d" providerId="ADAL" clId="{AB3C9349-7349-4BB9-BD21-82DC73C2DD77}" dt="2022-06-23T06:05:24.470" v="7" actId="1076"/>
          <ac:picMkLst>
            <pc:docMk/>
            <pc:sldMk cId="2957490672" sldId="259"/>
            <ac:picMk id="3074" creationId="{00000000-0000-0000-0000-000000000000}"/>
          </ac:picMkLst>
        </pc:picChg>
      </pc:sldChg>
      <pc:sldChg chg="addSp modSp">
        <pc:chgData name="NGUYEN PHAM ANH THU" userId="baf72463-252b-4d5f-a6ca-5a6327a9888d" providerId="ADAL" clId="{AB3C9349-7349-4BB9-BD21-82DC73C2DD77}" dt="2022-06-23T12:21:41.599" v="622"/>
        <pc:sldMkLst>
          <pc:docMk/>
          <pc:sldMk cId="2548118283" sldId="260"/>
        </pc:sldMkLst>
        <pc:spChg chg="add mod">
          <ac:chgData name="NGUYEN PHAM ANH THU" userId="baf72463-252b-4d5f-a6ca-5a6327a9888d" providerId="ADAL" clId="{AB3C9349-7349-4BB9-BD21-82DC73C2DD77}" dt="2022-06-23T12:21:41.599" v="622"/>
          <ac:spMkLst>
            <pc:docMk/>
            <pc:sldMk cId="2548118283" sldId="260"/>
            <ac:spMk id="10" creationId="{53214848-F54B-F590-6208-8B94AA064FF4}"/>
          </ac:spMkLst>
        </pc:spChg>
      </pc:sldChg>
      <pc:sldChg chg="addSp modSp mod">
        <pc:chgData name="NGUYEN PHAM ANH THU" userId="baf72463-252b-4d5f-a6ca-5a6327a9888d" providerId="ADAL" clId="{AB3C9349-7349-4BB9-BD21-82DC73C2DD77}" dt="2022-06-23T13:20:11.125" v="1317" actId="1076"/>
        <pc:sldMkLst>
          <pc:docMk/>
          <pc:sldMk cId="3395258857" sldId="261"/>
        </pc:sldMkLst>
        <pc:spChg chg="add mod">
          <ac:chgData name="NGUYEN PHAM ANH THU" userId="baf72463-252b-4d5f-a6ca-5a6327a9888d" providerId="ADAL" clId="{AB3C9349-7349-4BB9-BD21-82DC73C2DD77}" dt="2022-06-23T13:20:11.125" v="1317" actId="1076"/>
          <ac:spMkLst>
            <pc:docMk/>
            <pc:sldMk cId="3395258857" sldId="261"/>
            <ac:spMk id="23" creationId="{699D41A4-C59E-A421-35C0-8514E9F93215}"/>
          </ac:spMkLst>
        </pc:spChg>
      </pc:sldChg>
      <pc:sldChg chg="addSp delSp modSp mod modAnim">
        <pc:chgData name="NGUYEN PHAM ANH THU" userId="baf72463-252b-4d5f-a6ca-5a6327a9888d" providerId="ADAL" clId="{AB3C9349-7349-4BB9-BD21-82DC73C2DD77}" dt="2022-06-23T13:37:14.437" v="1582" actId="1076"/>
        <pc:sldMkLst>
          <pc:docMk/>
          <pc:sldMk cId="1773118564" sldId="262"/>
        </pc:sldMkLst>
        <pc:spChg chg="add del mod">
          <ac:chgData name="NGUYEN PHAM ANH THU" userId="baf72463-252b-4d5f-a6ca-5a6327a9888d" providerId="ADAL" clId="{AB3C9349-7349-4BB9-BD21-82DC73C2DD77}" dt="2022-06-23T13:37:11.268" v="1581" actId="478"/>
          <ac:spMkLst>
            <pc:docMk/>
            <pc:sldMk cId="1773118564" sldId="262"/>
            <ac:spMk id="8" creationId="{EF404A0C-0D1C-1D5C-E3FD-B2CFEAD5E209}"/>
          </ac:spMkLst>
        </pc:spChg>
        <pc:spChg chg="add mod">
          <ac:chgData name="NGUYEN PHAM ANH THU" userId="baf72463-252b-4d5f-a6ca-5a6327a9888d" providerId="ADAL" clId="{AB3C9349-7349-4BB9-BD21-82DC73C2DD77}" dt="2022-06-23T13:37:14.437" v="1582" actId="1076"/>
          <ac:spMkLst>
            <pc:docMk/>
            <pc:sldMk cId="1773118564" sldId="262"/>
            <ac:spMk id="11" creationId="{5EEB5D97-CD02-26FC-A771-96A906D04E26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1:21:03.792" v="1895" actId="1076"/>
        <pc:sldMkLst>
          <pc:docMk/>
          <pc:sldMk cId="2128322495" sldId="263"/>
        </pc:sldMkLst>
        <pc:spChg chg="add mod">
          <ac:chgData name="NGUYEN PHAM ANH THU" userId="baf72463-252b-4d5f-a6ca-5a6327a9888d" providerId="ADAL" clId="{AB3C9349-7349-4BB9-BD21-82DC73C2DD77}" dt="2022-06-24T01:21:03.792" v="1895" actId="1076"/>
          <ac:spMkLst>
            <pc:docMk/>
            <pc:sldMk cId="2128322495" sldId="263"/>
            <ac:spMk id="5" creationId="{903BEB5C-97DB-0C5C-5201-F209925A7F40}"/>
          </ac:spMkLst>
        </pc:spChg>
      </pc:sldChg>
      <pc:sldChg chg="addSp delSp modSp mod">
        <pc:chgData name="NGUYEN PHAM ANH THU" userId="baf72463-252b-4d5f-a6ca-5a6327a9888d" providerId="ADAL" clId="{AB3C9349-7349-4BB9-BD21-82DC73C2DD77}" dt="2022-06-24T01:44:45.479" v="2214" actId="20577"/>
        <pc:sldMkLst>
          <pc:docMk/>
          <pc:sldMk cId="1411195279" sldId="265"/>
        </pc:sldMkLst>
        <pc:spChg chg="add del mod">
          <ac:chgData name="NGUYEN PHAM ANH THU" userId="baf72463-252b-4d5f-a6ca-5a6327a9888d" providerId="ADAL" clId="{AB3C9349-7349-4BB9-BD21-82DC73C2DD77}" dt="2022-06-24T01:22:12.280" v="1903" actId="478"/>
          <ac:spMkLst>
            <pc:docMk/>
            <pc:sldMk cId="1411195279" sldId="265"/>
            <ac:spMk id="9" creationId="{5855F246-947E-49A5-8699-142A9C58A865}"/>
          </ac:spMkLst>
        </pc:spChg>
        <pc:spChg chg="add mod">
          <ac:chgData name="NGUYEN PHAM ANH THU" userId="baf72463-252b-4d5f-a6ca-5a6327a9888d" providerId="ADAL" clId="{AB3C9349-7349-4BB9-BD21-82DC73C2DD77}" dt="2022-06-24T01:44:45.479" v="2214" actId="20577"/>
          <ac:spMkLst>
            <pc:docMk/>
            <pc:sldMk cId="1411195279" sldId="265"/>
            <ac:spMk id="11" creationId="{13247A8A-7494-26B5-DEC5-8AD5027FAB9D}"/>
          </ac:spMkLst>
        </pc:spChg>
        <pc:picChg chg="mod">
          <ac:chgData name="NGUYEN PHAM ANH THU" userId="baf72463-252b-4d5f-a6ca-5a6327a9888d" providerId="ADAL" clId="{AB3C9349-7349-4BB9-BD21-82DC73C2DD77}" dt="2022-06-24T01:22:17.709" v="1904" actId="1076"/>
          <ac:picMkLst>
            <pc:docMk/>
            <pc:sldMk cId="1411195279" sldId="265"/>
            <ac:picMk id="7" creationId="{00000000-0000-0000-0000-000000000000}"/>
          </ac:picMkLst>
        </pc:picChg>
        <pc:picChg chg="mod">
          <ac:chgData name="NGUYEN PHAM ANH THU" userId="baf72463-252b-4d5f-a6ca-5a6327a9888d" providerId="ADAL" clId="{AB3C9349-7349-4BB9-BD21-82DC73C2DD77}" dt="2022-06-24T01:26:31.203" v="1909" actId="14100"/>
          <ac:picMkLst>
            <pc:docMk/>
            <pc:sldMk cId="1411195279" sldId="265"/>
            <ac:picMk id="8" creationId="{00000000-0000-0000-0000-000000000000}"/>
          </ac:picMkLst>
        </pc:picChg>
        <pc:picChg chg="add del mod">
          <ac:chgData name="NGUYEN PHAM ANH THU" userId="baf72463-252b-4d5f-a6ca-5a6327a9888d" providerId="ADAL" clId="{AB3C9349-7349-4BB9-BD21-82DC73C2DD77}" dt="2022-06-24T01:22:40.766" v="1907" actId="478"/>
          <ac:picMkLst>
            <pc:docMk/>
            <pc:sldMk cId="1411195279" sldId="265"/>
            <ac:picMk id="10" creationId="{AF74B63C-4060-DC54-D78B-0FAACFDB5AF0}"/>
          </ac:picMkLst>
        </pc:picChg>
      </pc:sldChg>
      <pc:sldChg chg="addSp modSp mod">
        <pc:chgData name="NGUYEN PHAM ANH THU" userId="baf72463-252b-4d5f-a6ca-5a6327a9888d" providerId="ADAL" clId="{AB3C9349-7349-4BB9-BD21-82DC73C2DD77}" dt="2022-06-24T01:46:57.350" v="2272" actId="1076"/>
        <pc:sldMkLst>
          <pc:docMk/>
          <pc:sldMk cId="3109836969" sldId="266"/>
        </pc:sldMkLst>
        <pc:spChg chg="add mod">
          <ac:chgData name="NGUYEN PHAM ANH THU" userId="baf72463-252b-4d5f-a6ca-5a6327a9888d" providerId="ADAL" clId="{AB3C9349-7349-4BB9-BD21-82DC73C2DD77}" dt="2022-06-24T01:46:54.630" v="2271" actId="1076"/>
          <ac:spMkLst>
            <pc:docMk/>
            <pc:sldMk cId="3109836969" sldId="266"/>
            <ac:spMk id="7" creationId="{9F0E8D4E-6A7A-F99B-9048-FC3546FBC757}"/>
          </ac:spMkLst>
        </pc:spChg>
        <pc:spChg chg="add mod">
          <ac:chgData name="NGUYEN PHAM ANH THU" userId="baf72463-252b-4d5f-a6ca-5a6327a9888d" providerId="ADAL" clId="{AB3C9349-7349-4BB9-BD21-82DC73C2DD77}" dt="2022-06-24T01:46:57.350" v="2272" actId="1076"/>
          <ac:spMkLst>
            <pc:docMk/>
            <pc:sldMk cId="3109836969" sldId="266"/>
            <ac:spMk id="8" creationId="{E8E80C26-02B9-C05B-E844-F39EE7C574CF}"/>
          </ac:spMkLst>
        </pc:spChg>
        <pc:picChg chg="add mod">
          <ac:chgData name="NGUYEN PHAM ANH THU" userId="baf72463-252b-4d5f-a6ca-5a6327a9888d" providerId="ADAL" clId="{AB3C9349-7349-4BB9-BD21-82DC73C2DD77}" dt="2022-06-24T01:46:37.463" v="2266" actId="1076"/>
          <ac:picMkLst>
            <pc:docMk/>
            <pc:sldMk cId="3109836969" sldId="266"/>
            <ac:picMk id="9" creationId="{1E728BAC-647F-536F-7829-C56A5547BC51}"/>
          </ac:picMkLst>
        </pc:picChg>
      </pc:sldChg>
      <pc:sldChg chg="addSp modSp mod">
        <pc:chgData name="NGUYEN PHAM ANH THU" userId="baf72463-252b-4d5f-a6ca-5a6327a9888d" providerId="ADAL" clId="{AB3C9349-7349-4BB9-BD21-82DC73C2DD77}" dt="2022-06-24T01:48:04.757" v="2291" actId="20577"/>
        <pc:sldMkLst>
          <pc:docMk/>
          <pc:sldMk cId="3979297070" sldId="273"/>
        </pc:sldMkLst>
        <pc:spChg chg="mod">
          <ac:chgData name="NGUYEN PHAM ANH THU" userId="baf72463-252b-4d5f-a6ca-5a6327a9888d" providerId="ADAL" clId="{AB3C9349-7349-4BB9-BD21-82DC73C2DD77}" dt="2022-06-23T14:13:04.258" v="1700" actId="1076"/>
          <ac:spMkLst>
            <pc:docMk/>
            <pc:sldMk cId="3979297070" sldId="273"/>
            <ac:spMk id="7" creationId="{7CFC7E92-349A-BA95-EBDC-08AADB411D61}"/>
          </ac:spMkLst>
        </pc:spChg>
        <pc:spChg chg="add mod">
          <ac:chgData name="NGUYEN PHAM ANH THU" userId="baf72463-252b-4d5f-a6ca-5a6327a9888d" providerId="ADAL" clId="{AB3C9349-7349-4BB9-BD21-82DC73C2DD77}" dt="2022-06-24T01:47:11.618" v="2273"/>
          <ac:spMkLst>
            <pc:docMk/>
            <pc:sldMk cId="3979297070" sldId="273"/>
            <ac:spMk id="8" creationId="{17EFECDE-D485-3004-7F4A-07F58772990F}"/>
          </ac:spMkLst>
        </pc:spChg>
        <pc:spChg chg="add mod">
          <ac:chgData name="NGUYEN PHAM ANH THU" userId="baf72463-252b-4d5f-a6ca-5a6327a9888d" providerId="ADAL" clId="{AB3C9349-7349-4BB9-BD21-82DC73C2DD77}" dt="2022-06-24T01:47:11.618" v="2273"/>
          <ac:spMkLst>
            <pc:docMk/>
            <pc:sldMk cId="3979297070" sldId="273"/>
            <ac:spMk id="9" creationId="{9D399651-ED7B-29A4-A175-08AE9DBFA1CC}"/>
          </ac:spMkLst>
        </pc:spChg>
        <pc:spChg chg="add mod">
          <ac:chgData name="NGUYEN PHAM ANH THU" userId="baf72463-252b-4d5f-a6ca-5a6327a9888d" providerId="ADAL" clId="{AB3C9349-7349-4BB9-BD21-82DC73C2DD77}" dt="2022-06-24T01:48:04.757" v="2291" actId="20577"/>
          <ac:spMkLst>
            <pc:docMk/>
            <pc:sldMk cId="3979297070" sldId="273"/>
            <ac:spMk id="12" creationId="{7F70715C-7CF4-3B78-9290-2A3624CBF975}"/>
          </ac:spMkLst>
        </pc:spChg>
        <pc:grpChg chg="mod">
          <ac:chgData name="NGUYEN PHAM ANH THU" userId="baf72463-252b-4d5f-a6ca-5a6327a9888d" providerId="ADAL" clId="{AB3C9349-7349-4BB9-BD21-82DC73C2DD77}" dt="2022-06-23T14:13:03.684" v="1699" actId="1076"/>
          <ac:grpSpMkLst>
            <pc:docMk/>
            <pc:sldMk cId="3979297070" sldId="273"/>
            <ac:grpSpMk id="3" creationId="{00000000-0000-0000-0000-000000000000}"/>
          </ac:grpSpMkLst>
        </pc:grpChg>
      </pc:sldChg>
      <pc:sldChg chg="addSp modSp mod">
        <pc:chgData name="NGUYEN PHAM ANH THU" userId="baf72463-252b-4d5f-a6ca-5a6327a9888d" providerId="ADAL" clId="{AB3C9349-7349-4BB9-BD21-82DC73C2DD77}" dt="2022-06-24T02:02:43.198" v="2476" actId="1076"/>
        <pc:sldMkLst>
          <pc:docMk/>
          <pc:sldMk cId="2034539523" sldId="274"/>
        </pc:sldMkLst>
        <pc:spChg chg="add mod">
          <ac:chgData name="NGUYEN PHAM ANH THU" userId="baf72463-252b-4d5f-a6ca-5a6327a9888d" providerId="ADAL" clId="{AB3C9349-7349-4BB9-BD21-82DC73C2DD77}" dt="2022-06-24T02:02:43.198" v="2476" actId="1076"/>
          <ac:spMkLst>
            <pc:docMk/>
            <pc:sldMk cId="2034539523" sldId="274"/>
            <ac:spMk id="12" creationId="{5018EF60-1C9D-E4D8-BAF0-381DE7C7A56D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4:13:04.368" v="4578" actId="20577"/>
        <pc:sldMkLst>
          <pc:docMk/>
          <pc:sldMk cId="3380193926" sldId="275"/>
        </pc:sldMkLst>
        <pc:spChg chg="add mod">
          <ac:chgData name="NGUYEN PHAM ANH THU" userId="baf72463-252b-4d5f-a6ca-5a6327a9888d" providerId="ADAL" clId="{AB3C9349-7349-4BB9-BD21-82DC73C2DD77}" dt="2022-06-24T03:58:29.432" v="4084" actId="1076"/>
          <ac:spMkLst>
            <pc:docMk/>
            <pc:sldMk cId="3380193926" sldId="275"/>
            <ac:spMk id="8" creationId="{DFCC6099-6C96-F337-03B3-E595DBD077D3}"/>
          </ac:spMkLst>
        </pc:spChg>
        <pc:spChg chg="add mod">
          <ac:chgData name="NGUYEN PHAM ANH THU" userId="baf72463-252b-4d5f-a6ca-5a6327a9888d" providerId="ADAL" clId="{AB3C9349-7349-4BB9-BD21-82DC73C2DD77}" dt="2022-06-24T04:13:04.368" v="4578" actId="20577"/>
          <ac:spMkLst>
            <pc:docMk/>
            <pc:sldMk cId="3380193926" sldId="275"/>
            <ac:spMk id="9" creationId="{1D0A88E3-F028-2160-E263-AAB928E4337F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2:03:12.998" v="2527" actId="1076"/>
        <pc:sldMkLst>
          <pc:docMk/>
          <pc:sldMk cId="3573334800" sldId="276"/>
        </pc:sldMkLst>
        <pc:spChg chg="add mod">
          <ac:chgData name="NGUYEN PHAM ANH THU" userId="baf72463-252b-4d5f-a6ca-5a6327a9888d" providerId="ADAL" clId="{AB3C9349-7349-4BB9-BD21-82DC73C2DD77}" dt="2022-06-24T02:03:12.998" v="2527" actId="1076"/>
          <ac:spMkLst>
            <pc:docMk/>
            <pc:sldMk cId="3573334800" sldId="276"/>
            <ac:spMk id="11" creationId="{B531172E-81B1-3B66-5843-F3C98294B512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2:17:43.527" v="2726" actId="20577"/>
        <pc:sldMkLst>
          <pc:docMk/>
          <pc:sldMk cId="3950908312" sldId="277"/>
        </pc:sldMkLst>
        <pc:spChg chg="add mod">
          <ac:chgData name="NGUYEN PHAM ANH THU" userId="baf72463-252b-4d5f-a6ca-5a6327a9888d" providerId="ADAL" clId="{AB3C9349-7349-4BB9-BD21-82DC73C2DD77}" dt="2022-06-24T02:17:43.527" v="2726" actId="20577"/>
          <ac:spMkLst>
            <pc:docMk/>
            <pc:sldMk cId="3950908312" sldId="277"/>
            <ac:spMk id="5" creationId="{7F2BB601-4CA3-659C-9440-49F149A44D41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3:01:48.768" v="3170" actId="1076"/>
        <pc:sldMkLst>
          <pc:docMk/>
          <pc:sldMk cId="3908836284" sldId="280"/>
        </pc:sldMkLst>
        <pc:spChg chg="add mod">
          <ac:chgData name="NGUYEN PHAM ANH THU" userId="baf72463-252b-4d5f-a6ca-5a6327a9888d" providerId="ADAL" clId="{AB3C9349-7349-4BB9-BD21-82DC73C2DD77}" dt="2022-06-24T02:18:04.735" v="2730" actId="1076"/>
          <ac:spMkLst>
            <pc:docMk/>
            <pc:sldMk cId="3908836284" sldId="280"/>
            <ac:spMk id="20" creationId="{43B36B8D-4304-1932-3B9B-06641C447853}"/>
          </ac:spMkLst>
        </pc:spChg>
        <pc:spChg chg="add mod">
          <ac:chgData name="NGUYEN PHAM ANH THU" userId="baf72463-252b-4d5f-a6ca-5a6327a9888d" providerId="ADAL" clId="{AB3C9349-7349-4BB9-BD21-82DC73C2DD77}" dt="2022-06-24T02:18:33.751" v="2735" actId="20577"/>
          <ac:spMkLst>
            <pc:docMk/>
            <pc:sldMk cId="3908836284" sldId="280"/>
            <ac:spMk id="22" creationId="{8C2877C8-F907-5FD9-DE04-8DD42E12AC35}"/>
          </ac:spMkLst>
        </pc:spChg>
        <pc:spChg chg="add mod">
          <ac:chgData name="NGUYEN PHAM ANH THU" userId="baf72463-252b-4d5f-a6ca-5a6327a9888d" providerId="ADAL" clId="{AB3C9349-7349-4BB9-BD21-82DC73C2DD77}" dt="2022-06-24T03:01:48.768" v="3170" actId="1076"/>
          <ac:spMkLst>
            <pc:docMk/>
            <pc:sldMk cId="3908836284" sldId="280"/>
            <ac:spMk id="24" creationId="{229A693A-3D51-297E-FBA8-8562BDC05A9E}"/>
          </ac:spMkLst>
        </pc:spChg>
        <pc:picChg chg="mod">
          <ac:chgData name="NGUYEN PHAM ANH THU" userId="baf72463-252b-4d5f-a6ca-5a6327a9888d" providerId="ADAL" clId="{AB3C9349-7349-4BB9-BD21-82DC73C2DD77}" dt="2022-06-23T08:49:39.931" v="9" actId="1076"/>
          <ac:picMkLst>
            <pc:docMk/>
            <pc:sldMk cId="3908836284" sldId="280"/>
            <ac:picMk id="12" creationId="{00000000-0000-0000-0000-000000000000}"/>
          </ac:picMkLst>
        </pc:picChg>
      </pc:sldChg>
      <pc:sldChg chg="addSp delSp modSp mod">
        <pc:chgData name="NGUYEN PHAM ANH THU" userId="baf72463-252b-4d5f-a6ca-5a6327a9888d" providerId="ADAL" clId="{AB3C9349-7349-4BB9-BD21-82DC73C2DD77}" dt="2022-06-24T02:20:20.203" v="2873"/>
        <pc:sldMkLst>
          <pc:docMk/>
          <pc:sldMk cId="817950323" sldId="282"/>
        </pc:sldMkLst>
        <pc:spChg chg="add del mod">
          <ac:chgData name="NGUYEN PHAM ANH THU" userId="baf72463-252b-4d5f-a6ca-5a6327a9888d" providerId="ADAL" clId="{AB3C9349-7349-4BB9-BD21-82DC73C2DD77}" dt="2022-06-24T02:20:13.795" v="2872" actId="478"/>
          <ac:spMkLst>
            <pc:docMk/>
            <pc:sldMk cId="817950323" sldId="282"/>
            <ac:spMk id="13" creationId="{2A12953A-9D73-79EF-BB9A-1C20065ABBDF}"/>
          </ac:spMkLst>
        </pc:spChg>
        <pc:spChg chg="add mod">
          <ac:chgData name="NGUYEN PHAM ANH THU" userId="baf72463-252b-4d5f-a6ca-5a6327a9888d" providerId="ADAL" clId="{AB3C9349-7349-4BB9-BD21-82DC73C2DD77}" dt="2022-06-24T02:20:20.203" v="2873"/>
          <ac:spMkLst>
            <pc:docMk/>
            <pc:sldMk cId="817950323" sldId="282"/>
            <ac:spMk id="14" creationId="{9328BBA8-0993-2CAE-2E7E-EE0C1A0D99F1}"/>
          </ac:spMkLst>
        </pc:spChg>
      </pc:sldChg>
      <pc:sldChg chg="addSp delSp modSp mod">
        <pc:chgData name="NGUYEN PHAM ANH THU" userId="baf72463-252b-4d5f-a6ca-5a6327a9888d" providerId="ADAL" clId="{AB3C9349-7349-4BB9-BD21-82DC73C2DD77}" dt="2022-06-24T02:21:08.767" v="2881" actId="14100"/>
        <pc:sldMkLst>
          <pc:docMk/>
          <pc:sldMk cId="3774316623" sldId="283"/>
        </pc:sldMkLst>
        <pc:spChg chg="add del mod">
          <ac:chgData name="NGUYEN PHAM ANH THU" userId="baf72463-252b-4d5f-a6ca-5a6327a9888d" providerId="ADAL" clId="{AB3C9349-7349-4BB9-BD21-82DC73C2DD77}" dt="2022-06-24T02:20:24.502" v="2874" actId="478"/>
          <ac:spMkLst>
            <pc:docMk/>
            <pc:sldMk cId="3774316623" sldId="283"/>
            <ac:spMk id="14" creationId="{AF192319-7B7B-DFC3-5C34-197A3EE98FF4}"/>
          </ac:spMkLst>
        </pc:spChg>
        <pc:spChg chg="add mod">
          <ac:chgData name="NGUYEN PHAM ANH THU" userId="baf72463-252b-4d5f-a6ca-5a6327a9888d" providerId="ADAL" clId="{AB3C9349-7349-4BB9-BD21-82DC73C2DD77}" dt="2022-06-24T02:21:08.767" v="2881" actId="14100"/>
          <ac:spMkLst>
            <pc:docMk/>
            <pc:sldMk cId="3774316623" sldId="283"/>
            <ac:spMk id="15" creationId="{2C3B90AF-5F6C-BFF7-F405-D1615B84D2C7}"/>
          </ac:spMkLst>
        </pc:spChg>
      </pc:sldChg>
      <pc:sldChg chg="addSp modSp">
        <pc:chgData name="NGUYEN PHAM ANH THU" userId="baf72463-252b-4d5f-a6ca-5a6327a9888d" providerId="ADAL" clId="{AB3C9349-7349-4BB9-BD21-82DC73C2DD77}" dt="2022-06-24T02:21:11.467" v="2882"/>
        <pc:sldMkLst>
          <pc:docMk/>
          <pc:sldMk cId="2061994274" sldId="284"/>
        </pc:sldMkLst>
        <pc:spChg chg="add mod">
          <ac:chgData name="NGUYEN PHAM ANH THU" userId="baf72463-252b-4d5f-a6ca-5a6327a9888d" providerId="ADAL" clId="{AB3C9349-7349-4BB9-BD21-82DC73C2DD77}" dt="2022-06-24T02:21:11.467" v="2882"/>
          <ac:spMkLst>
            <pc:docMk/>
            <pc:sldMk cId="2061994274" sldId="284"/>
            <ac:spMk id="10" creationId="{2A4D143F-7AE2-6657-B4DE-E2F3F62488CF}"/>
          </ac:spMkLst>
        </pc:spChg>
      </pc:sldChg>
      <pc:sldChg chg="addSp modSp">
        <pc:chgData name="NGUYEN PHAM ANH THU" userId="baf72463-252b-4d5f-a6ca-5a6327a9888d" providerId="ADAL" clId="{AB3C9349-7349-4BB9-BD21-82DC73C2DD77}" dt="2022-06-24T02:21:12.835" v="2883"/>
        <pc:sldMkLst>
          <pc:docMk/>
          <pc:sldMk cId="3911759081" sldId="285"/>
        </pc:sldMkLst>
        <pc:spChg chg="add mod">
          <ac:chgData name="NGUYEN PHAM ANH THU" userId="baf72463-252b-4d5f-a6ca-5a6327a9888d" providerId="ADAL" clId="{AB3C9349-7349-4BB9-BD21-82DC73C2DD77}" dt="2022-06-24T02:21:12.835" v="2883"/>
          <ac:spMkLst>
            <pc:docMk/>
            <pc:sldMk cId="3911759081" sldId="285"/>
            <ac:spMk id="10" creationId="{D5DBAA34-F7D0-013B-3534-840C7279F641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2:28:27.942" v="2909" actId="1076"/>
        <pc:sldMkLst>
          <pc:docMk/>
          <pc:sldMk cId="2133926106" sldId="286"/>
        </pc:sldMkLst>
        <pc:spChg chg="add mod">
          <ac:chgData name="NGUYEN PHAM ANH THU" userId="baf72463-252b-4d5f-a6ca-5a6327a9888d" providerId="ADAL" clId="{AB3C9349-7349-4BB9-BD21-82DC73C2DD77}" dt="2022-06-24T02:28:27.942" v="2909" actId="1076"/>
          <ac:spMkLst>
            <pc:docMk/>
            <pc:sldMk cId="2133926106" sldId="286"/>
            <ac:spMk id="8" creationId="{72610020-DDD8-9EF2-4151-649B9BA92CFE}"/>
          </ac:spMkLst>
        </pc:spChg>
      </pc:sldChg>
      <pc:sldChg chg="addSp delSp modSp mod">
        <pc:chgData name="NGUYEN PHAM ANH THU" userId="baf72463-252b-4d5f-a6ca-5a6327a9888d" providerId="ADAL" clId="{AB3C9349-7349-4BB9-BD21-82DC73C2DD77}" dt="2022-06-24T04:02:01.952" v="4208" actId="14100"/>
        <pc:sldMkLst>
          <pc:docMk/>
          <pc:sldMk cId="161663029" sldId="288"/>
        </pc:sldMkLst>
        <pc:spChg chg="add del mod">
          <ac:chgData name="NGUYEN PHAM ANH THU" userId="baf72463-252b-4d5f-a6ca-5a6327a9888d" providerId="ADAL" clId="{AB3C9349-7349-4BB9-BD21-82DC73C2DD77}" dt="2022-06-24T04:01:12.851" v="4105" actId="478"/>
          <ac:spMkLst>
            <pc:docMk/>
            <pc:sldMk cId="161663029" sldId="288"/>
            <ac:spMk id="12" creationId="{3146434E-105C-E7E0-4BCF-A15A02432CCB}"/>
          </ac:spMkLst>
        </pc:spChg>
        <pc:spChg chg="add mod">
          <ac:chgData name="NGUYEN PHAM ANH THU" userId="baf72463-252b-4d5f-a6ca-5a6327a9888d" providerId="ADAL" clId="{AB3C9349-7349-4BB9-BD21-82DC73C2DD77}" dt="2022-06-24T04:02:01.952" v="4208" actId="14100"/>
          <ac:spMkLst>
            <pc:docMk/>
            <pc:sldMk cId="161663029" sldId="288"/>
            <ac:spMk id="13" creationId="{03030D66-CAB7-A8C4-6F9A-5E1F93197323}"/>
          </ac:spMkLst>
        </pc:spChg>
        <pc:picChg chg="add del">
          <ac:chgData name="NGUYEN PHAM ANH THU" userId="baf72463-252b-4d5f-a6ca-5a6327a9888d" providerId="ADAL" clId="{AB3C9349-7349-4BB9-BD21-82DC73C2DD77}" dt="2022-06-24T03:14:55.584" v="3435" actId="478"/>
          <ac:picMkLst>
            <pc:docMk/>
            <pc:sldMk cId="161663029" sldId="288"/>
            <ac:picMk id="4" creationId="{8F99BF99-A9E9-8243-826E-04A8AA16DAFD}"/>
          </ac:picMkLst>
        </pc:picChg>
        <pc:picChg chg="add del mod">
          <ac:chgData name="NGUYEN PHAM ANH THU" userId="baf72463-252b-4d5f-a6ca-5a6327a9888d" providerId="ADAL" clId="{AB3C9349-7349-4BB9-BD21-82DC73C2DD77}" dt="2022-06-24T03:14:49.579" v="3433" actId="478"/>
          <ac:picMkLst>
            <pc:docMk/>
            <pc:sldMk cId="161663029" sldId="288"/>
            <ac:picMk id="9" creationId="{EFA72877-1956-4616-5FAD-8D81ADEF3ED9}"/>
          </ac:picMkLst>
        </pc:picChg>
        <pc:picChg chg="mod">
          <ac:chgData name="NGUYEN PHAM ANH THU" userId="baf72463-252b-4d5f-a6ca-5a6327a9888d" providerId="ADAL" clId="{AB3C9349-7349-4BB9-BD21-82DC73C2DD77}" dt="2022-06-24T03:06:30.334" v="3181" actId="1076"/>
          <ac:picMkLst>
            <pc:docMk/>
            <pc:sldMk cId="161663029" sldId="288"/>
            <ac:picMk id="9218" creationId="{00000000-0000-0000-0000-000000000000}"/>
          </ac:picMkLst>
        </pc:picChg>
      </pc:sldChg>
      <pc:sldChg chg="addSp modSp mod">
        <pc:chgData name="NGUYEN PHAM ANH THU" userId="baf72463-252b-4d5f-a6ca-5a6327a9888d" providerId="ADAL" clId="{AB3C9349-7349-4BB9-BD21-82DC73C2DD77}" dt="2022-06-24T04:05:14.911" v="4243" actId="1076"/>
        <pc:sldMkLst>
          <pc:docMk/>
          <pc:sldMk cId="4212563066" sldId="289"/>
        </pc:sldMkLst>
        <pc:spChg chg="add mod">
          <ac:chgData name="NGUYEN PHAM ANH THU" userId="baf72463-252b-4d5f-a6ca-5a6327a9888d" providerId="ADAL" clId="{AB3C9349-7349-4BB9-BD21-82DC73C2DD77}" dt="2022-06-24T04:05:14.911" v="4243" actId="1076"/>
          <ac:spMkLst>
            <pc:docMk/>
            <pc:sldMk cId="4212563066" sldId="289"/>
            <ac:spMk id="5" creationId="{1E1181B2-5C89-A4CA-7A9C-46101D4969A5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3:54:35.993" v="4028" actId="14100"/>
        <pc:sldMkLst>
          <pc:docMk/>
          <pc:sldMk cId="2658229573" sldId="290"/>
        </pc:sldMkLst>
        <pc:spChg chg="mod">
          <ac:chgData name="NGUYEN PHAM ANH THU" userId="baf72463-252b-4d5f-a6ca-5a6327a9888d" providerId="ADAL" clId="{AB3C9349-7349-4BB9-BD21-82DC73C2DD77}" dt="2022-06-24T03:52:43.353" v="4012" actId="14100"/>
          <ac:spMkLst>
            <pc:docMk/>
            <pc:sldMk cId="2658229573" sldId="290"/>
            <ac:spMk id="4" creationId="{00000000-0000-0000-0000-000000000000}"/>
          </ac:spMkLst>
        </pc:spChg>
        <pc:spChg chg="add mod">
          <ac:chgData name="NGUYEN PHAM ANH THU" userId="baf72463-252b-4d5f-a6ca-5a6327a9888d" providerId="ADAL" clId="{AB3C9349-7349-4BB9-BD21-82DC73C2DD77}" dt="2022-06-24T03:54:35.993" v="4028" actId="14100"/>
          <ac:spMkLst>
            <pc:docMk/>
            <pc:sldMk cId="2658229573" sldId="290"/>
            <ac:spMk id="5" creationId="{8344DCDB-CCAB-7286-D439-B1C4B8535F8E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4:02:08.208" v="4210" actId="1076"/>
        <pc:sldMkLst>
          <pc:docMk/>
          <pc:sldMk cId="2743048939" sldId="291"/>
        </pc:sldMkLst>
        <pc:spChg chg="add mod">
          <ac:chgData name="NGUYEN PHAM ANH THU" userId="baf72463-252b-4d5f-a6ca-5a6327a9888d" providerId="ADAL" clId="{AB3C9349-7349-4BB9-BD21-82DC73C2DD77}" dt="2022-06-24T04:02:08.208" v="4210" actId="1076"/>
          <ac:spMkLst>
            <pc:docMk/>
            <pc:sldMk cId="2743048939" sldId="291"/>
            <ac:spMk id="9" creationId="{D26D6BCE-387A-B12A-9BE2-33677A5218B0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4:02:12.176" v="4212" actId="1076"/>
        <pc:sldMkLst>
          <pc:docMk/>
          <pc:sldMk cId="382918455" sldId="292"/>
        </pc:sldMkLst>
        <pc:spChg chg="add mod">
          <ac:chgData name="NGUYEN PHAM ANH THU" userId="baf72463-252b-4d5f-a6ca-5a6327a9888d" providerId="ADAL" clId="{AB3C9349-7349-4BB9-BD21-82DC73C2DD77}" dt="2022-06-24T04:02:12.176" v="4212" actId="1076"/>
          <ac:spMkLst>
            <pc:docMk/>
            <pc:sldMk cId="382918455" sldId="292"/>
            <ac:spMk id="8" creationId="{AB2E629F-6018-679C-8729-47749DA77E7D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4:02:22.775" v="4216" actId="14100"/>
        <pc:sldMkLst>
          <pc:docMk/>
          <pc:sldMk cId="1610172823" sldId="293"/>
        </pc:sldMkLst>
        <pc:spChg chg="add mod">
          <ac:chgData name="NGUYEN PHAM ANH THU" userId="baf72463-252b-4d5f-a6ca-5a6327a9888d" providerId="ADAL" clId="{AB3C9349-7349-4BB9-BD21-82DC73C2DD77}" dt="2022-06-24T04:02:22.775" v="4216" actId="14100"/>
          <ac:spMkLst>
            <pc:docMk/>
            <pc:sldMk cId="1610172823" sldId="293"/>
            <ac:spMk id="9" creationId="{1B711CDE-3D54-4A04-436F-A6AFDC723E57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4:03:20.473" v="4229" actId="14100"/>
        <pc:sldMkLst>
          <pc:docMk/>
          <pc:sldMk cId="3105491553" sldId="294"/>
        </pc:sldMkLst>
        <pc:spChg chg="add mod">
          <ac:chgData name="NGUYEN PHAM ANH THU" userId="baf72463-252b-4d5f-a6ca-5a6327a9888d" providerId="ADAL" clId="{AB3C9349-7349-4BB9-BD21-82DC73C2DD77}" dt="2022-06-24T04:03:20.473" v="4229" actId="14100"/>
          <ac:spMkLst>
            <pc:docMk/>
            <pc:sldMk cId="3105491553" sldId="294"/>
            <ac:spMk id="13" creationId="{8B0C7ABA-B7A2-1AB4-DF1C-0787D2CC7B10}"/>
          </ac:spMkLst>
        </pc:spChg>
      </pc:sldChg>
      <pc:sldChg chg="addSp delSp modSp mod">
        <pc:chgData name="NGUYEN PHAM ANH THU" userId="baf72463-252b-4d5f-a6ca-5a6327a9888d" providerId="ADAL" clId="{AB3C9349-7349-4BB9-BD21-82DC73C2DD77}" dt="2022-06-24T04:03:25.312" v="4231" actId="1076"/>
        <pc:sldMkLst>
          <pc:docMk/>
          <pc:sldMk cId="2384079067" sldId="295"/>
        </pc:sldMkLst>
        <pc:spChg chg="add del mod">
          <ac:chgData name="NGUYEN PHAM ANH THU" userId="baf72463-252b-4d5f-a6ca-5a6327a9888d" providerId="ADAL" clId="{AB3C9349-7349-4BB9-BD21-82DC73C2DD77}" dt="2022-06-24T04:03:00.887" v="4222" actId="478"/>
          <ac:spMkLst>
            <pc:docMk/>
            <pc:sldMk cId="2384079067" sldId="295"/>
            <ac:spMk id="11" creationId="{7BDB2D40-C550-22EF-9387-02CA51A52F67}"/>
          </ac:spMkLst>
        </pc:spChg>
        <pc:spChg chg="add mod">
          <ac:chgData name="NGUYEN PHAM ANH THU" userId="baf72463-252b-4d5f-a6ca-5a6327a9888d" providerId="ADAL" clId="{AB3C9349-7349-4BB9-BD21-82DC73C2DD77}" dt="2022-06-24T04:03:25.312" v="4231" actId="1076"/>
          <ac:spMkLst>
            <pc:docMk/>
            <pc:sldMk cId="2384079067" sldId="295"/>
            <ac:spMk id="13" creationId="{8FEBEDDD-8E4C-7C7A-2D0A-B95FF938A62C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3:55:23.610" v="4060" actId="1076"/>
        <pc:sldMkLst>
          <pc:docMk/>
          <pc:sldMk cId="2928511618" sldId="296"/>
        </pc:sldMkLst>
        <pc:spChg chg="add mod">
          <ac:chgData name="NGUYEN PHAM ANH THU" userId="baf72463-252b-4d5f-a6ca-5a6327a9888d" providerId="ADAL" clId="{AB3C9349-7349-4BB9-BD21-82DC73C2DD77}" dt="2022-06-24T03:55:23.610" v="4060" actId="1076"/>
          <ac:spMkLst>
            <pc:docMk/>
            <pc:sldMk cId="2928511618" sldId="296"/>
            <ac:spMk id="18" creationId="{918886F2-FA53-3835-1EED-F2B9F506A159}"/>
          </ac:spMkLst>
        </pc:spChg>
      </pc:sldChg>
      <pc:sldChg chg="addSp modSp">
        <pc:chgData name="NGUYEN PHAM ANH THU" userId="baf72463-252b-4d5f-a6ca-5a6327a9888d" providerId="ADAL" clId="{AB3C9349-7349-4BB9-BD21-82DC73C2DD77}" dt="2022-06-24T03:55:28.165" v="4061"/>
        <pc:sldMkLst>
          <pc:docMk/>
          <pc:sldMk cId="4123362773" sldId="297"/>
        </pc:sldMkLst>
        <pc:spChg chg="add mod">
          <ac:chgData name="NGUYEN PHAM ANH THU" userId="baf72463-252b-4d5f-a6ca-5a6327a9888d" providerId="ADAL" clId="{AB3C9349-7349-4BB9-BD21-82DC73C2DD77}" dt="2022-06-24T03:55:28.165" v="4061"/>
          <ac:spMkLst>
            <pc:docMk/>
            <pc:sldMk cId="4123362773" sldId="297"/>
            <ac:spMk id="11" creationId="{85A4496C-0F56-81D7-003F-604D67C9EB68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3:56:17.769" v="4072" actId="1076"/>
        <pc:sldMkLst>
          <pc:docMk/>
          <pc:sldMk cId="3956122656" sldId="298"/>
        </pc:sldMkLst>
        <pc:spChg chg="add mod">
          <ac:chgData name="NGUYEN PHAM ANH THU" userId="baf72463-252b-4d5f-a6ca-5a6327a9888d" providerId="ADAL" clId="{AB3C9349-7349-4BB9-BD21-82DC73C2DD77}" dt="2022-06-24T03:56:17.769" v="4072" actId="1076"/>
          <ac:spMkLst>
            <pc:docMk/>
            <pc:sldMk cId="3956122656" sldId="298"/>
            <ac:spMk id="12" creationId="{59AE173B-F06E-7D37-E1A3-24AB16266335}"/>
          </ac:spMkLst>
        </pc:spChg>
        <pc:spChg chg="mod">
          <ac:chgData name="NGUYEN PHAM ANH THU" userId="baf72463-252b-4d5f-a6ca-5a6327a9888d" providerId="ADAL" clId="{AB3C9349-7349-4BB9-BD21-82DC73C2DD77}" dt="2022-06-24T03:55:40.091" v="4062" actId="1076"/>
          <ac:spMkLst>
            <pc:docMk/>
            <pc:sldMk cId="3956122656" sldId="298"/>
            <ac:spMk id="18" creationId="{7CFC7E92-349A-BA95-EBDC-08AADB411D61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3:57:15.153" v="4078" actId="20577"/>
        <pc:sldMkLst>
          <pc:docMk/>
          <pc:sldMk cId="1745439927" sldId="299"/>
        </pc:sldMkLst>
        <pc:spChg chg="add mod">
          <ac:chgData name="NGUYEN PHAM ANH THU" userId="baf72463-252b-4d5f-a6ca-5a6327a9888d" providerId="ADAL" clId="{AB3C9349-7349-4BB9-BD21-82DC73C2DD77}" dt="2022-06-24T03:57:15.153" v="4078" actId="20577"/>
          <ac:spMkLst>
            <pc:docMk/>
            <pc:sldMk cId="1745439927" sldId="299"/>
            <ac:spMk id="28" creationId="{4F2430E7-AF4B-1D80-CF61-A75E636F824D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3:52:21.152" v="4008" actId="14100"/>
        <pc:sldMkLst>
          <pc:docMk/>
          <pc:sldMk cId="919361361" sldId="301"/>
        </pc:sldMkLst>
        <pc:spChg chg="add mod">
          <ac:chgData name="NGUYEN PHAM ANH THU" userId="baf72463-252b-4d5f-a6ca-5a6327a9888d" providerId="ADAL" clId="{AB3C9349-7349-4BB9-BD21-82DC73C2DD77}" dt="2022-06-24T03:52:21.152" v="4008" actId="14100"/>
          <ac:spMkLst>
            <pc:docMk/>
            <pc:sldMk cId="919361361" sldId="301"/>
            <ac:spMk id="8" creationId="{2C815F22-C7C5-2B4D-8660-46D7C88A8A95}"/>
          </ac:spMkLst>
        </pc:spChg>
        <pc:picChg chg="mod">
          <ac:chgData name="NGUYEN PHAM ANH THU" userId="baf72463-252b-4d5f-a6ca-5a6327a9888d" providerId="ADAL" clId="{AB3C9349-7349-4BB9-BD21-82DC73C2DD77}" dt="2022-06-23T06:05:14.242" v="5" actId="1076"/>
          <ac:picMkLst>
            <pc:docMk/>
            <pc:sldMk cId="919361361" sldId="301"/>
            <ac:picMk id="6" creationId="{00000000-0000-0000-0000-000000000000}"/>
          </ac:picMkLst>
        </pc:picChg>
        <pc:picChg chg="mod">
          <ac:chgData name="NGUYEN PHAM ANH THU" userId="baf72463-252b-4d5f-a6ca-5a6327a9888d" providerId="ADAL" clId="{AB3C9349-7349-4BB9-BD21-82DC73C2DD77}" dt="2022-06-23T06:05:13.916" v="3" actId="14100"/>
          <ac:picMkLst>
            <pc:docMk/>
            <pc:sldMk cId="919361361" sldId="301"/>
            <ac:picMk id="16386" creationId="{00000000-0000-0000-0000-000000000000}"/>
          </ac:picMkLst>
        </pc:picChg>
      </pc:sldChg>
      <pc:sldChg chg="addSp modSp">
        <pc:chgData name="NGUYEN PHAM ANH THU" userId="baf72463-252b-4d5f-a6ca-5a6327a9888d" providerId="ADAL" clId="{AB3C9349-7349-4BB9-BD21-82DC73C2DD77}" dt="2022-06-24T03:50:35.964" v="3879"/>
        <pc:sldMkLst>
          <pc:docMk/>
          <pc:sldMk cId="1054586681" sldId="302"/>
        </pc:sldMkLst>
        <pc:spChg chg="add mod">
          <ac:chgData name="NGUYEN PHAM ANH THU" userId="baf72463-252b-4d5f-a6ca-5a6327a9888d" providerId="ADAL" clId="{AB3C9349-7349-4BB9-BD21-82DC73C2DD77}" dt="2022-06-24T03:50:35.964" v="3879"/>
          <ac:spMkLst>
            <pc:docMk/>
            <pc:sldMk cId="1054586681" sldId="302"/>
            <ac:spMk id="8" creationId="{9ECA6144-E0E2-28D4-21DA-D52AA05268C4}"/>
          </ac:spMkLst>
        </pc:spChg>
      </pc:sldChg>
      <pc:sldChg chg="addSp modSp mod">
        <pc:chgData name="NGUYEN PHAM ANH THU" userId="baf72463-252b-4d5f-a6ca-5a6327a9888d" providerId="ADAL" clId="{AB3C9349-7349-4BB9-BD21-82DC73C2DD77}" dt="2022-06-24T04:04:43.113" v="4238" actId="14100"/>
        <pc:sldMkLst>
          <pc:docMk/>
          <pc:sldMk cId="3328538030" sldId="303"/>
        </pc:sldMkLst>
        <pc:spChg chg="add mod">
          <ac:chgData name="NGUYEN PHAM ANH THU" userId="baf72463-252b-4d5f-a6ca-5a6327a9888d" providerId="ADAL" clId="{AB3C9349-7349-4BB9-BD21-82DC73C2DD77}" dt="2022-06-24T04:04:43.113" v="4238" actId="14100"/>
          <ac:spMkLst>
            <pc:docMk/>
            <pc:sldMk cId="3328538030" sldId="303"/>
            <ac:spMk id="5" creationId="{BDE9CF28-FA6F-A450-9472-1BB1A19AA5A6}"/>
          </ac:spMkLst>
        </pc:spChg>
      </pc:sldChg>
      <pc:sldChg chg="addSp delSp modSp new mod ord delAnim modAnim">
        <pc:chgData name="NGUYEN PHAM ANH THU" userId="baf72463-252b-4d5f-a6ca-5a6327a9888d" providerId="ADAL" clId="{AB3C9349-7349-4BB9-BD21-82DC73C2DD77}" dt="2022-06-23T13:37:54.230" v="1616" actId="478"/>
        <pc:sldMkLst>
          <pc:docMk/>
          <pc:sldMk cId="4003403870" sldId="304"/>
        </pc:sldMkLst>
        <pc:spChg chg="del">
          <ac:chgData name="NGUYEN PHAM ANH THU" userId="baf72463-252b-4d5f-a6ca-5a6327a9888d" providerId="ADAL" clId="{AB3C9349-7349-4BB9-BD21-82DC73C2DD77}" dt="2022-06-23T09:08:11.667" v="11" actId="478"/>
          <ac:spMkLst>
            <pc:docMk/>
            <pc:sldMk cId="4003403870" sldId="304"/>
            <ac:spMk id="2" creationId="{52B7027F-65F1-7839-6DAA-AE6138C3F390}"/>
          </ac:spMkLst>
        </pc:spChg>
        <pc:spChg chg="del">
          <ac:chgData name="NGUYEN PHAM ANH THU" userId="baf72463-252b-4d5f-a6ca-5a6327a9888d" providerId="ADAL" clId="{AB3C9349-7349-4BB9-BD21-82DC73C2DD77}" dt="2022-06-23T09:08:11.667" v="11" actId="478"/>
          <ac:spMkLst>
            <pc:docMk/>
            <pc:sldMk cId="4003403870" sldId="304"/>
            <ac:spMk id="3" creationId="{FC29A3D9-BF7F-01C0-020C-C13063E67CA8}"/>
          </ac:spMkLst>
        </pc:spChg>
        <pc:spChg chg="add mod">
          <ac:chgData name="NGUYEN PHAM ANH THU" userId="baf72463-252b-4d5f-a6ca-5a6327a9888d" providerId="ADAL" clId="{AB3C9349-7349-4BB9-BD21-82DC73C2DD77}" dt="2022-06-23T12:44:52.612" v="1244" actId="14100"/>
          <ac:spMkLst>
            <pc:docMk/>
            <pc:sldMk cId="4003403870" sldId="304"/>
            <ac:spMk id="6" creationId="{6A851486-12CD-20DC-8C03-541F7D51A7B8}"/>
          </ac:spMkLst>
        </pc:spChg>
        <pc:spChg chg="add mod">
          <ac:chgData name="NGUYEN PHAM ANH THU" userId="baf72463-252b-4d5f-a6ca-5a6327a9888d" providerId="ADAL" clId="{AB3C9349-7349-4BB9-BD21-82DC73C2DD77}" dt="2022-06-23T12:44:46.297" v="1243" actId="1035"/>
          <ac:spMkLst>
            <pc:docMk/>
            <pc:sldMk cId="4003403870" sldId="304"/>
            <ac:spMk id="7" creationId="{D0C86743-AA99-8F83-6A97-C9AE74FA3F0F}"/>
          </ac:spMkLst>
        </pc:spChg>
        <pc:spChg chg="add mod">
          <ac:chgData name="NGUYEN PHAM ANH THU" userId="baf72463-252b-4d5f-a6ca-5a6327a9888d" providerId="ADAL" clId="{AB3C9349-7349-4BB9-BD21-82DC73C2DD77}" dt="2022-06-23T12:44:46.297" v="1243" actId="1035"/>
          <ac:spMkLst>
            <pc:docMk/>
            <pc:sldMk cId="4003403870" sldId="304"/>
            <ac:spMk id="8" creationId="{C8FC4464-F3DA-7A91-9924-BA6246BE0FE1}"/>
          </ac:spMkLst>
        </pc:spChg>
        <pc:spChg chg="mod">
          <ac:chgData name="NGUYEN PHAM ANH THU" userId="baf72463-252b-4d5f-a6ca-5a6327a9888d" providerId="ADAL" clId="{AB3C9349-7349-4BB9-BD21-82DC73C2DD77}" dt="2022-06-23T09:10:16.386" v="24"/>
          <ac:spMkLst>
            <pc:docMk/>
            <pc:sldMk cId="4003403870" sldId="304"/>
            <ac:spMk id="10" creationId="{46B4F098-5B2D-411A-83FC-0467067419DD}"/>
          </ac:spMkLst>
        </pc:spChg>
        <pc:spChg chg="mod">
          <ac:chgData name="NGUYEN PHAM ANH THU" userId="baf72463-252b-4d5f-a6ca-5a6327a9888d" providerId="ADAL" clId="{AB3C9349-7349-4BB9-BD21-82DC73C2DD77}" dt="2022-06-23T09:10:16.386" v="24"/>
          <ac:spMkLst>
            <pc:docMk/>
            <pc:sldMk cId="4003403870" sldId="304"/>
            <ac:spMk id="11" creationId="{8666B9DC-1127-3227-665D-CA1A78E7436D}"/>
          </ac:spMkLst>
        </pc:spChg>
        <pc:spChg chg="add mod">
          <ac:chgData name="NGUYEN PHAM ANH THU" userId="baf72463-252b-4d5f-a6ca-5a6327a9888d" providerId="ADAL" clId="{AB3C9349-7349-4BB9-BD21-82DC73C2DD77}" dt="2022-06-23T12:45:01.252" v="1246" actId="1076"/>
          <ac:spMkLst>
            <pc:docMk/>
            <pc:sldMk cId="4003403870" sldId="304"/>
            <ac:spMk id="11" creationId="{B6A465AA-5B1C-4CAE-E42E-FF26518955A5}"/>
          </ac:spMkLst>
        </pc:spChg>
        <pc:spChg chg="add mod">
          <ac:chgData name="NGUYEN PHAM ANH THU" userId="baf72463-252b-4d5f-a6ca-5a6327a9888d" providerId="ADAL" clId="{AB3C9349-7349-4BB9-BD21-82DC73C2DD77}" dt="2022-06-23T12:44:46.297" v="1243" actId="1035"/>
          <ac:spMkLst>
            <pc:docMk/>
            <pc:sldMk cId="4003403870" sldId="304"/>
            <ac:spMk id="12" creationId="{A35F48E9-58F2-F5A1-6E61-56E49674BB10}"/>
          </ac:spMkLst>
        </pc:spChg>
        <pc:spChg chg="add del mod">
          <ac:chgData name="NGUYEN PHAM ANH THU" userId="baf72463-252b-4d5f-a6ca-5a6327a9888d" providerId="ADAL" clId="{AB3C9349-7349-4BB9-BD21-82DC73C2DD77}" dt="2022-06-23T09:13:14.365" v="206" actId="478"/>
          <ac:spMkLst>
            <pc:docMk/>
            <pc:sldMk cId="4003403870" sldId="304"/>
            <ac:spMk id="13" creationId="{86244E90-C5CA-16EA-81C6-3D8DCD6D06DA}"/>
          </ac:spMkLst>
        </pc:spChg>
        <pc:spChg chg="mod">
          <ac:chgData name="NGUYEN PHAM ANH THU" userId="baf72463-252b-4d5f-a6ca-5a6327a9888d" providerId="ADAL" clId="{AB3C9349-7349-4BB9-BD21-82DC73C2DD77}" dt="2022-06-23T09:16:00.786" v="397" actId="403"/>
          <ac:spMkLst>
            <pc:docMk/>
            <pc:sldMk cId="4003403870" sldId="304"/>
            <ac:spMk id="15" creationId="{BBFA105A-3874-CD79-CD14-5D4F919F8EE0}"/>
          </ac:spMkLst>
        </pc:spChg>
        <pc:spChg chg="mod">
          <ac:chgData name="NGUYEN PHAM ANH THU" userId="baf72463-252b-4d5f-a6ca-5a6327a9888d" providerId="ADAL" clId="{AB3C9349-7349-4BB9-BD21-82DC73C2DD77}" dt="2022-06-23T09:16:05.021" v="400" actId="20577"/>
          <ac:spMkLst>
            <pc:docMk/>
            <pc:sldMk cId="4003403870" sldId="304"/>
            <ac:spMk id="16" creationId="{473D18AE-3FC5-6818-D1F5-E5E62B4C387F}"/>
          </ac:spMkLst>
        </pc:spChg>
        <pc:spChg chg="add del mod">
          <ac:chgData name="NGUYEN PHAM ANH THU" userId="baf72463-252b-4d5f-a6ca-5a6327a9888d" providerId="ADAL" clId="{AB3C9349-7349-4BB9-BD21-82DC73C2DD77}" dt="2022-06-23T13:37:54.230" v="1616" actId="478"/>
          <ac:spMkLst>
            <pc:docMk/>
            <pc:sldMk cId="4003403870" sldId="304"/>
            <ac:spMk id="17" creationId="{CFDD99B7-C013-7B05-A434-7B95D6F9252C}"/>
          </ac:spMkLst>
        </pc:spChg>
        <pc:spChg chg="add del mod">
          <ac:chgData name="NGUYEN PHAM ANH THU" userId="baf72463-252b-4d5f-a6ca-5a6327a9888d" providerId="ADAL" clId="{AB3C9349-7349-4BB9-BD21-82DC73C2DD77}" dt="2022-06-23T12:44:57.819" v="1245" actId="478"/>
          <ac:spMkLst>
            <pc:docMk/>
            <pc:sldMk cId="4003403870" sldId="304"/>
            <ac:spMk id="18" creationId="{141838EB-D5CC-AA13-0A60-777F305E9602}"/>
          </ac:spMkLst>
        </pc:spChg>
        <pc:grpChg chg="add del mod">
          <ac:chgData name="NGUYEN PHAM ANH THU" userId="baf72463-252b-4d5f-a6ca-5a6327a9888d" providerId="ADAL" clId="{AB3C9349-7349-4BB9-BD21-82DC73C2DD77}" dt="2022-06-23T09:10:36.191" v="53" actId="478"/>
          <ac:grpSpMkLst>
            <pc:docMk/>
            <pc:sldMk cId="4003403870" sldId="304"/>
            <ac:grpSpMk id="9" creationId="{EF2462D0-C37E-A81E-0D5D-BC273A3D7F2C}"/>
          </ac:grpSpMkLst>
        </pc:grpChg>
        <pc:grpChg chg="add mod">
          <ac:chgData name="NGUYEN PHAM ANH THU" userId="baf72463-252b-4d5f-a6ca-5a6327a9888d" providerId="ADAL" clId="{AB3C9349-7349-4BB9-BD21-82DC73C2DD77}" dt="2022-06-23T12:44:46.297" v="1243" actId="1035"/>
          <ac:grpSpMkLst>
            <pc:docMk/>
            <pc:sldMk cId="4003403870" sldId="304"/>
            <ac:grpSpMk id="14" creationId="{B1A9BFC2-AB7F-49A1-EE46-3AE0EF4E3A0F}"/>
          </ac:grpSpMkLst>
        </pc:grpChg>
        <pc:picChg chg="add mod ord">
          <ac:chgData name="NGUYEN PHAM ANH THU" userId="baf72463-252b-4d5f-a6ca-5a6327a9888d" providerId="ADAL" clId="{AB3C9349-7349-4BB9-BD21-82DC73C2DD77}" dt="2022-06-23T12:44:06.820" v="1199" actId="14100"/>
          <ac:picMkLst>
            <pc:docMk/>
            <pc:sldMk cId="4003403870" sldId="304"/>
            <ac:picMk id="3" creationId="{84704BC6-6C2E-E9A2-703C-52A4000735FC}"/>
          </ac:picMkLst>
        </pc:picChg>
        <pc:picChg chg="add del mod">
          <ac:chgData name="NGUYEN PHAM ANH THU" userId="baf72463-252b-4d5f-a6ca-5a6327a9888d" providerId="ADAL" clId="{AB3C9349-7349-4BB9-BD21-82DC73C2DD77}" dt="2022-06-23T12:43:08.059" v="1191" actId="478"/>
          <ac:picMkLst>
            <pc:docMk/>
            <pc:sldMk cId="4003403870" sldId="304"/>
            <ac:picMk id="5" creationId="{4B17999C-20DE-B379-7AF1-FB773BEF3CB5}"/>
          </ac:picMkLst>
        </pc:picChg>
      </pc:sldChg>
      <pc:sldChg chg="addSp delSp modSp add mod delAnim modAnim">
        <pc:chgData name="NGUYEN PHAM ANH THU" userId="baf72463-252b-4d5f-a6ca-5a6327a9888d" providerId="ADAL" clId="{AB3C9349-7349-4BB9-BD21-82DC73C2DD77}" dt="2022-06-23T13:37:57.257" v="1617" actId="478"/>
        <pc:sldMkLst>
          <pc:docMk/>
          <pc:sldMk cId="1492106656" sldId="305"/>
        </pc:sldMkLst>
        <pc:spChg chg="del">
          <ac:chgData name="NGUYEN PHAM ANH THU" userId="baf72463-252b-4d5f-a6ca-5a6327a9888d" providerId="ADAL" clId="{AB3C9349-7349-4BB9-BD21-82DC73C2DD77}" dt="2022-06-23T09:40:25.392" v="411" actId="478"/>
          <ac:spMkLst>
            <pc:docMk/>
            <pc:sldMk cId="1492106656" sldId="305"/>
            <ac:spMk id="4" creationId="{7CFC7E92-349A-BA95-EBDC-08AADB411D61}"/>
          </ac:spMkLst>
        </pc:spChg>
        <pc:spChg chg="del mod topLvl">
          <ac:chgData name="NGUYEN PHAM ANH THU" userId="baf72463-252b-4d5f-a6ca-5a6327a9888d" providerId="ADAL" clId="{AB3C9349-7349-4BB9-BD21-82DC73C2DD77}" dt="2022-06-23T11:51:59.504" v="453" actId="478"/>
          <ac:spMkLst>
            <pc:docMk/>
            <pc:sldMk cId="1492106656" sldId="305"/>
            <ac:spMk id="9" creationId="{567C1F8A-9A44-3E36-E7C0-35F065116FCF}"/>
          </ac:spMkLst>
        </pc:spChg>
        <pc:spChg chg="mod topLvl">
          <ac:chgData name="NGUYEN PHAM ANH THU" userId="baf72463-252b-4d5f-a6ca-5a6327a9888d" providerId="ADAL" clId="{AB3C9349-7349-4BB9-BD21-82DC73C2DD77}" dt="2022-06-23T11:53:06.941" v="469" actId="403"/>
          <ac:spMkLst>
            <pc:docMk/>
            <pc:sldMk cId="1492106656" sldId="305"/>
            <ac:spMk id="10" creationId="{425B961B-D242-629D-48FA-536ADECF216E}"/>
          </ac:spMkLst>
        </pc:spChg>
        <pc:spChg chg="add mod">
          <ac:chgData name="NGUYEN PHAM ANH THU" userId="baf72463-252b-4d5f-a6ca-5a6327a9888d" providerId="ADAL" clId="{AB3C9349-7349-4BB9-BD21-82DC73C2DD77}" dt="2022-06-23T11:53:06.941" v="469" actId="403"/>
          <ac:spMkLst>
            <pc:docMk/>
            <pc:sldMk cId="1492106656" sldId="305"/>
            <ac:spMk id="11" creationId="{AA7E427E-D8AF-EADF-7DEA-104247B5246C}"/>
          </ac:spMkLst>
        </pc:spChg>
        <pc:spChg chg="add mod">
          <ac:chgData name="NGUYEN PHAM ANH THU" userId="baf72463-252b-4d5f-a6ca-5a6327a9888d" providerId="ADAL" clId="{AB3C9349-7349-4BB9-BD21-82DC73C2DD77}" dt="2022-06-23T11:56:56.980" v="603" actId="1076"/>
          <ac:spMkLst>
            <pc:docMk/>
            <pc:sldMk cId="1492106656" sldId="305"/>
            <ac:spMk id="12" creationId="{6032866B-56AD-E3A1-14E0-C74D2A0BD475}"/>
          </ac:spMkLst>
        </pc:spChg>
        <pc:spChg chg="add del mod">
          <ac:chgData name="NGUYEN PHAM ANH THU" userId="baf72463-252b-4d5f-a6ca-5a6327a9888d" providerId="ADAL" clId="{AB3C9349-7349-4BB9-BD21-82DC73C2DD77}" dt="2022-06-23T13:37:57.257" v="1617" actId="478"/>
          <ac:spMkLst>
            <pc:docMk/>
            <pc:sldMk cId="1492106656" sldId="305"/>
            <ac:spMk id="13" creationId="{E77B3D97-23EE-AFD2-2CE9-95704C76C7EE}"/>
          </ac:spMkLst>
        </pc:spChg>
        <pc:spChg chg="add del mod">
          <ac:chgData name="NGUYEN PHAM ANH THU" userId="baf72463-252b-4d5f-a6ca-5a6327a9888d" providerId="ADAL" clId="{AB3C9349-7349-4BB9-BD21-82DC73C2DD77}" dt="2022-06-23T11:55:59.461" v="523" actId="478"/>
          <ac:spMkLst>
            <pc:docMk/>
            <pc:sldMk cId="1492106656" sldId="305"/>
            <ac:spMk id="15" creationId="{678F5AD9-F0C8-E3BF-0EC5-C3320782D3D5}"/>
          </ac:spMkLst>
        </pc:spChg>
        <pc:spChg chg="mod">
          <ac:chgData name="NGUYEN PHAM ANH THU" userId="baf72463-252b-4d5f-a6ca-5a6327a9888d" providerId="ADAL" clId="{AB3C9349-7349-4BB9-BD21-82DC73C2DD77}" dt="2022-06-23T11:54:07.374" v="483" actId="403"/>
          <ac:spMkLst>
            <pc:docMk/>
            <pc:sldMk cId="1492106656" sldId="305"/>
            <ac:spMk id="17" creationId="{592FC4B7-04FD-F86D-ED01-FE447AB48709}"/>
          </ac:spMkLst>
        </pc:spChg>
        <pc:spChg chg="mod">
          <ac:chgData name="NGUYEN PHAM ANH THU" userId="baf72463-252b-4d5f-a6ca-5a6327a9888d" providerId="ADAL" clId="{AB3C9349-7349-4BB9-BD21-82DC73C2DD77}" dt="2022-06-23T11:54:07.374" v="483" actId="403"/>
          <ac:spMkLst>
            <pc:docMk/>
            <pc:sldMk cId="1492106656" sldId="305"/>
            <ac:spMk id="18" creationId="{3051AF2E-7FF3-5CCF-E6FA-F1D8DE26CF93}"/>
          </ac:spMkLst>
        </pc:spChg>
        <pc:spChg chg="mod">
          <ac:chgData name="NGUYEN PHAM ANH THU" userId="baf72463-252b-4d5f-a6ca-5a6327a9888d" providerId="ADAL" clId="{AB3C9349-7349-4BB9-BD21-82DC73C2DD77}" dt="2022-06-23T09:44:37.392" v="421"/>
          <ac:spMkLst>
            <pc:docMk/>
            <pc:sldMk cId="1492106656" sldId="305"/>
            <ac:spMk id="20" creationId="{29E92A33-59AA-0105-40B5-5BAB4DBD68BD}"/>
          </ac:spMkLst>
        </pc:spChg>
        <pc:spChg chg="mod">
          <ac:chgData name="NGUYEN PHAM ANH THU" userId="baf72463-252b-4d5f-a6ca-5a6327a9888d" providerId="ADAL" clId="{AB3C9349-7349-4BB9-BD21-82DC73C2DD77}" dt="2022-06-23T09:44:37.392" v="421"/>
          <ac:spMkLst>
            <pc:docMk/>
            <pc:sldMk cId="1492106656" sldId="305"/>
            <ac:spMk id="21" creationId="{985B984B-8DC3-F5DA-8B1A-25F5E48CC6EB}"/>
          </ac:spMkLst>
        </pc:spChg>
        <pc:grpChg chg="add mod">
          <ac:chgData name="NGUYEN PHAM ANH THU" userId="baf72463-252b-4d5f-a6ca-5a6327a9888d" providerId="ADAL" clId="{AB3C9349-7349-4BB9-BD21-82DC73C2DD77}" dt="2022-06-23T11:53:14.411" v="471" actId="1076"/>
          <ac:grpSpMkLst>
            <pc:docMk/>
            <pc:sldMk cId="1492106656" sldId="305"/>
            <ac:grpSpMk id="2" creationId="{82A28020-AC94-A1BA-9B14-41CA9A688775}"/>
          </ac:grpSpMkLst>
        </pc:grpChg>
        <pc:grpChg chg="del">
          <ac:chgData name="NGUYEN PHAM ANH THU" userId="baf72463-252b-4d5f-a6ca-5a6327a9888d" providerId="ADAL" clId="{AB3C9349-7349-4BB9-BD21-82DC73C2DD77}" dt="2022-06-23T09:40:25.392" v="411" actId="478"/>
          <ac:grpSpMkLst>
            <pc:docMk/>
            <pc:sldMk cId="1492106656" sldId="305"/>
            <ac:grpSpMk id="5" creationId="{00000000-0000-0000-0000-000000000000}"/>
          </ac:grpSpMkLst>
        </pc:grpChg>
        <pc:grpChg chg="add del mod">
          <ac:chgData name="NGUYEN PHAM ANH THU" userId="baf72463-252b-4d5f-a6ca-5a6327a9888d" providerId="ADAL" clId="{AB3C9349-7349-4BB9-BD21-82DC73C2DD77}" dt="2022-06-23T11:51:59.504" v="453" actId="478"/>
          <ac:grpSpMkLst>
            <pc:docMk/>
            <pc:sldMk cId="1492106656" sldId="305"/>
            <ac:grpSpMk id="8" creationId="{00CDB3D3-0625-C21F-B464-5466981DB78F}"/>
          </ac:grpSpMkLst>
        </pc:grpChg>
        <pc:grpChg chg="add mod">
          <ac:chgData name="NGUYEN PHAM ANH THU" userId="baf72463-252b-4d5f-a6ca-5a6327a9888d" providerId="ADAL" clId="{AB3C9349-7349-4BB9-BD21-82DC73C2DD77}" dt="2022-06-23T11:54:20.772" v="484" actId="1076"/>
          <ac:grpSpMkLst>
            <pc:docMk/>
            <pc:sldMk cId="1492106656" sldId="305"/>
            <ac:grpSpMk id="16" creationId="{AA50568F-0B60-DA41-8691-7025455893F1}"/>
          </ac:grpSpMkLst>
        </pc:grpChg>
        <pc:grpChg chg="add del mod">
          <ac:chgData name="NGUYEN PHAM ANH THU" userId="baf72463-252b-4d5f-a6ca-5a6327a9888d" providerId="ADAL" clId="{AB3C9349-7349-4BB9-BD21-82DC73C2DD77}" dt="2022-06-23T09:45:18.074" v="422" actId="478"/>
          <ac:grpSpMkLst>
            <pc:docMk/>
            <pc:sldMk cId="1492106656" sldId="305"/>
            <ac:grpSpMk id="19" creationId="{868AD38E-7892-52BD-92AE-F7244D45291C}"/>
          </ac:grpSpMkLst>
        </pc:grpChg>
        <pc:picChg chg="del">
          <ac:chgData name="NGUYEN PHAM ANH THU" userId="baf72463-252b-4d5f-a6ca-5a6327a9888d" providerId="ADAL" clId="{AB3C9349-7349-4BB9-BD21-82DC73C2DD77}" dt="2022-06-23T09:40:25.392" v="411" actId="478"/>
          <ac:picMkLst>
            <pc:docMk/>
            <pc:sldMk cId="1492106656" sldId="305"/>
            <ac:picMk id="2" creationId="{00000000-0000-0000-0000-000000000000}"/>
          </ac:picMkLst>
        </pc:picChg>
        <pc:picChg chg="add mod">
          <ac:chgData name="NGUYEN PHAM ANH THU" userId="baf72463-252b-4d5f-a6ca-5a6327a9888d" providerId="ADAL" clId="{AB3C9349-7349-4BB9-BD21-82DC73C2DD77}" dt="2022-06-23T11:52:05.917" v="456" actId="1076"/>
          <ac:picMkLst>
            <pc:docMk/>
            <pc:sldMk cId="1492106656" sldId="305"/>
            <ac:picMk id="7" creationId="{C0048C70-9BF3-FF18-D4A7-382B88BFCE12}"/>
          </ac:picMkLst>
        </pc:picChg>
        <pc:picChg chg="del">
          <ac:chgData name="NGUYEN PHAM ANH THU" userId="baf72463-252b-4d5f-a6ca-5a6327a9888d" providerId="ADAL" clId="{AB3C9349-7349-4BB9-BD21-82DC73C2DD77}" dt="2022-06-23T09:40:25.392" v="411" actId="478"/>
          <ac:picMkLst>
            <pc:docMk/>
            <pc:sldMk cId="1492106656" sldId="305"/>
            <ac:picMk id="11" creationId="{00000000-0000-0000-0000-000000000000}"/>
          </ac:picMkLst>
        </pc:picChg>
        <pc:picChg chg="del">
          <ac:chgData name="NGUYEN PHAM ANH THU" userId="baf72463-252b-4d5f-a6ca-5a6327a9888d" providerId="ADAL" clId="{AB3C9349-7349-4BB9-BD21-82DC73C2DD77}" dt="2022-06-23T09:40:25.392" v="411" actId="478"/>
          <ac:picMkLst>
            <pc:docMk/>
            <pc:sldMk cId="1492106656" sldId="305"/>
            <ac:picMk id="12" creationId="{FED892B6-1E32-42D8-85C0-6DAC34D157D5}"/>
          </ac:picMkLst>
        </pc:picChg>
        <pc:picChg chg="del">
          <ac:chgData name="NGUYEN PHAM ANH THU" userId="baf72463-252b-4d5f-a6ca-5a6327a9888d" providerId="ADAL" clId="{AB3C9349-7349-4BB9-BD21-82DC73C2DD77}" dt="2022-06-23T09:40:25.392" v="411" actId="478"/>
          <ac:picMkLst>
            <pc:docMk/>
            <pc:sldMk cId="1492106656" sldId="305"/>
            <ac:picMk id="13" creationId="{00000000-0000-0000-0000-000000000000}"/>
          </ac:picMkLst>
        </pc:picChg>
        <pc:picChg chg="del">
          <ac:chgData name="NGUYEN PHAM ANH THU" userId="baf72463-252b-4d5f-a6ca-5a6327a9888d" providerId="ADAL" clId="{AB3C9349-7349-4BB9-BD21-82DC73C2DD77}" dt="2022-06-23T09:40:25.392" v="411" actId="478"/>
          <ac:picMkLst>
            <pc:docMk/>
            <pc:sldMk cId="1492106656" sldId="305"/>
            <ac:picMk id="3074" creationId="{00000000-0000-0000-0000-000000000000}"/>
          </ac:picMkLst>
        </pc:picChg>
      </pc:sldChg>
      <pc:sldChg chg="addSp delSp modSp add mod modAnim">
        <pc:chgData name="NGUYEN PHAM ANH THU" userId="baf72463-252b-4d5f-a6ca-5a6327a9888d" providerId="ADAL" clId="{AB3C9349-7349-4BB9-BD21-82DC73C2DD77}" dt="2022-06-23T13:38:05.301" v="1619" actId="1076"/>
        <pc:sldMkLst>
          <pc:docMk/>
          <pc:sldMk cId="1743295856" sldId="306"/>
        </pc:sldMkLst>
        <pc:spChg chg="add mod">
          <ac:chgData name="NGUYEN PHAM ANH THU" userId="baf72463-252b-4d5f-a6ca-5a6327a9888d" providerId="ADAL" clId="{AB3C9349-7349-4BB9-BD21-82DC73C2DD77}" dt="2022-06-23T13:15:43.692" v="1277" actId="14100"/>
          <ac:spMkLst>
            <pc:docMk/>
            <pc:sldMk cId="1743295856" sldId="306"/>
            <ac:spMk id="7" creationId="{E182D0F9-9DB0-9D49-59DC-5E6CCCE0B3C4}"/>
          </ac:spMkLst>
        </pc:spChg>
        <pc:spChg chg="del">
          <ac:chgData name="NGUYEN PHAM ANH THU" userId="baf72463-252b-4d5f-a6ca-5a6327a9888d" providerId="ADAL" clId="{AB3C9349-7349-4BB9-BD21-82DC73C2DD77}" dt="2022-06-23T12:45:12.050" v="1247" actId="478"/>
          <ac:spMkLst>
            <pc:docMk/>
            <pc:sldMk cId="1743295856" sldId="306"/>
            <ac:spMk id="23" creationId="{699D41A4-C59E-A421-35C0-8514E9F93215}"/>
          </ac:spMkLst>
        </pc:spChg>
        <pc:spChg chg="del">
          <ac:chgData name="NGUYEN PHAM ANH THU" userId="baf72463-252b-4d5f-a6ca-5a6327a9888d" providerId="ADAL" clId="{AB3C9349-7349-4BB9-BD21-82DC73C2DD77}" dt="2022-06-23T12:45:12.050" v="1247" actId="478"/>
          <ac:spMkLst>
            <pc:docMk/>
            <pc:sldMk cId="1743295856" sldId="306"/>
            <ac:spMk id="26" creationId="{7CFC7E92-349A-BA95-EBDC-08AADB411D61}"/>
          </ac:spMkLst>
        </pc:spChg>
        <pc:spChg chg="add mod">
          <ac:chgData name="NGUYEN PHAM ANH THU" userId="baf72463-252b-4d5f-a6ca-5a6327a9888d" providerId="ADAL" clId="{AB3C9349-7349-4BB9-BD21-82DC73C2DD77}" dt="2022-06-23T13:21:09.601" v="1325" actId="1036"/>
          <ac:spMkLst>
            <pc:docMk/>
            <pc:sldMk cId="1743295856" sldId="306"/>
            <ac:spMk id="28" creationId="{10501451-8518-415D-37E8-089718A99771}"/>
          </ac:spMkLst>
        </pc:spChg>
        <pc:spChg chg="add mod">
          <ac:chgData name="NGUYEN PHAM ANH THU" userId="baf72463-252b-4d5f-a6ca-5a6327a9888d" providerId="ADAL" clId="{AB3C9349-7349-4BB9-BD21-82DC73C2DD77}" dt="2022-06-23T13:21:09.601" v="1325" actId="1036"/>
          <ac:spMkLst>
            <pc:docMk/>
            <pc:sldMk cId="1743295856" sldId="306"/>
            <ac:spMk id="29" creationId="{D74C761D-2F2C-7448-6766-413841C558D1}"/>
          </ac:spMkLst>
        </pc:spChg>
        <pc:spChg chg="add mod">
          <ac:chgData name="NGUYEN PHAM ANH THU" userId="baf72463-252b-4d5f-a6ca-5a6327a9888d" providerId="ADAL" clId="{AB3C9349-7349-4BB9-BD21-82DC73C2DD77}" dt="2022-06-23T13:38:05.301" v="1619" actId="1076"/>
          <ac:spMkLst>
            <pc:docMk/>
            <pc:sldMk cId="1743295856" sldId="306"/>
            <ac:spMk id="34" creationId="{B3C4C821-0BC3-FABA-C525-F8E3AC5AA97D}"/>
          </ac:spMkLst>
        </pc:spChg>
        <pc:grpChg chg="del">
          <ac:chgData name="NGUYEN PHAM ANH THU" userId="baf72463-252b-4d5f-a6ca-5a6327a9888d" providerId="ADAL" clId="{AB3C9349-7349-4BB9-BD21-82DC73C2DD77}" dt="2022-06-23T12:45:12.050" v="1247" actId="478"/>
          <ac:grpSpMkLst>
            <pc:docMk/>
            <pc:sldMk cId="1743295856" sldId="306"/>
            <ac:grpSpMk id="21" creationId="{00000000-0000-0000-0000-000000000000}"/>
          </ac:grpSpMkLst>
        </pc:grpChg>
        <pc:grpChg chg="del">
          <ac:chgData name="NGUYEN PHAM ANH THU" userId="baf72463-252b-4d5f-a6ca-5a6327a9888d" providerId="ADAL" clId="{AB3C9349-7349-4BB9-BD21-82DC73C2DD77}" dt="2022-06-23T12:45:12.050" v="1247" actId="478"/>
          <ac:grpSpMkLst>
            <pc:docMk/>
            <pc:sldMk cId="1743295856" sldId="306"/>
            <ac:grpSpMk id="22" creationId="{00000000-0000-0000-0000-000000000000}"/>
          </ac:grpSpMkLst>
        </pc:grpChg>
        <pc:grpChg chg="del">
          <ac:chgData name="NGUYEN PHAM ANH THU" userId="baf72463-252b-4d5f-a6ca-5a6327a9888d" providerId="ADAL" clId="{AB3C9349-7349-4BB9-BD21-82DC73C2DD77}" dt="2022-06-23T12:45:12.050" v="1247" actId="478"/>
          <ac:grpSpMkLst>
            <pc:docMk/>
            <pc:sldMk cId="1743295856" sldId="306"/>
            <ac:grpSpMk id="24" creationId="{00000000-0000-0000-0000-000000000000}"/>
          </ac:grpSpMkLst>
        </pc:grpChg>
        <pc:grpChg chg="del">
          <ac:chgData name="NGUYEN PHAM ANH THU" userId="baf72463-252b-4d5f-a6ca-5a6327a9888d" providerId="ADAL" clId="{AB3C9349-7349-4BB9-BD21-82DC73C2DD77}" dt="2022-06-23T12:45:12.050" v="1247" actId="478"/>
          <ac:grpSpMkLst>
            <pc:docMk/>
            <pc:sldMk cId="1743295856" sldId="306"/>
            <ac:grpSpMk id="25" creationId="{00000000-0000-0000-0000-000000000000}"/>
          </ac:grpSpMkLst>
        </pc:grpChg>
        <pc:picChg chg="add mod">
          <ac:chgData name="NGUYEN PHAM ANH THU" userId="baf72463-252b-4d5f-a6ca-5a6327a9888d" providerId="ADAL" clId="{AB3C9349-7349-4BB9-BD21-82DC73C2DD77}" dt="2022-06-23T13:14:07.069" v="1252" actId="14100"/>
          <ac:picMkLst>
            <pc:docMk/>
            <pc:sldMk cId="1743295856" sldId="306"/>
            <ac:picMk id="3" creationId="{D6A01804-2E00-D0FC-B570-D5AF4F899C94}"/>
          </ac:picMkLst>
        </pc:picChg>
        <pc:picChg chg="del">
          <ac:chgData name="NGUYEN PHAM ANH THU" userId="baf72463-252b-4d5f-a6ca-5a6327a9888d" providerId="ADAL" clId="{AB3C9349-7349-4BB9-BD21-82DC73C2DD77}" dt="2022-06-23T12:45:12.050" v="1247" actId="478"/>
          <ac:picMkLst>
            <pc:docMk/>
            <pc:sldMk cId="1743295856" sldId="306"/>
            <ac:picMk id="4" creationId="{00000000-0000-0000-0000-000000000000}"/>
          </ac:picMkLst>
        </pc:picChg>
        <pc:picChg chg="del">
          <ac:chgData name="NGUYEN PHAM ANH THU" userId="baf72463-252b-4d5f-a6ca-5a6327a9888d" providerId="ADAL" clId="{AB3C9349-7349-4BB9-BD21-82DC73C2DD77}" dt="2022-06-23T12:45:12.050" v="1247" actId="478"/>
          <ac:picMkLst>
            <pc:docMk/>
            <pc:sldMk cId="1743295856" sldId="306"/>
            <ac:picMk id="5" creationId="{00000000-0000-0000-0000-000000000000}"/>
          </ac:picMkLst>
        </pc:picChg>
        <pc:picChg chg="add mod modCrop">
          <ac:chgData name="NGUYEN PHAM ANH THU" userId="baf72463-252b-4d5f-a6ca-5a6327a9888d" providerId="ADAL" clId="{AB3C9349-7349-4BB9-BD21-82DC73C2DD77}" dt="2022-06-23T13:15:46.220" v="1278" actId="1076"/>
          <ac:picMkLst>
            <pc:docMk/>
            <pc:sldMk cId="1743295856" sldId="306"/>
            <ac:picMk id="27" creationId="{48EEAFCA-4386-80CA-ABF4-4B8377C4E728}"/>
          </ac:picMkLst>
        </pc:picChg>
        <pc:picChg chg="add mod">
          <ac:chgData name="NGUYEN PHAM ANH THU" userId="baf72463-252b-4d5f-a6ca-5a6327a9888d" providerId="ADAL" clId="{AB3C9349-7349-4BB9-BD21-82DC73C2DD77}" dt="2022-06-23T13:21:09.601" v="1325" actId="1036"/>
          <ac:picMkLst>
            <pc:docMk/>
            <pc:sldMk cId="1743295856" sldId="306"/>
            <ac:picMk id="30" creationId="{97184D61-500D-0A8C-27D6-6597C2C39801}"/>
          </ac:picMkLst>
        </pc:picChg>
        <pc:picChg chg="add mod">
          <ac:chgData name="NGUYEN PHAM ANH THU" userId="baf72463-252b-4d5f-a6ca-5a6327a9888d" providerId="ADAL" clId="{AB3C9349-7349-4BB9-BD21-82DC73C2DD77}" dt="2022-06-23T13:21:09.601" v="1325" actId="1036"/>
          <ac:picMkLst>
            <pc:docMk/>
            <pc:sldMk cId="1743295856" sldId="306"/>
            <ac:picMk id="31" creationId="{07E39541-8DCB-7CDE-313C-F758EE4E03ED}"/>
          </ac:picMkLst>
        </pc:picChg>
        <pc:picChg chg="add mod">
          <ac:chgData name="NGUYEN PHAM ANH THU" userId="baf72463-252b-4d5f-a6ca-5a6327a9888d" providerId="ADAL" clId="{AB3C9349-7349-4BB9-BD21-82DC73C2DD77}" dt="2022-06-23T13:21:09.601" v="1325" actId="1036"/>
          <ac:picMkLst>
            <pc:docMk/>
            <pc:sldMk cId="1743295856" sldId="306"/>
            <ac:picMk id="32" creationId="{07CE22BC-8F75-76AB-641F-7EF016BEC7AF}"/>
          </ac:picMkLst>
        </pc:picChg>
        <pc:picChg chg="add mod">
          <ac:chgData name="NGUYEN PHAM ANH THU" userId="baf72463-252b-4d5f-a6ca-5a6327a9888d" providerId="ADAL" clId="{AB3C9349-7349-4BB9-BD21-82DC73C2DD77}" dt="2022-06-23T13:21:09.601" v="1325" actId="1036"/>
          <ac:picMkLst>
            <pc:docMk/>
            <pc:sldMk cId="1743295856" sldId="306"/>
            <ac:picMk id="33" creationId="{45602A2B-6A53-AEA1-86BD-F6C6FD9CB31B}"/>
          </ac:picMkLst>
        </pc:picChg>
      </pc:sldChg>
      <pc:sldChg chg="addSp delSp modSp new mod modAnim">
        <pc:chgData name="NGUYEN PHAM ANH THU" userId="baf72463-252b-4d5f-a6ca-5a6327a9888d" providerId="ADAL" clId="{AB3C9349-7349-4BB9-BD21-82DC73C2DD77}" dt="2022-06-23T13:39:50.837" v="1623"/>
        <pc:sldMkLst>
          <pc:docMk/>
          <pc:sldMk cId="2727822293" sldId="307"/>
        </pc:sldMkLst>
        <pc:spChg chg="del">
          <ac:chgData name="NGUYEN PHAM ANH THU" userId="baf72463-252b-4d5f-a6ca-5a6327a9888d" providerId="ADAL" clId="{AB3C9349-7349-4BB9-BD21-82DC73C2DD77}" dt="2022-06-23T13:29:00.202" v="1328" actId="478"/>
          <ac:spMkLst>
            <pc:docMk/>
            <pc:sldMk cId="2727822293" sldId="307"/>
            <ac:spMk id="2" creationId="{26855580-9DED-DEF2-1CB5-7EA43B5E2437}"/>
          </ac:spMkLst>
        </pc:spChg>
        <pc:spChg chg="del">
          <ac:chgData name="NGUYEN PHAM ANH THU" userId="baf72463-252b-4d5f-a6ca-5a6327a9888d" providerId="ADAL" clId="{AB3C9349-7349-4BB9-BD21-82DC73C2DD77}" dt="2022-06-23T13:29:00.202" v="1328" actId="478"/>
          <ac:spMkLst>
            <pc:docMk/>
            <pc:sldMk cId="2727822293" sldId="307"/>
            <ac:spMk id="3" creationId="{2CFE7546-AA7E-38B4-30A9-26576DD33030}"/>
          </ac:spMkLst>
        </pc:spChg>
        <pc:spChg chg="add mod">
          <ac:chgData name="NGUYEN PHAM ANH THU" userId="baf72463-252b-4d5f-a6ca-5a6327a9888d" providerId="ADAL" clId="{AB3C9349-7349-4BB9-BD21-82DC73C2DD77}" dt="2022-06-23T13:30:56.067" v="1385" actId="14838"/>
          <ac:spMkLst>
            <pc:docMk/>
            <pc:sldMk cId="2727822293" sldId="307"/>
            <ac:spMk id="6" creationId="{61D883EE-8502-E977-5F7E-1756F6321401}"/>
          </ac:spMkLst>
        </pc:spChg>
        <pc:spChg chg="add mod">
          <ac:chgData name="NGUYEN PHAM ANH THU" userId="baf72463-252b-4d5f-a6ca-5a6327a9888d" providerId="ADAL" clId="{AB3C9349-7349-4BB9-BD21-82DC73C2DD77}" dt="2022-06-23T13:37:41.405" v="1612" actId="1076"/>
          <ac:spMkLst>
            <pc:docMk/>
            <pc:sldMk cId="2727822293" sldId="307"/>
            <ac:spMk id="7" creationId="{D804B278-C003-6E7C-058B-3D70ABDF9365}"/>
          </ac:spMkLst>
        </pc:spChg>
        <pc:picChg chg="add mod">
          <ac:chgData name="NGUYEN PHAM ANH THU" userId="baf72463-252b-4d5f-a6ca-5a6327a9888d" providerId="ADAL" clId="{AB3C9349-7349-4BB9-BD21-82DC73C2DD77}" dt="2022-06-23T13:29:05.219" v="1333" actId="14100"/>
          <ac:picMkLst>
            <pc:docMk/>
            <pc:sldMk cId="2727822293" sldId="307"/>
            <ac:picMk id="5" creationId="{4E801F27-B865-9C62-2652-B1B57754BDC9}"/>
          </ac:picMkLst>
        </pc:picChg>
      </pc:sldChg>
      <pc:sldChg chg="addSp delSp modSp new mod ord delAnim modAnim">
        <pc:chgData name="NGUYEN PHAM ANH THU" userId="baf72463-252b-4d5f-a6ca-5a6327a9888d" providerId="ADAL" clId="{AB3C9349-7349-4BB9-BD21-82DC73C2DD77}" dt="2022-06-24T04:11:23.717" v="4562"/>
        <pc:sldMkLst>
          <pc:docMk/>
          <pc:sldMk cId="2180746727" sldId="308"/>
        </pc:sldMkLst>
        <pc:spChg chg="del">
          <ac:chgData name="NGUYEN PHAM ANH THU" userId="baf72463-252b-4d5f-a6ca-5a6327a9888d" providerId="ADAL" clId="{AB3C9349-7349-4BB9-BD21-82DC73C2DD77}" dt="2022-06-23T13:51:35.986" v="1625" actId="478"/>
          <ac:spMkLst>
            <pc:docMk/>
            <pc:sldMk cId="2180746727" sldId="308"/>
            <ac:spMk id="2" creationId="{349C0847-34B1-D629-2936-CB7E25A7C24B}"/>
          </ac:spMkLst>
        </pc:spChg>
        <pc:spChg chg="del">
          <ac:chgData name="NGUYEN PHAM ANH THU" userId="baf72463-252b-4d5f-a6ca-5a6327a9888d" providerId="ADAL" clId="{AB3C9349-7349-4BB9-BD21-82DC73C2DD77}" dt="2022-06-23T13:51:35.986" v="1625" actId="478"/>
          <ac:spMkLst>
            <pc:docMk/>
            <pc:sldMk cId="2180746727" sldId="308"/>
            <ac:spMk id="3" creationId="{49AFE751-53AB-89D6-A15F-7C1E6FC1A395}"/>
          </ac:spMkLst>
        </pc:spChg>
        <pc:spChg chg="add mod">
          <ac:chgData name="NGUYEN PHAM ANH THU" userId="baf72463-252b-4d5f-a6ca-5a6327a9888d" providerId="ADAL" clId="{AB3C9349-7349-4BB9-BD21-82DC73C2DD77}" dt="2022-06-23T14:06:58.793" v="1635"/>
          <ac:spMkLst>
            <pc:docMk/>
            <pc:sldMk cId="2180746727" sldId="308"/>
            <ac:spMk id="7" creationId="{C4D63267-0065-4DF6-B5B4-D4A3E36F9DF0}"/>
          </ac:spMkLst>
        </pc:spChg>
        <pc:spChg chg="add mod">
          <ac:chgData name="NGUYEN PHAM ANH THU" userId="baf72463-252b-4d5f-a6ca-5a6327a9888d" providerId="ADAL" clId="{AB3C9349-7349-4BB9-BD21-82DC73C2DD77}" dt="2022-06-24T01:44:57.776" v="2216" actId="1076"/>
          <ac:spMkLst>
            <pc:docMk/>
            <pc:sldMk cId="2180746727" sldId="308"/>
            <ac:spMk id="8" creationId="{94E1511F-4226-F817-72B7-6D2A00C0F10D}"/>
          </ac:spMkLst>
        </pc:spChg>
        <pc:spChg chg="add mod">
          <ac:chgData name="NGUYEN PHAM ANH THU" userId="baf72463-252b-4d5f-a6ca-5a6327a9888d" providerId="ADAL" clId="{AB3C9349-7349-4BB9-BD21-82DC73C2DD77}" dt="2022-06-23T14:08:29.413" v="1659" actId="1076"/>
          <ac:spMkLst>
            <pc:docMk/>
            <pc:sldMk cId="2180746727" sldId="308"/>
            <ac:spMk id="9" creationId="{EB413762-5A77-0BE7-184B-3451B866F6FB}"/>
          </ac:spMkLst>
        </pc:spChg>
        <pc:picChg chg="add del mod">
          <ac:chgData name="NGUYEN PHAM ANH THU" userId="baf72463-252b-4d5f-a6ca-5a6327a9888d" providerId="ADAL" clId="{AB3C9349-7349-4BB9-BD21-82DC73C2DD77}" dt="2022-06-23T13:52:21.843" v="1633" actId="478"/>
          <ac:picMkLst>
            <pc:docMk/>
            <pc:sldMk cId="2180746727" sldId="308"/>
            <ac:picMk id="5" creationId="{D566FF3A-D629-37AB-0B82-183E17B68C60}"/>
          </ac:picMkLst>
        </pc:picChg>
        <pc:picChg chg="add mod">
          <ac:chgData name="NGUYEN PHAM ANH THU" userId="baf72463-252b-4d5f-a6ca-5a6327a9888d" providerId="ADAL" clId="{AB3C9349-7349-4BB9-BD21-82DC73C2DD77}" dt="2022-06-23T14:02:18.372" v="1634"/>
          <ac:picMkLst>
            <pc:docMk/>
            <pc:sldMk cId="2180746727" sldId="308"/>
            <ac:picMk id="6" creationId="{9F293B97-0B91-DA8D-6587-D5C234DAE202}"/>
          </ac:picMkLst>
        </pc:picChg>
        <pc:picChg chg="add del mod">
          <ac:chgData name="NGUYEN PHAM ANH THU" userId="baf72463-252b-4d5f-a6ca-5a6327a9888d" providerId="ADAL" clId="{AB3C9349-7349-4BB9-BD21-82DC73C2DD77}" dt="2022-06-23T14:09:03.922" v="1662" actId="478"/>
          <ac:picMkLst>
            <pc:docMk/>
            <pc:sldMk cId="2180746727" sldId="308"/>
            <ac:picMk id="8" creationId="{F6EA7C7B-F3F2-D87A-C38E-D752D750206B}"/>
          </ac:picMkLst>
        </pc:picChg>
        <pc:picChg chg="add mod">
          <ac:chgData name="NGUYEN PHAM ANH THU" userId="baf72463-252b-4d5f-a6ca-5a6327a9888d" providerId="ADAL" clId="{AB3C9349-7349-4BB9-BD21-82DC73C2DD77}" dt="2022-06-23T14:10:56.742" v="1668" actId="1076"/>
          <ac:picMkLst>
            <pc:docMk/>
            <pc:sldMk cId="2180746727" sldId="308"/>
            <ac:picMk id="10" creationId="{C7BA2A07-9758-D4EB-6CD8-6AF7FC26830E}"/>
          </ac:picMkLst>
        </pc:picChg>
        <pc:picChg chg="add mod">
          <ac:chgData name="NGUYEN PHAM ANH THU" userId="baf72463-252b-4d5f-a6ca-5a6327a9888d" providerId="ADAL" clId="{AB3C9349-7349-4BB9-BD21-82DC73C2DD77}" dt="2022-06-23T14:10:46.699" v="1665" actId="196"/>
          <ac:picMkLst>
            <pc:docMk/>
            <pc:sldMk cId="2180746727" sldId="308"/>
            <ac:picMk id="11" creationId="{86C9BB18-5DC0-B38A-61D0-6CFB230C6825}"/>
          </ac:picMkLst>
        </pc:picChg>
      </pc:sldChg>
      <pc:sldChg chg="addSp delSp modSp add mod ord delAnim modAnim">
        <pc:chgData name="NGUYEN PHAM ANH THU" userId="baf72463-252b-4d5f-a6ca-5a6327a9888d" providerId="ADAL" clId="{AB3C9349-7349-4BB9-BD21-82DC73C2DD77}" dt="2022-06-24T04:11:38.880" v="4565"/>
        <pc:sldMkLst>
          <pc:docMk/>
          <pc:sldMk cId="551139598" sldId="309"/>
        </pc:sldMkLst>
        <pc:spChg chg="add del mod">
          <ac:chgData name="NGUYEN PHAM ANH THU" userId="baf72463-252b-4d5f-a6ca-5a6327a9888d" providerId="ADAL" clId="{AB3C9349-7349-4BB9-BD21-82DC73C2DD77}" dt="2022-06-23T14:12:09.233" v="1684" actId="478"/>
          <ac:spMkLst>
            <pc:docMk/>
            <pc:sldMk cId="551139598" sldId="309"/>
            <ac:spMk id="2" creationId="{1EB40987-B7B5-9F90-D9DA-E469249A7518}"/>
          </ac:spMkLst>
        </pc:spChg>
        <pc:spChg chg="mod">
          <ac:chgData name="NGUYEN PHAM ANH THU" userId="baf72463-252b-4d5f-a6ca-5a6327a9888d" providerId="ADAL" clId="{AB3C9349-7349-4BB9-BD21-82DC73C2DD77}" dt="2022-06-23T14:11:37.861" v="1677" actId="1076"/>
          <ac:spMkLst>
            <pc:docMk/>
            <pc:sldMk cId="551139598" sldId="309"/>
            <ac:spMk id="7" creationId="{C4D63267-0065-4DF6-B5B4-D4A3E36F9DF0}"/>
          </ac:spMkLst>
        </pc:spChg>
        <pc:spChg chg="add mod">
          <ac:chgData name="NGUYEN PHAM ANH THU" userId="baf72463-252b-4d5f-a6ca-5a6327a9888d" providerId="ADAL" clId="{AB3C9349-7349-4BB9-BD21-82DC73C2DD77}" dt="2022-06-23T14:16:38.398" v="1752" actId="1076"/>
          <ac:spMkLst>
            <pc:docMk/>
            <pc:sldMk cId="551139598" sldId="309"/>
            <ac:spMk id="8" creationId="{20B20D53-E741-A30F-6D3A-A50907A623C6}"/>
          </ac:spMkLst>
        </pc:spChg>
        <pc:spChg chg="add mod">
          <ac:chgData name="NGUYEN PHAM ANH THU" userId="baf72463-252b-4d5f-a6ca-5a6327a9888d" providerId="ADAL" clId="{AB3C9349-7349-4BB9-BD21-82DC73C2DD77}" dt="2022-06-24T01:48:13.163" v="2294"/>
          <ac:spMkLst>
            <pc:docMk/>
            <pc:sldMk cId="551139598" sldId="309"/>
            <ac:spMk id="9" creationId="{71A48C29-958C-FD37-0281-9534381F35DF}"/>
          </ac:spMkLst>
        </pc:spChg>
        <pc:spChg chg="del">
          <ac:chgData name="NGUYEN PHAM ANH THU" userId="baf72463-252b-4d5f-a6ca-5a6327a9888d" providerId="ADAL" clId="{AB3C9349-7349-4BB9-BD21-82DC73C2DD77}" dt="2022-06-23T14:11:24.018" v="1675" actId="478"/>
          <ac:spMkLst>
            <pc:docMk/>
            <pc:sldMk cId="551139598" sldId="309"/>
            <ac:spMk id="9" creationId="{EB413762-5A77-0BE7-184B-3451B866F6FB}"/>
          </ac:spMkLst>
        </pc:spChg>
        <pc:spChg chg="mod topLvl">
          <ac:chgData name="NGUYEN PHAM ANH THU" userId="baf72463-252b-4d5f-a6ca-5a6327a9888d" providerId="ADAL" clId="{AB3C9349-7349-4BB9-BD21-82DC73C2DD77}" dt="2022-06-23T14:16:10.807" v="1744" actId="14100"/>
          <ac:spMkLst>
            <pc:docMk/>
            <pc:sldMk cId="551139598" sldId="309"/>
            <ac:spMk id="13" creationId="{545956D5-4DE6-00AC-5246-94B81CD19AD1}"/>
          </ac:spMkLst>
        </pc:spChg>
        <pc:spChg chg="del mod topLvl">
          <ac:chgData name="NGUYEN PHAM ANH THU" userId="baf72463-252b-4d5f-a6ca-5a6327a9888d" providerId="ADAL" clId="{AB3C9349-7349-4BB9-BD21-82DC73C2DD77}" dt="2022-06-23T14:15:55.363" v="1731" actId="478"/>
          <ac:spMkLst>
            <pc:docMk/>
            <pc:sldMk cId="551139598" sldId="309"/>
            <ac:spMk id="14" creationId="{B145CF5A-108F-1D31-6F11-14F9CA085F9E}"/>
          </ac:spMkLst>
        </pc:spChg>
        <pc:grpChg chg="add del mod">
          <ac:chgData name="NGUYEN PHAM ANH THU" userId="baf72463-252b-4d5f-a6ca-5a6327a9888d" providerId="ADAL" clId="{AB3C9349-7349-4BB9-BD21-82DC73C2DD77}" dt="2022-06-23T14:15:55.363" v="1731" actId="478"/>
          <ac:grpSpMkLst>
            <pc:docMk/>
            <pc:sldMk cId="551139598" sldId="309"/>
            <ac:grpSpMk id="12" creationId="{7908CE10-EBC0-2A9A-4D58-8D0F3DEA2FB4}"/>
          </ac:grpSpMkLst>
        </pc:grpChg>
        <pc:picChg chg="del">
          <ac:chgData name="NGUYEN PHAM ANH THU" userId="baf72463-252b-4d5f-a6ca-5a6327a9888d" providerId="ADAL" clId="{AB3C9349-7349-4BB9-BD21-82DC73C2DD77}" dt="2022-06-23T14:11:22.337" v="1674" actId="478"/>
          <ac:picMkLst>
            <pc:docMk/>
            <pc:sldMk cId="551139598" sldId="309"/>
            <ac:picMk id="10" creationId="{C7BA2A07-9758-D4EB-6CD8-6AF7FC26830E}"/>
          </ac:picMkLst>
        </pc:picChg>
        <pc:picChg chg="add del mod ord">
          <ac:chgData name="NGUYEN PHAM ANH THU" userId="baf72463-252b-4d5f-a6ca-5a6327a9888d" providerId="ADAL" clId="{AB3C9349-7349-4BB9-BD21-82DC73C2DD77}" dt="2022-06-23T14:16:30.743" v="1750" actId="1076"/>
          <ac:picMkLst>
            <pc:docMk/>
            <pc:sldMk cId="551139598" sldId="309"/>
            <ac:picMk id="11" creationId="{86C9BB18-5DC0-B38A-61D0-6CFB230C6825}"/>
          </ac:picMkLst>
        </pc:picChg>
      </pc:sldChg>
      <pc:sldChg chg="addSp delSp modSp add mod ord delAnim modAnim">
        <pc:chgData name="NGUYEN PHAM ANH THU" userId="baf72463-252b-4d5f-a6ca-5a6327a9888d" providerId="ADAL" clId="{AB3C9349-7349-4BB9-BD21-82DC73C2DD77}" dt="2022-06-24T04:11:51.790" v="4568"/>
        <pc:sldMkLst>
          <pc:docMk/>
          <pc:sldMk cId="40419307" sldId="310"/>
        </pc:sldMkLst>
        <pc:spChg chg="del">
          <ac:chgData name="NGUYEN PHAM ANH THU" userId="baf72463-252b-4d5f-a6ca-5a6327a9888d" providerId="ADAL" clId="{AB3C9349-7349-4BB9-BD21-82DC73C2DD77}" dt="2022-06-23T14:51:10.822" v="1756" actId="478"/>
          <ac:spMkLst>
            <pc:docMk/>
            <pc:sldMk cId="40419307" sldId="310"/>
            <ac:spMk id="8" creationId="{20B20D53-E741-A30F-6D3A-A50907A623C6}"/>
          </ac:spMkLst>
        </pc:spChg>
        <pc:spChg chg="add mod">
          <ac:chgData name="NGUYEN PHAM ANH THU" userId="baf72463-252b-4d5f-a6ca-5a6327a9888d" providerId="ADAL" clId="{AB3C9349-7349-4BB9-BD21-82DC73C2DD77}" dt="2022-06-24T02:02:49.762" v="2478" actId="1076"/>
          <ac:spMkLst>
            <pc:docMk/>
            <pc:sldMk cId="40419307" sldId="310"/>
            <ac:spMk id="8" creationId="{B85DE131-9B2B-B865-9A63-1878D205934A}"/>
          </ac:spMkLst>
        </pc:spChg>
        <pc:spChg chg="del">
          <ac:chgData name="NGUYEN PHAM ANH THU" userId="baf72463-252b-4d5f-a6ca-5a6327a9888d" providerId="ADAL" clId="{AB3C9349-7349-4BB9-BD21-82DC73C2DD77}" dt="2022-06-23T14:51:10.822" v="1756" actId="478"/>
          <ac:spMkLst>
            <pc:docMk/>
            <pc:sldMk cId="40419307" sldId="310"/>
            <ac:spMk id="13" creationId="{545956D5-4DE6-00AC-5246-94B81CD19AD1}"/>
          </ac:spMkLst>
        </pc:spChg>
        <pc:spChg chg="del mod topLvl">
          <ac:chgData name="NGUYEN PHAM ANH THU" userId="baf72463-252b-4d5f-a6ca-5a6327a9888d" providerId="ADAL" clId="{AB3C9349-7349-4BB9-BD21-82DC73C2DD77}" dt="2022-06-23T14:52:03.566" v="1769" actId="478"/>
          <ac:spMkLst>
            <pc:docMk/>
            <pc:sldMk cId="40419307" sldId="310"/>
            <ac:spMk id="15" creationId="{718BF49F-9AD3-122B-9F37-443BDC6DBC06}"/>
          </ac:spMkLst>
        </pc:spChg>
        <pc:spChg chg="mod">
          <ac:chgData name="NGUYEN PHAM ANH THU" userId="baf72463-252b-4d5f-a6ca-5a6327a9888d" providerId="ADAL" clId="{AB3C9349-7349-4BB9-BD21-82DC73C2DD77}" dt="2022-06-23T14:51:49.514" v="1767" actId="165"/>
          <ac:spMkLst>
            <pc:docMk/>
            <pc:sldMk cId="40419307" sldId="310"/>
            <ac:spMk id="17" creationId="{B935C81E-871C-4AE8-459F-041FD4A09644}"/>
          </ac:spMkLst>
        </pc:spChg>
        <pc:spChg chg="mod">
          <ac:chgData name="NGUYEN PHAM ANH THU" userId="baf72463-252b-4d5f-a6ca-5a6327a9888d" providerId="ADAL" clId="{AB3C9349-7349-4BB9-BD21-82DC73C2DD77}" dt="2022-06-23T14:51:49.514" v="1767" actId="165"/>
          <ac:spMkLst>
            <pc:docMk/>
            <pc:sldMk cId="40419307" sldId="310"/>
            <ac:spMk id="18" creationId="{55B61DFF-0BC0-1FFE-DA3C-6032A465FC9A}"/>
          </ac:spMkLst>
        </pc:spChg>
        <pc:spChg chg="mod">
          <ac:chgData name="NGUYEN PHAM ANH THU" userId="baf72463-252b-4d5f-a6ca-5a6327a9888d" providerId="ADAL" clId="{AB3C9349-7349-4BB9-BD21-82DC73C2DD77}" dt="2022-06-23T14:51:49.514" v="1767" actId="165"/>
          <ac:spMkLst>
            <pc:docMk/>
            <pc:sldMk cId="40419307" sldId="310"/>
            <ac:spMk id="19" creationId="{BD95D428-CBF8-0401-D9E5-CF777CA0F516}"/>
          </ac:spMkLst>
        </pc:spChg>
        <pc:spChg chg="mod">
          <ac:chgData name="NGUYEN PHAM ANH THU" userId="baf72463-252b-4d5f-a6ca-5a6327a9888d" providerId="ADAL" clId="{AB3C9349-7349-4BB9-BD21-82DC73C2DD77}" dt="2022-06-23T14:51:49.514" v="1767" actId="165"/>
          <ac:spMkLst>
            <pc:docMk/>
            <pc:sldMk cId="40419307" sldId="310"/>
            <ac:spMk id="20" creationId="{396D8488-6382-6D7D-2C0B-EF1639D4701D}"/>
          </ac:spMkLst>
        </pc:spChg>
        <pc:spChg chg="mod">
          <ac:chgData name="NGUYEN PHAM ANH THU" userId="baf72463-252b-4d5f-a6ca-5a6327a9888d" providerId="ADAL" clId="{AB3C9349-7349-4BB9-BD21-82DC73C2DD77}" dt="2022-06-23T14:51:49.514" v="1767" actId="165"/>
          <ac:spMkLst>
            <pc:docMk/>
            <pc:sldMk cId="40419307" sldId="310"/>
            <ac:spMk id="21" creationId="{8071E21F-84D5-C9F2-1530-179A5136C8CD}"/>
          </ac:spMkLst>
        </pc:spChg>
        <pc:spChg chg="mod">
          <ac:chgData name="NGUYEN PHAM ANH THU" userId="baf72463-252b-4d5f-a6ca-5a6327a9888d" providerId="ADAL" clId="{AB3C9349-7349-4BB9-BD21-82DC73C2DD77}" dt="2022-06-23T14:51:49.514" v="1767" actId="165"/>
          <ac:spMkLst>
            <pc:docMk/>
            <pc:sldMk cId="40419307" sldId="310"/>
            <ac:spMk id="22" creationId="{974318B4-79DE-946F-BD3A-7234143745E0}"/>
          </ac:spMkLst>
        </pc:spChg>
        <pc:spChg chg="del mod topLvl">
          <ac:chgData name="NGUYEN PHAM ANH THU" userId="baf72463-252b-4d5f-a6ca-5a6327a9888d" providerId="ADAL" clId="{AB3C9349-7349-4BB9-BD21-82DC73C2DD77}" dt="2022-06-23T14:52:03.566" v="1769" actId="478"/>
          <ac:spMkLst>
            <pc:docMk/>
            <pc:sldMk cId="40419307" sldId="310"/>
            <ac:spMk id="26" creationId="{A1B18945-DF2A-B1EC-0401-212135587E7E}"/>
          </ac:spMkLst>
        </pc:spChg>
        <pc:spChg chg="del mod">
          <ac:chgData name="NGUYEN PHAM ANH THU" userId="baf72463-252b-4d5f-a6ca-5a6327a9888d" providerId="ADAL" clId="{AB3C9349-7349-4BB9-BD21-82DC73C2DD77}" dt="2022-06-23T14:51:27.631" v="1762" actId="478"/>
          <ac:spMkLst>
            <pc:docMk/>
            <pc:sldMk cId="40419307" sldId="310"/>
            <ac:spMk id="28" creationId="{69B13082-156B-5E43-14BE-D37444338F72}"/>
          </ac:spMkLst>
        </pc:spChg>
        <pc:spChg chg="del mod">
          <ac:chgData name="NGUYEN PHAM ANH THU" userId="baf72463-252b-4d5f-a6ca-5a6327a9888d" providerId="ADAL" clId="{AB3C9349-7349-4BB9-BD21-82DC73C2DD77}" dt="2022-06-23T14:51:26.231" v="1761" actId="478"/>
          <ac:spMkLst>
            <pc:docMk/>
            <pc:sldMk cId="40419307" sldId="310"/>
            <ac:spMk id="29" creationId="{03D1B6BF-611F-35D7-09F9-CCC3A013A283}"/>
          </ac:spMkLst>
        </pc:spChg>
        <pc:spChg chg="mod">
          <ac:chgData name="NGUYEN PHAM ANH THU" userId="baf72463-252b-4d5f-a6ca-5a6327a9888d" providerId="ADAL" clId="{AB3C9349-7349-4BB9-BD21-82DC73C2DD77}" dt="2022-06-23T14:51:36.262" v="1764" actId="165"/>
          <ac:spMkLst>
            <pc:docMk/>
            <pc:sldMk cId="40419307" sldId="310"/>
            <ac:spMk id="30" creationId="{55D4DB54-96EF-EA73-98AE-1AFE62B15C84}"/>
          </ac:spMkLst>
        </pc:spChg>
        <pc:spChg chg="del mod">
          <ac:chgData name="NGUYEN PHAM ANH THU" userId="baf72463-252b-4d5f-a6ca-5a6327a9888d" providerId="ADAL" clId="{AB3C9349-7349-4BB9-BD21-82DC73C2DD77}" dt="2022-06-23T14:51:28.749" v="1763" actId="478"/>
          <ac:spMkLst>
            <pc:docMk/>
            <pc:sldMk cId="40419307" sldId="310"/>
            <ac:spMk id="31" creationId="{8FC80471-7C0F-44C6-02ED-FE3064F605BD}"/>
          </ac:spMkLst>
        </pc:spChg>
        <pc:spChg chg="mod">
          <ac:chgData name="NGUYEN PHAM ANH THU" userId="baf72463-252b-4d5f-a6ca-5a6327a9888d" providerId="ADAL" clId="{AB3C9349-7349-4BB9-BD21-82DC73C2DD77}" dt="2022-06-23T14:51:36.262" v="1764" actId="165"/>
          <ac:spMkLst>
            <pc:docMk/>
            <pc:sldMk cId="40419307" sldId="310"/>
            <ac:spMk id="32" creationId="{DAC124A8-8663-8D04-7BCA-E22332B89659}"/>
          </ac:spMkLst>
        </pc:spChg>
        <pc:spChg chg="mod">
          <ac:chgData name="NGUYEN PHAM ANH THU" userId="baf72463-252b-4d5f-a6ca-5a6327a9888d" providerId="ADAL" clId="{AB3C9349-7349-4BB9-BD21-82DC73C2DD77}" dt="2022-06-23T14:51:36.262" v="1764" actId="165"/>
          <ac:spMkLst>
            <pc:docMk/>
            <pc:sldMk cId="40419307" sldId="310"/>
            <ac:spMk id="33" creationId="{DC9AF2C9-4974-EB08-ED51-4D8C16FCDA74}"/>
          </ac:spMkLst>
        </pc:spChg>
        <pc:spChg chg="add mod">
          <ac:chgData name="NGUYEN PHAM ANH THU" userId="baf72463-252b-4d5f-a6ca-5a6327a9888d" providerId="ADAL" clId="{AB3C9349-7349-4BB9-BD21-82DC73C2DD77}" dt="2022-06-23T14:52:27.270" v="1777" actId="1076"/>
          <ac:spMkLst>
            <pc:docMk/>
            <pc:sldMk cId="40419307" sldId="310"/>
            <ac:spMk id="34" creationId="{D21EAC58-62FA-A368-2C2D-A7B3A28D9D32}"/>
          </ac:spMkLst>
        </pc:spChg>
        <pc:grpChg chg="add del mod">
          <ac:chgData name="NGUYEN PHAM ANH THU" userId="baf72463-252b-4d5f-a6ca-5a6327a9888d" providerId="ADAL" clId="{AB3C9349-7349-4BB9-BD21-82DC73C2DD77}" dt="2022-06-23T14:51:44.855" v="1766" actId="165"/>
          <ac:grpSpMkLst>
            <pc:docMk/>
            <pc:sldMk cId="40419307" sldId="310"/>
            <ac:grpSpMk id="10" creationId="{4CEA1E8B-0ECF-6878-C26A-7793D11D267E}"/>
          </ac:grpSpMkLst>
        </pc:grpChg>
        <pc:grpChg chg="del mod topLvl">
          <ac:chgData name="NGUYEN PHAM ANH THU" userId="baf72463-252b-4d5f-a6ca-5a6327a9888d" providerId="ADAL" clId="{AB3C9349-7349-4BB9-BD21-82DC73C2DD77}" dt="2022-06-23T14:51:49.514" v="1767" actId="165"/>
          <ac:grpSpMkLst>
            <pc:docMk/>
            <pc:sldMk cId="40419307" sldId="310"/>
            <ac:grpSpMk id="14" creationId="{8A60BA4C-B973-E1D4-5885-3415E92AC915}"/>
          </ac:grpSpMkLst>
        </pc:grpChg>
        <pc:grpChg chg="del mod topLvl">
          <ac:chgData name="NGUYEN PHAM ANH THU" userId="baf72463-252b-4d5f-a6ca-5a6327a9888d" providerId="ADAL" clId="{AB3C9349-7349-4BB9-BD21-82DC73C2DD77}" dt="2022-06-23T14:51:54.318" v="1768" actId="478"/>
          <ac:grpSpMkLst>
            <pc:docMk/>
            <pc:sldMk cId="40419307" sldId="310"/>
            <ac:grpSpMk id="16" creationId="{35E62811-1A9F-D727-CBEF-56CC2A5A7224}"/>
          </ac:grpSpMkLst>
        </pc:grpChg>
        <pc:grpChg chg="add del mod">
          <ac:chgData name="NGUYEN PHAM ANH THU" userId="baf72463-252b-4d5f-a6ca-5a6327a9888d" providerId="ADAL" clId="{AB3C9349-7349-4BB9-BD21-82DC73C2DD77}" dt="2022-06-23T14:51:22.210" v="1759" actId="165"/>
          <ac:grpSpMkLst>
            <pc:docMk/>
            <pc:sldMk cId="40419307" sldId="310"/>
            <ac:grpSpMk id="23" creationId="{C1BD3719-DAB8-2F87-5465-C7CD7E84B59D}"/>
          </ac:grpSpMkLst>
        </pc:grpChg>
        <pc:grpChg chg="del mod topLvl">
          <ac:chgData name="NGUYEN PHAM ANH THU" userId="baf72463-252b-4d5f-a6ca-5a6327a9888d" providerId="ADAL" clId="{AB3C9349-7349-4BB9-BD21-82DC73C2DD77}" dt="2022-06-23T14:51:36.262" v="1764" actId="165"/>
          <ac:grpSpMkLst>
            <pc:docMk/>
            <pc:sldMk cId="40419307" sldId="310"/>
            <ac:grpSpMk id="25" creationId="{885B837A-25DF-7838-4CF9-D93BD85197FF}"/>
          </ac:grpSpMkLst>
        </pc:grpChg>
        <pc:grpChg chg="del mod topLvl">
          <ac:chgData name="NGUYEN PHAM ANH THU" userId="baf72463-252b-4d5f-a6ca-5a6327a9888d" providerId="ADAL" clId="{AB3C9349-7349-4BB9-BD21-82DC73C2DD77}" dt="2022-06-23T14:51:41.860" v="1765" actId="478"/>
          <ac:grpSpMkLst>
            <pc:docMk/>
            <pc:sldMk cId="40419307" sldId="310"/>
            <ac:grpSpMk id="27" creationId="{DB528F74-0E4D-0DF8-F0E1-77064468D82C}"/>
          </ac:grpSpMkLst>
        </pc:grpChg>
        <pc:picChg chg="add mod">
          <ac:chgData name="NGUYEN PHAM ANH THU" userId="baf72463-252b-4d5f-a6ca-5a6327a9888d" providerId="ADAL" clId="{AB3C9349-7349-4BB9-BD21-82DC73C2DD77}" dt="2022-06-23T14:52:05.910" v="1770" actId="14100"/>
          <ac:picMkLst>
            <pc:docMk/>
            <pc:sldMk cId="40419307" sldId="310"/>
            <ac:picMk id="9" creationId="{D6405FB3-9623-192C-68CC-BBEDB6046A78}"/>
          </ac:picMkLst>
        </pc:picChg>
        <pc:picChg chg="del">
          <ac:chgData name="NGUYEN PHAM ANH THU" userId="baf72463-252b-4d5f-a6ca-5a6327a9888d" providerId="ADAL" clId="{AB3C9349-7349-4BB9-BD21-82DC73C2DD77}" dt="2022-06-23T14:51:10.822" v="1756" actId="478"/>
          <ac:picMkLst>
            <pc:docMk/>
            <pc:sldMk cId="40419307" sldId="310"/>
            <ac:picMk id="11" creationId="{86C9BB18-5DC0-B38A-61D0-6CFB230C6825}"/>
          </ac:picMkLst>
        </pc:picChg>
        <pc:picChg chg="del mod topLvl">
          <ac:chgData name="NGUYEN PHAM ANH THU" userId="baf72463-252b-4d5f-a6ca-5a6327a9888d" providerId="ADAL" clId="{AB3C9349-7349-4BB9-BD21-82DC73C2DD77}" dt="2022-06-23T14:51:54.318" v="1768" actId="478"/>
          <ac:picMkLst>
            <pc:docMk/>
            <pc:sldMk cId="40419307" sldId="310"/>
            <ac:picMk id="12" creationId="{D840D3B8-A0BE-E022-6C92-0EEA11F13AB9}"/>
          </ac:picMkLst>
        </pc:picChg>
        <pc:picChg chg="del mod topLvl">
          <ac:chgData name="NGUYEN PHAM ANH THU" userId="baf72463-252b-4d5f-a6ca-5a6327a9888d" providerId="ADAL" clId="{AB3C9349-7349-4BB9-BD21-82DC73C2DD77}" dt="2022-06-23T14:51:24.430" v="1760" actId="478"/>
          <ac:picMkLst>
            <pc:docMk/>
            <pc:sldMk cId="40419307" sldId="310"/>
            <ac:picMk id="24" creationId="{4FFB06C4-7350-53F5-6923-5341C9054F3A}"/>
          </ac:picMkLst>
        </pc:picChg>
      </pc:sldChg>
      <pc:sldChg chg="addSp delSp modSp add mod ord delAnim modAnim">
        <pc:chgData name="NGUYEN PHAM ANH THU" userId="baf72463-252b-4d5f-a6ca-5a6327a9888d" providerId="ADAL" clId="{AB3C9349-7349-4BB9-BD21-82DC73C2DD77}" dt="2022-06-24T02:56:39.713" v="3029" actId="1076"/>
        <pc:sldMkLst>
          <pc:docMk/>
          <pc:sldMk cId="2840897638" sldId="311"/>
        </pc:sldMkLst>
        <pc:spChg chg="add del">
          <ac:chgData name="NGUYEN PHAM ANH THU" userId="baf72463-252b-4d5f-a6ca-5a6327a9888d" providerId="ADAL" clId="{AB3C9349-7349-4BB9-BD21-82DC73C2DD77}" dt="2022-06-24T02:56:00.733" v="3023" actId="478"/>
          <ac:spMkLst>
            <pc:docMk/>
            <pc:sldMk cId="2840897638" sldId="311"/>
            <ac:spMk id="2" creationId="{CAA13998-4A5B-AA06-D0FB-F4A858424809}"/>
          </ac:spMkLst>
        </pc:spChg>
        <pc:spChg chg="add mod">
          <ac:chgData name="NGUYEN PHAM ANH THU" userId="baf72463-252b-4d5f-a6ca-5a6327a9888d" providerId="ADAL" clId="{AB3C9349-7349-4BB9-BD21-82DC73C2DD77}" dt="2022-06-23T15:05:26.329" v="1829" actId="403"/>
          <ac:spMkLst>
            <pc:docMk/>
            <pc:sldMk cId="2840897638" sldId="311"/>
            <ac:spMk id="8" creationId="{8C92B8C1-1A3B-3C0A-D570-69AF06F0AA81}"/>
          </ac:spMkLst>
        </pc:spChg>
        <pc:spChg chg="mod">
          <ac:chgData name="NGUYEN PHAM ANH THU" userId="baf72463-252b-4d5f-a6ca-5a6327a9888d" providerId="ADAL" clId="{AB3C9349-7349-4BB9-BD21-82DC73C2DD77}" dt="2022-06-23T15:05:58.827" v="1830"/>
          <ac:spMkLst>
            <pc:docMk/>
            <pc:sldMk cId="2840897638" sldId="311"/>
            <ac:spMk id="15" creationId="{E37CC86B-F14A-4D81-1782-5C0DD9EA72DB}"/>
          </ac:spMkLst>
        </pc:spChg>
        <pc:spChg chg="add mod">
          <ac:chgData name="NGUYEN PHAM ANH THU" userId="baf72463-252b-4d5f-a6ca-5a6327a9888d" providerId="ADAL" clId="{AB3C9349-7349-4BB9-BD21-82DC73C2DD77}" dt="2022-06-24T02:18:43.912" v="2737" actId="1076"/>
          <ac:spMkLst>
            <pc:docMk/>
            <pc:sldMk cId="2840897638" sldId="311"/>
            <ac:spMk id="19" creationId="{06A17FCB-8345-9194-425D-4E329F885F60}"/>
          </ac:spMkLst>
        </pc:spChg>
        <pc:spChg chg="add del mod">
          <ac:chgData name="NGUYEN PHAM ANH THU" userId="baf72463-252b-4d5f-a6ca-5a6327a9888d" providerId="ADAL" clId="{AB3C9349-7349-4BB9-BD21-82DC73C2DD77}" dt="2022-06-24T02:56:27.777" v="3025"/>
          <ac:spMkLst>
            <pc:docMk/>
            <pc:sldMk cId="2840897638" sldId="311"/>
            <ac:spMk id="20" creationId="{8674FAA8-EB2D-E5F5-961D-C28A99917A1A}"/>
          </ac:spMkLst>
        </pc:spChg>
        <pc:spChg chg="del">
          <ac:chgData name="NGUYEN PHAM ANH THU" userId="baf72463-252b-4d5f-a6ca-5a6327a9888d" providerId="ADAL" clId="{AB3C9349-7349-4BB9-BD21-82DC73C2DD77}" dt="2022-06-23T15:03:16.411" v="1781" actId="478"/>
          <ac:spMkLst>
            <pc:docMk/>
            <pc:sldMk cId="2840897638" sldId="311"/>
            <ac:spMk id="34" creationId="{D21EAC58-62FA-A368-2C2D-A7B3A28D9D32}"/>
          </ac:spMkLst>
        </pc:spChg>
        <pc:grpChg chg="add mod">
          <ac:chgData name="NGUYEN PHAM ANH THU" userId="baf72463-252b-4d5f-a6ca-5a6327a9888d" providerId="ADAL" clId="{AB3C9349-7349-4BB9-BD21-82DC73C2DD77}" dt="2022-06-23T15:06:01.583" v="1831" actId="1076"/>
          <ac:grpSpMkLst>
            <pc:docMk/>
            <pc:sldMk cId="2840897638" sldId="311"/>
            <ac:grpSpMk id="14" creationId="{12C40799-40A7-C8B6-56CB-7960103F3E0A}"/>
          </ac:grpSpMkLst>
        </pc:grpChg>
        <pc:grpChg chg="mod">
          <ac:chgData name="NGUYEN PHAM ANH THU" userId="baf72463-252b-4d5f-a6ca-5a6327a9888d" providerId="ADAL" clId="{AB3C9349-7349-4BB9-BD21-82DC73C2DD77}" dt="2022-06-23T15:05:58.827" v="1830"/>
          <ac:grpSpMkLst>
            <pc:docMk/>
            <pc:sldMk cId="2840897638" sldId="311"/>
            <ac:grpSpMk id="16" creationId="{2B318077-F3AC-D035-5449-A1248D641608}"/>
          </ac:grpSpMkLst>
        </pc:grpChg>
        <pc:picChg chg="add mod">
          <ac:chgData name="NGUYEN PHAM ANH THU" userId="baf72463-252b-4d5f-a6ca-5a6327a9888d" providerId="ADAL" clId="{AB3C9349-7349-4BB9-BD21-82DC73C2DD77}" dt="2022-06-24T02:56:39.713" v="3029" actId="1076"/>
          <ac:picMkLst>
            <pc:docMk/>
            <pc:sldMk cId="2840897638" sldId="311"/>
            <ac:picMk id="4" creationId="{049DFA42-C9FC-B297-3E32-5ABBCFE9044A}"/>
          </ac:picMkLst>
        </pc:picChg>
        <pc:picChg chg="del">
          <ac:chgData name="NGUYEN PHAM ANH THU" userId="baf72463-252b-4d5f-a6ca-5a6327a9888d" providerId="ADAL" clId="{AB3C9349-7349-4BB9-BD21-82DC73C2DD77}" dt="2022-06-23T15:03:16.411" v="1781" actId="478"/>
          <ac:picMkLst>
            <pc:docMk/>
            <pc:sldMk cId="2840897638" sldId="311"/>
            <ac:picMk id="9" creationId="{D6405FB3-9623-192C-68CC-BBEDB6046A78}"/>
          </ac:picMkLst>
        </pc:picChg>
        <pc:picChg chg="add mod">
          <ac:chgData name="NGUYEN PHAM ANH THU" userId="baf72463-252b-4d5f-a6ca-5a6327a9888d" providerId="ADAL" clId="{AB3C9349-7349-4BB9-BD21-82DC73C2DD77}" dt="2022-06-23T15:05:05.526" v="1824" actId="1076"/>
          <ac:picMkLst>
            <pc:docMk/>
            <pc:sldMk cId="2840897638" sldId="311"/>
            <ac:picMk id="10" creationId="{6D390789-CBBC-0FE2-D4DD-CE004D1F8C2C}"/>
          </ac:picMkLst>
        </pc:picChg>
        <pc:picChg chg="add mod">
          <ac:chgData name="NGUYEN PHAM ANH THU" userId="baf72463-252b-4d5f-a6ca-5a6327a9888d" providerId="ADAL" clId="{AB3C9349-7349-4BB9-BD21-82DC73C2DD77}" dt="2022-06-23T15:05:05.526" v="1824" actId="1076"/>
          <ac:picMkLst>
            <pc:docMk/>
            <pc:sldMk cId="2840897638" sldId="311"/>
            <ac:picMk id="11" creationId="{B72E92B8-14B5-9838-F95E-2FEFBCB60200}"/>
          </ac:picMkLst>
        </pc:picChg>
        <pc:picChg chg="add mod">
          <ac:chgData name="NGUYEN PHAM ANH THU" userId="baf72463-252b-4d5f-a6ca-5a6327a9888d" providerId="ADAL" clId="{AB3C9349-7349-4BB9-BD21-82DC73C2DD77}" dt="2022-06-23T15:05:05.526" v="1824" actId="1076"/>
          <ac:picMkLst>
            <pc:docMk/>
            <pc:sldMk cId="2840897638" sldId="311"/>
            <ac:picMk id="12" creationId="{B092D119-F29A-75BD-820C-1B9DB64FCA03}"/>
          </ac:picMkLst>
        </pc:picChg>
        <pc:picChg chg="add mod">
          <ac:chgData name="NGUYEN PHAM ANH THU" userId="baf72463-252b-4d5f-a6ca-5a6327a9888d" providerId="ADAL" clId="{AB3C9349-7349-4BB9-BD21-82DC73C2DD77}" dt="2022-06-23T15:05:05.526" v="1824" actId="1076"/>
          <ac:picMkLst>
            <pc:docMk/>
            <pc:sldMk cId="2840897638" sldId="311"/>
            <ac:picMk id="13" creationId="{29994564-30EA-EE14-1C19-26F804434865}"/>
          </ac:picMkLst>
        </pc:picChg>
        <pc:picChg chg="mod">
          <ac:chgData name="NGUYEN PHAM ANH THU" userId="baf72463-252b-4d5f-a6ca-5a6327a9888d" providerId="ADAL" clId="{AB3C9349-7349-4BB9-BD21-82DC73C2DD77}" dt="2022-06-23T15:05:58.827" v="1830"/>
          <ac:picMkLst>
            <pc:docMk/>
            <pc:sldMk cId="2840897638" sldId="311"/>
            <ac:picMk id="17" creationId="{7DF8B779-CA6D-F3AD-CF0D-19A971A3A8CB}"/>
          </ac:picMkLst>
        </pc:picChg>
        <pc:picChg chg="mod">
          <ac:chgData name="NGUYEN PHAM ANH THU" userId="baf72463-252b-4d5f-a6ca-5a6327a9888d" providerId="ADAL" clId="{AB3C9349-7349-4BB9-BD21-82DC73C2DD77}" dt="2022-06-23T15:05:58.827" v="1830"/>
          <ac:picMkLst>
            <pc:docMk/>
            <pc:sldMk cId="2840897638" sldId="311"/>
            <ac:picMk id="18" creationId="{B7E7F5A2-EC37-1308-27C4-214EF3093421}"/>
          </ac:picMkLst>
        </pc:picChg>
      </pc:sldChg>
      <pc:sldChg chg="addSp delSp modSp add mod ord delAnim modAnim">
        <pc:chgData name="NGUYEN PHAM ANH THU" userId="baf72463-252b-4d5f-a6ca-5a6327a9888d" providerId="ADAL" clId="{AB3C9349-7349-4BB9-BD21-82DC73C2DD77}" dt="2022-06-24T04:12:18.337" v="4570"/>
        <pc:sldMkLst>
          <pc:docMk/>
          <pc:sldMk cId="3071322665" sldId="312"/>
        </pc:sldMkLst>
        <pc:spChg chg="del">
          <ac:chgData name="NGUYEN PHAM ANH THU" userId="baf72463-252b-4d5f-a6ca-5a6327a9888d" providerId="ADAL" clId="{AB3C9349-7349-4BB9-BD21-82DC73C2DD77}" dt="2022-06-23T15:06:26.991" v="1837" actId="478"/>
          <ac:spMkLst>
            <pc:docMk/>
            <pc:sldMk cId="3071322665" sldId="312"/>
            <ac:spMk id="8" creationId="{20B20D53-E741-A30F-6D3A-A50907A623C6}"/>
          </ac:spMkLst>
        </pc:spChg>
        <pc:spChg chg="add mod">
          <ac:chgData name="NGUYEN PHAM ANH THU" userId="baf72463-252b-4d5f-a6ca-5a6327a9888d" providerId="ADAL" clId="{AB3C9349-7349-4BB9-BD21-82DC73C2DD77}" dt="2022-06-24T02:56:54.168" v="3031" actId="1076"/>
          <ac:spMkLst>
            <pc:docMk/>
            <pc:sldMk cId="3071322665" sldId="312"/>
            <ac:spMk id="8" creationId="{5C951044-B3B3-A718-1678-626F3A703BCC}"/>
          </ac:spMkLst>
        </pc:spChg>
        <pc:spChg chg="mod">
          <ac:chgData name="NGUYEN PHAM ANH THU" userId="baf72463-252b-4d5f-a6ca-5a6327a9888d" providerId="ADAL" clId="{AB3C9349-7349-4BB9-BD21-82DC73C2DD77}" dt="2022-06-23T15:07:47.295" v="1854" actId="1076"/>
          <ac:spMkLst>
            <pc:docMk/>
            <pc:sldMk cId="3071322665" sldId="312"/>
            <ac:spMk id="13" creationId="{545956D5-4DE6-00AC-5246-94B81CD19AD1}"/>
          </ac:spMkLst>
        </pc:spChg>
        <pc:picChg chg="add mod">
          <ac:chgData name="NGUYEN PHAM ANH THU" userId="baf72463-252b-4d5f-a6ca-5a6327a9888d" providerId="ADAL" clId="{AB3C9349-7349-4BB9-BD21-82DC73C2DD77}" dt="2022-06-23T15:07:49.511" v="1855" actId="1076"/>
          <ac:picMkLst>
            <pc:docMk/>
            <pc:sldMk cId="3071322665" sldId="312"/>
            <ac:picMk id="9" creationId="{44897231-9D7C-08A1-AE55-A2C03B7F477F}"/>
          </ac:picMkLst>
        </pc:picChg>
        <pc:picChg chg="add mod">
          <ac:chgData name="NGUYEN PHAM ANH THU" userId="baf72463-252b-4d5f-a6ca-5a6327a9888d" providerId="ADAL" clId="{AB3C9349-7349-4BB9-BD21-82DC73C2DD77}" dt="2022-06-24T02:56:50.986" v="3030"/>
          <ac:picMkLst>
            <pc:docMk/>
            <pc:sldMk cId="3071322665" sldId="312"/>
            <ac:picMk id="10" creationId="{016C304C-3130-4C91-7C65-CE0B0846D343}"/>
          </ac:picMkLst>
        </pc:picChg>
        <pc:picChg chg="mod">
          <ac:chgData name="NGUYEN PHAM ANH THU" userId="baf72463-252b-4d5f-a6ca-5a6327a9888d" providerId="ADAL" clId="{AB3C9349-7349-4BB9-BD21-82DC73C2DD77}" dt="2022-06-23T15:07:58.911" v="1856" actId="1076"/>
          <ac:picMkLst>
            <pc:docMk/>
            <pc:sldMk cId="3071322665" sldId="312"/>
            <ac:picMk id="11" creationId="{86C9BB18-5DC0-B38A-61D0-6CFB230C6825}"/>
          </ac:picMkLst>
        </pc:picChg>
      </pc:sldChg>
      <pc:sldChg chg="addSp delSp modSp add mod ord modAnim">
        <pc:chgData name="NGUYEN PHAM ANH THU" userId="baf72463-252b-4d5f-a6ca-5a6327a9888d" providerId="ADAL" clId="{AB3C9349-7349-4BB9-BD21-82DC73C2DD77}" dt="2022-06-24T04:12:28.196" v="4572"/>
        <pc:sldMkLst>
          <pc:docMk/>
          <pc:sldMk cId="1785551411" sldId="313"/>
        </pc:sldMkLst>
        <pc:spChg chg="add mod">
          <ac:chgData name="NGUYEN PHAM ANH THU" userId="baf72463-252b-4d5f-a6ca-5a6327a9888d" providerId="ADAL" clId="{AB3C9349-7349-4BB9-BD21-82DC73C2DD77}" dt="2022-06-24T03:03:05.743" v="3179" actId="1076"/>
          <ac:spMkLst>
            <pc:docMk/>
            <pc:sldMk cId="1785551411" sldId="313"/>
            <ac:spMk id="9" creationId="{C3700930-9F5F-B325-6688-7DA8BA5812F4}"/>
          </ac:spMkLst>
        </pc:spChg>
        <pc:spChg chg="mod">
          <ac:chgData name="NGUYEN PHAM ANH THU" userId="baf72463-252b-4d5f-a6ca-5a6327a9888d" providerId="ADAL" clId="{AB3C9349-7349-4BB9-BD21-82DC73C2DD77}" dt="2022-06-23T15:09:30.973" v="1874" actId="1076"/>
          <ac:spMkLst>
            <pc:docMk/>
            <pc:sldMk cId="1785551411" sldId="313"/>
            <ac:spMk id="13" creationId="{545956D5-4DE6-00AC-5246-94B81CD19AD1}"/>
          </ac:spMkLst>
        </pc:spChg>
        <pc:picChg chg="add mod">
          <ac:chgData name="NGUYEN PHAM ANH THU" userId="baf72463-252b-4d5f-a6ca-5a6327a9888d" providerId="ADAL" clId="{AB3C9349-7349-4BB9-BD21-82DC73C2DD77}" dt="2022-06-23T15:10:07.967" v="1891" actId="1038"/>
          <ac:picMkLst>
            <pc:docMk/>
            <pc:sldMk cId="1785551411" sldId="313"/>
            <ac:picMk id="8" creationId="{46FA2225-8790-F1A3-E7BF-4ED584777F20}"/>
          </ac:picMkLst>
        </pc:picChg>
        <pc:picChg chg="del">
          <ac:chgData name="NGUYEN PHAM ANH THU" userId="baf72463-252b-4d5f-a6ca-5a6327a9888d" providerId="ADAL" clId="{AB3C9349-7349-4BB9-BD21-82DC73C2DD77}" dt="2022-06-23T15:08:51.342" v="1862" actId="478"/>
          <ac:picMkLst>
            <pc:docMk/>
            <pc:sldMk cId="1785551411" sldId="313"/>
            <ac:picMk id="9" creationId="{44897231-9D7C-08A1-AE55-A2C03B7F477F}"/>
          </ac:picMkLst>
        </pc:picChg>
        <pc:picChg chg="add mod">
          <ac:chgData name="NGUYEN PHAM ANH THU" userId="baf72463-252b-4d5f-a6ca-5a6327a9888d" providerId="ADAL" clId="{AB3C9349-7349-4BB9-BD21-82DC73C2DD77}" dt="2022-06-23T15:10:07.967" v="1891" actId="1038"/>
          <ac:picMkLst>
            <pc:docMk/>
            <pc:sldMk cId="1785551411" sldId="313"/>
            <ac:picMk id="10" creationId="{71B556A0-D58A-19DA-4BB4-B202FE3C19B3}"/>
          </ac:picMkLst>
        </pc:picChg>
        <pc:picChg chg="ord">
          <ac:chgData name="NGUYEN PHAM ANH THU" userId="baf72463-252b-4d5f-a6ca-5a6327a9888d" providerId="ADAL" clId="{AB3C9349-7349-4BB9-BD21-82DC73C2DD77}" dt="2022-06-23T15:10:01.696" v="1883" actId="166"/>
          <ac:picMkLst>
            <pc:docMk/>
            <pc:sldMk cId="1785551411" sldId="313"/>
            <ac:picMk id="11" creationId="{86C9BB18-5DC0-B38A-61D0-6CFB230C6825}"/>
          </ac:picMkLst>
        </pc:picChg>
        <pc:picChg chg="add mod">
          <ac:chgData name="NGUYEN PHAM ANH THU" userId="baf72463-252b-4d5f-a6ca-5a6327a9888d" providerId="ADAL" clId="{AB3C9349-7349-4BB9-BD21-82DC73C2DD77}" dt="2022-06-23T15:10:07.967" v="1891" actId="1038"/>
          <ac:picMkLst>
            <pc:docMk/>
            <pc:sldMk cId="1785551411" sldId="313"/>
            <ac:picMk id="12" creationId="{E6F9F096-1872-DC14-97FE-B090BF2E8871}"/>
          </ac:picMkLst>
        </pc:picChg>
        <pc:picChg chg="add mod">
          <ac:chgData name="NGUYEN PHAM ANH THU" userId="baf72463-252b-4d5f-a6ca-5a6327a9888d" providerId="ADAL" clId="{AB3C9349-7349-4BB9-BD21-82DC73C2DD77}" dt="2022-06-24T03:02:50.136" v="3174"/>
          <ac:picMkLst>
            <pc:docMk/>
            <pc:sldMk cId="1785551411" sldId="313"/>
            <ac:picMk id="14" creationId="{4052E1AA-7288-BBDE-46D2-FEE95E8D356C}"/>
          </ac:picMkLst>
        </pc:picChg>
      </pc:sldChg>
      <pc:sldChg chg="addSp delSp modSp add del mod modAnim">
        <pc:chgData name="NGUYEN PHAM ANH THU" userId="baf72463-252b-4d5f-a6ca-5a6327a9888d" providerId="ADAL" clId="{AB3C9349-7349-4BB9-BD21-82DC73C2DD77}" dt="2022-06-24T01:40:43.877" v="1945" actId="2696"/>
        <pc:sldMkLst>
          <pc:docMk/>
          <pc:sldMk cId="107416228" sldId="314"/>
        </pc:sldMkLst>
        <pc:spChg chg="add mod">
          <ac:chgData name="NGUYEN PHAM ANH THU" userId="baf72463-252b-4d5f-a6ca-5a6327a9888d" providerId="ADAL" clId="{AB3C9349-7349-4BB9-BD21-82DC73C2DD77}" dt="2022-06-24T01:27:45.094" v="1926" actId="1076"/>
          <ac:spMkLst>
            <pc:docMk/>
            <pc:sldMk cId="107416228" sldId="314"/>
            <ac:spMk id="9" creationId="{AA3E63A2-54AA-3272-297F-C7F7641D7455}"/>
          </ac:spMkLst>
        </pc:spChg>
        <pc:picChg chg="del">
          <ac:chgData name="NGUYEN PHAM ANH THU" userId="baf72463-252b-4d5f-a6ca-5a6327a9888d" providerId="ADAL" clId="{AB3C9349-7349-4BB9-BD21-82DC73C2DD77}" dt="2022-06-24T01:40:28.442" v="1942" actId="478"/>
          <ac:picMkLst>
            <pc:docMk/>
            <pc:sldMk cId="107416228" sldId="314"/>
            <ac:picMk id="2" creationId="{00000000-0000-0000-0000-000000000000}"/>
          </ac:picMkLst>
        </pc:picChg>
        <pc:picChg chg="add del mod">
          <ac:chgData name="NGUYEN PHAM ANH THU" userId="baf72463-252b-4d5f-a6ca-5a6327a9888d" providerId="ADAL" clId="{AB3C9349-7349-4BB9-BD21-82DC73C2DD77}" dt="2022-06-24T01:27:59.329" v="1929" actId="478"/>
          <ac:picMkLst>
            <pc:docMk/>
            <pc:sldMk cId="107416228" sldId="314"/>
            <ac:picMk id="4" creationId="{69283BAF-DB07-12A8-EF2E-0BAA62D9C22D}"/>
          </ac:picMkLst>
        </pc:picChg>
        <pc:picChg chg="del">
          <ac:chgData name="NGUYEN PHAM ANH THU" userId="baf72463-252b-4d5f-a6ca-5a6327a9888d" providerId="ADAL" clId="{AB3C9349-7349-4BB9-BD21-82DC73C2DD77}" dt="2022-06-24T01:27:35.552" v="1923" actId="478"/>
          <ac:picMkLst>
            <pc:docMk/>
            <pc:sldMk cId="107416228" sldId="314"/>
            <ac:picMk id="6" creationId="{00000000-0000-0000-0000-000000000000}"/>
          </ac:picMkLst>
        </pc:picChg>
        <pc:picChg chg="del">
          <ac:chgData name="NGUYEN PHAM ANH THU" userId="baf72463-252b-4d5f-a6ca-5a6327a9888d" providerId="ADAL" clId="{AB3C9349-7349-4BB9-BD21-82DC73C2DD77}" dt="2022-06-24T01:39:34.539" v="1930" actId="478"/>
          <ac:picMkLst>
            <pc:docMk/>
            <pc:sldMk cId="107416228" sldId="314"/>
            <ac:picMk id="7" creationId="{00000000-0000-0000-0000-000000000000}"/>
          </ac:picMkLst>
        </pc:picChg>
        <pc:picChg chg="add mod">
          <ac:chgData name="NGUYEN PHAM ANH THU" userId="baf72463-252b-4d5f-a6ca-5a6327a9888d" providerId="ADAL" clId="{AB3C9349-7349-4BB9-BD21-82DC73C2DD77}" dt="2022-06-24T01:40:25.334" v="1941" actId="1076"/>
          <ac:picMkLst>
            <pc:docMk/>
            <pc:sldMk cId="107416228" sldId="314"/>
            <ac:picMk id="10" creationId="{FF5DA359-7600-EF9D-AC16-CF5CB1B06FE6}"/>
          </ac:picMkLst>
        </pc:picChg>
        <pc:picChg chg="add mod">
          <ac:chgData name="NGUYEN PHAM ANH THU" userId="baf72463-252b-4d5f-a6ca-5a6327a9888d" providerId="ADAL" clId="{AB3C9349-7349-4BB9-BD21-82DC73C2DD77}" dt="2022-06-24T01:40:35.312" v="1944" actId="1076"/>
          <ac:picMkLst>
            <pc:docMk/>
            <pc:sldMk cId="107416228" sldId="314"/>
            <ac:picMk id="12" creationId="{8A8BF1DD-144D-CC58-3BB0-CFFF953E5111}"/>
          </ac:picMkLst>
        </pc:picChg>
        <pc:picChg chg="mod">
          <ac:chgData name="NGUYEN PHAM ANH THU" userId="baf72463-252b-4d5f-a6ca-5a6327a9888d" providerId="ADAL" clId="{AB3C9349-7349-4BB9-BD21-82DC73C2DD77}" dt="2022-06-24T01:27:26.571" v="1920" actId="1076"/>
          <ac:picMkLst>
            <pc:docMk/>
            <pc:sldMk cId="107416228" sldId="314"/>
            <ac:picMk id="1026" creationId="{00000000-0000-0000-0000-000000000000}"/>
          </ac:picMkLst>
        </pc:picChg>
      </pc:sldChg>
      <pc:sldChg chg="addSp delSp modSp add mod ord modAnim">
        <pc:chgData name="NGUYEN PHAM ANH THU" userId="baf72463-252b-4d5f-a6ca-5a6327a9888d" providerId="ADAL" clId="{AB3C9349-7349-4BB9-BD21-82DC73C2DD77}" dt="2022-06-24T04:10:41.338" v="4559" actId="1076"/>
        <pc:sldMkLst>
          <pc:docMk/>
          <pc:sldMk cId="1714987929" sldId="314"/>
        </pc:sldMkLst>
        <pc:spChg chg="del">
          <ac:chgData name="NGUYEN PHAM ANH THU" userId="baf72463-252b-4d5f-a6ca-5a6327a9888d" providerId="ADAL" clId="{AB3C9349-7349-4BB9-BD21-82DC73C2DD77}" dt="2022-06-24T02:47:45.680" v="2913" actId="478"/>
          <ac:spMkLst>
            <pc:docMk/>
            <pc:sldMk cId="1714987929" sldId="314"/>
            <ac:spMk id="9" creationId="{C3700930-9F5F-B325-6688-7DA8BA5812F4}"/>
          </ac:spMkLst>
        </pc:spChg>
        <pc:spChg chg="del">
          <ac:chgData name="NGUYEN PHAM ANH THU" userId="baf72463-252b-4d5f-a6ca-5a6327a9888d" providerId="ADAL" clId="{AB3C9349-7349-4BB9-BD21-82DC73C2DD77}" dt="2022-06-24T02:47:45.680" v="2913" actId="478"/>
          <ac:spMkLst>
            <pc:docMk/>
            <pc:sldMk cId="1714987929" sldId="314"/>
            <ac:spMk id="13" creationId="{545956D5-4DE6-00AC-5246-94B81CD19AD1}"/>
          </ac:spMkLst>
        </pc:spChg>
        <pc:spChg chg="add mod">
          <ac:chgData name="NGUYEN PHAM ANH THU" userId="baf72463-252b-4d5f-a6ca-5a6327a9888d" providerId="ADAL" clId="{AB3C9349-7349-4BB9-BD21-82DC73C2DD77}" dt="2022-06-24T02:51:27.572" v="2957" actId="164"/>
          <ac:spMkLst>
            <pc:docMk/>
            <pc:sldMk cId="1714987929" sldId="314"/>
            <ac:spMk id="15" creationId="{D98AE12F-5779-8A9B-9263-86CE870F003E}"/>
          </ac:spMkLst>
        </pc:spChg>
        <pc:spChg chg="add mod">
          <ac:chgData name="NGUYEN PHAM ANH THU" userId="baf72463-252b-4d5f-a6ca-5a6327a9888d" providerId="ADAL" clId="{AB3C9349-7349-4BB9-BD21-82DC73C2DD77}" dt="2022-06-24T02:51:41.159" v="2959" actId="1076"/>
          <ac:spMkLst>
            <pc:docMk/>
            <pc:sldMk cId="1714987929" sldId="314"/>
            <ac:spMk id="17" creationId="{38B9573C-2904-FDD9-0595-E60E2DCED5B1}"/>
          </ac:spMkLst>
        </pc:spChg>
        <pc:spChg chg="add mod">
          <ac:chgData name="NGUYEN PHAM ANH THU" userId="baf72463-252b-4d5f-a6ca-5a6327a9888d" providerId="ADAL" clId="{AB3C9349-7349-4BB9-BD21-82DC73C2DD77}" dt="2022-06-24T04:10:41.338" v="4559" actId="1076"/>
          <ac:spMkLst>
            <pc:docMk/>
            <pc:sldMk cId="1714987929" sldId="314"/>
            <ac:spMk id="18" creationId="{AAB3C3B4-3365-4AB2-8282-35B9A1A27C8E}"/>
          </ac:spMkLst>
        </pc:spChg>
        <pc:grpChg chg="add mod">
          <ac:chgData name="NGUYEN PHAM ANH THU" userId="baf72463-252b-4d5f-a6ca-5a6327a9888d" providerId="ADAL" clId="{AB3C9349-7349-4BB9-BD21-82DC73C2DD77}" dt="2022-06-24T02:51:27.572" v="2957" actId="164"/>
          <ac:grpSpMkLst>
            <pc:docMk/>
            <pc:sldMk cId="1714987929" sldId="314"/>
            <ac:grpSpMk id="16" creationId="{2BAC4EEE-27A6-75F2-4551-85CF870A236D}"/>
          </ac:grpSpMkLst>
        </pc:grpChg>
        <pc:picChg chg="add del mod">
          <ac:chgData name="NGUYEN PHAM ANH THU" userId="baf72463-252b-4d5f-a6ca-5a6327a9888d" providerId="ADAL" clId="{AB3C9349-7349-4BB9-BD21-82DC73C2DD77}" dt="2022-06-24T02:48:38.573" v="2920" actId="478"/>
          <ac:picMkLst>
            <pc:docMk/>
            <pc:sldMk cId="1714987929" sldId="314"/>
            <ac:picMk id="3" creationId="{2BD3488B-C8C8-9612-593D-CE7ECD292CB7}"/>
          </ac:picMkLst>
        </pc:picChg>
        <pc:picChg chg="add mod">
          <ac:chgData name="NGUYEN PHAM ANH THU" userId="baf72463-252b-4d5f-a6ca-5a6327a9888d" providerId="ADAL" clId="{AB3C9349-7349-4BB9-BD21-82DC73C2DD77}" dt="2022-06-24T02:51:27.572" v="2957" actId="164"/>
          <ac:picMkLst>
            <pc:docMk/>
            <pc:sldMk cId="1714987929" sldId="314"/>
            <ac:picMk id="5" creationId="{FDD05D03-7E20-B42E-3914-1468683F9320}"/>
          </ac:picMkLst>
        </pc:picChg>
        <pc:picChg chg="del">
          <ac:chgData name="NGUYEN PHAM ANH THU" userId="baf72463-252b-4d5f-a6ca-5a6327a9888d" providerId="ADAL" clId="{AB3C9349-7349-4BB9-BD21-82DC73C2DD77}" dt="2022-06-24T02:47:45.680" v="2913" actId="478"/>
          <ac:picMkLst>
            <pc:docMk/>
            <pc:sldMk cId="1714987929" sldId="314"/>
            <ac:picMk id="8" creationId="{46FA2225-8790-F1A3-E7BF-4ED584777F20}"/>
          </ac:picMkLst>
        </pc:picChg>
        <pc:picChg chg="del">
          <ac:chgData name="NGUYEN PHAM ANH THU" userId="baf72463-252b-4d5f-a6ca-5a6327a9888d" providerId="ADAL" clId="{AB3C9349-7349-4BB9-BD21-82DC73C2DD77}" dt="2022-06-24T02:47:45.680" v="2913" actId="478"/>
          <ac:picMkLst>
            <pc:docMk/>
            <pc:sldMk cId="1714987929" sldId="314"/>
            <ac:picMk id="10" creationId="{71B556A0-D58A-19DA-4BB4-B202FE3C19B3}"/>
          </ac:picMkLst>
        </pc:picChg>
        <pc:picChg chg="del">
          <ac:chgData name="NGUYEN PHAM ANH THU" userId="baf72463-252b-4d5f-a6ca-5a6327a9888d" providerId="ADAL" clId="{AB3C9349-7349-4BB9-BD21-82DC73C2DD77}" dt="2022-06-24T02:47:45.680" v="2913" actId="478"/>
          <ac:picMkLst>
            <pc:docMk/>
            <pc:sldMk cId="1714987929" sldId="314"/>
            <ac:picMk id="11" creationId="{86C9BB18-5DC0-B38A-61D0-6CFB230C6825}"/>
          </ac:picMkLst>
        </pc:picChg>
        <pc:picChg chg="del">
          <ac:chgData name="NGUYEN PHAM ANH THU" userId="baf72463-252b-4d5f-a6ca-5a6327a9888d" providerId="ADAL" clId="{AB3C9349-7349-4BB9-BD21-82DC73C2DD77}" dt="2022-06-24T02:47:45.680" v="2913" actId="478"/>
          <ac:picMkLst>
            <pc:docMk/>
            <pc:sldMk cId="1714987929" sldId="314"/>
            <ac:picMk id="12" creationId="{E6F9F096-1872-DC14-97FE-B090BF2E8871}"/>
          </ac:picMkLst>
        </pc:picChg>
        <pc:picChg chg="add mod">
          <ac:chgData name="NGUYEN PHAM ANH THU" userId="baf72463-252b-4d5f-a6ca-5a6327a9888d" providerId="ADAL" clId="{AB3C9349-7349-4BB9-BD21-82DC73C2DD77}" dt="2022-06-24T02:48:48.230" v="2924" actId="1076"/>
          <ac:picMkLst>
            <pc:docMk/>
            <pc:sldMk cId="1714987929" sldId="314"/>
            <ac:picMk id="14" creationId="{45CD9658-AA88-ED0D-91B7-32D9DA65A8DD}"/>
          </ac:picMkLst>
        </pc:picChg>
      </pc:sldChg>
      <pc:sldChg chg="addSp delSp modSp add mod ord modAnim">
        <pc:chgData name="NGUYEN PHAM ANH THU" userId="baf72463-252b-4d5f-a6ca-5a6327a9888d" providerId="ADAL" clId="{AB3C9349-7349-4BB9-BD21-82DC73C2DD77}" dt="2022-06-24T04:09:05.743" v="4273"/>
        <pc:sldMkLst>
          <pc:docMk/>
          <pc:sldMk cId="2166104042" sldId="315"/>
        </pc:sldMkLst>
        <pc:spChg chg="add mod">
          <ac:chgData name="NGUYEN PHAM ANH THU" userId="baf72463-252b-4d5f-a6ca-5a6327a9888d" providerId="ADAL" clId="{AB3C9349-7349-4BB9-BD21-82DC73C2DD77}" dt="2022-06-24T02:52:51.568" v="2985" actId="1076"/>
          <ac:spMkLst>
            <pc:docMk/>
            <pc:sldMk cId="2166104042" sldId="315"/>
            <ac:spMk id="11" creationId="{1BA6AAAB-E72A-6CFF-A91F-72B733A5309E}"/>
          </ac:spMkLst>
        </pc:spChg>
        <pc:spChg chg="add mod ord">
          <ac:chgData name="NGUYEN PHAM ANH THU" userId="baf72463-252b-4d5f-a6ca-5a6327a9888d" providerId="ADAL" clId="{AB3C9349-7349-4BB9-BD21-82DC73C2DD77}" dt="2022-06-24T02:54:27.555" v="3020" actId="113"/>
          <ac:spMkLst>
            <pc:docMk/>
            <pc:sldMk cId="2166104042" sldId="315"/>
            <ac:spMk id="12" creationId="{E700284B-D5C5-0680-B814-1EB55081E3EC}"/>
          </ac:spMkLst>
        </pc:spChg>
        <pc:spChg chg="del">
          <ac:chgData name="NGUYEN PHAM ANH THU" userId="baf72463-252b-4d5f-a6ca-5a6327a9888d" providerId="ADAL" clId="{AB3C9349-7349-4BB9-BD21-82DC73C2DD77}" dt="2022-06-24T02:52:27.836" v="2963" actId="478"/>
          <ac:spMkLst>
            <pc:docMk/>
            <pc:sldMk cId="2166104042" sldId="315"/>
            <ac:spMk id="17" creationId="{38B9573C-2904-FDD9-0595-E60E2DCED5B1}"/>
          </ac:spMkLst>
        </pc:spChg>
        <pc:grpChg chg="del">
          <ac:chgData name="NGUYEN PHAM ANH THU" userId="baf72463-252b-4d5f-a6ca-5a6327a9888d" providerId="ADAL" clId="{AB3C9349-7349-4BB9-BD21-82DC73C2DD77}" dt="2022-06-24T02:52:27.836" v="2963" actId="478"/>
          <ac:grpSpMkLst>
            <pc:docMk/>
            <pc:sldMk cId="2166104042" sldId="315"/>
            <ac:grpSpMk id="16" creationId="{2BAC4EEE-27A6-75F2-4551-85CF870A236D}"/>
          </ac:grpSpMkLst>
        </pc:grpChg>
        <pc:picChg chg="add mod">
          <ac:chgData name="NGUYEN PHAM ANH THU" userId="baf72463-252b-4d5f-a6ca-5a6327a9888d" providerId="ADAL" clId="{AB3C9349-7349-4BB9-BD21-82DC73C2DD77}" dt="2022-06-24T02:54:33.633" v="3021" actId="1076"/>
          <ac:picMkLst>
            <pc:docMk/>
            <pc:sldMk cId="2166104042" sldId="315"/>
            <ac:picMk id="9" creationId="{E5E6D966-392A-D7D5-77E6-453C65703CBF}"/>
          </ac:picMkLst>
        </pc:picChg>
        <pc:picChg chg="add mod">
          <ac:chgData name="NGUYEN PHAM ANH THU" userId="baf72463-252b-4d5f-a6ca-5a6327a9888d" providerId="ADAL" clId="{AB3C9349-7349-4BB9-BD21-82DC73C2DD77}" dt="2022-06-24T02:52:28.475" v="2964"/>
          <ac:picMkLst>
            <pc:docMk/>
            <pc:sldMk cId="2166104042" sldId="315"/>
            <ac:picMk id="10" creationId="{4098F771-4B74-6EC0-3B5D-8A4C4C61B06D}"/>
          </ac:picMkLst>
        </pc:picChg>
        <pc:picChg chg="del">
          <ac:chgData name="NGUYEN PHAM ANH THU" userId="baf72463-252b-4d5f-a6ca-5a6327a9888d" providerId="ADAL" clId="{AB3C9349-7349-4BB9-BD21-82DC73C2DD77}" dt="2022-06-24T02:52:27.836" v="2963" actId="478"/>
          <ac:picMkLst>
            <pc:docMk/>
            <pc:sldMk cId="2166104042" sldId="315"/>
            <ac:picMk id="14" creationId="{45CD9658-AA88-ED0D-91B7-32D9DA65A8DD}"/>
          </ac:picMkLst>
        </pc:picChg>
      </pc:sldChg>
      <pc:sldChg chg="addSp delSp modSp add mod ord delAnim modAnim modNotesTx">
        <pc:chgData name="NGUYEN PHAM ANH THU" userId="baf72463-252b-4d5f-a6ca-5a6327a9888d" providerId="ADAL" clId="{AB3C9349-7349-4BB9-BD21-82DC73C2DD77}" dt="2022-06-24T04:07:35.071" v="4259"/>
        <pc:sldMkLst>
          <pc:docMk/>
          <pc:sldMk cId="105764632" sldId="316"/>
        </pc:sldMkLst>
        <pc:spChg chg="add mod">
          <ac:chgData name="NGUYEN PHAM ANH THU" userId="baf72463-252b-4d5f-a6ca-5a6327a9888d" providerId="ADAL" clId="{AB3C9349-7349-4BB9-BD21-82DC73C2DD77}" dt="2022-06-24T03:09:48.399" v="3307" actId="164"/>
          <ac:spMkLst>
            <pc:docMk/>
            <pc:sldMk cId="105764632" sldId="316"/>
            <ac:spMk id="2" creationId="{31796817-AFD5-3369-3881-3493112AD054}"/>
          </ac:spMkLst>
        </pc:spChg>
        <pc:spChg chg="del">
          <ac:chgData name="NGUYEN PHAM ANH THU" userId="baf72463-252b-4d5f-a6ca-5a6327a9888d" providerId="ADAL" clId="{AB3C9349-7349-4BB9-BD21-82DC73C2DD77}" dt="2022-06-24T03:08:00.867" v="3191" actId="478"/>
          <ac:spMkLst>
            <pc:docMk/>
            <pc:sldMk cId="105764632" sldId="316"/>
            <ac:spMk id="15" creationId="{55D89290-CCF7-D4FE-E5C9-AC7FAAD6C56C}"/>
          </ac:spMkLst>
        </pc:spChg>
        <pc:spChg chg="del mod">
          <ac:chgData name="NGUYEN PHAM ANH THU" userId="baf72463-252b-4d5f-a6ca-5a6327a9888d" providerId="ADAL" clId="{AB3C9349-7349-4BB9-BD21-82DC73C2DD77}" dt="2022-06-24T03:07:57.966" v="3189" actId="478"/>
          <ac:spMkLst>
            <pc:docMk/>
            <pc:sldMk cId="105764632" sldId="316"/>
            <ac:spMk id="16" creationId="{20D5F096-6CD7-D818-FAE5-1445DE96A238}"/>
          </ac:spMkLst>
        </pc:spChg>
        <pc:spChg chg="del">
          <ac:chgData name="NGUYEN PHAM ANH THU" userId="baf72463-252b-4d5f-a6ca-5a6327a9888d" providerId="ADAL" clId="{AB3C9349-7349-4BB9-BD21-82DC73C2DD77}" dt="2022-06-24T03:07:58.868" v="3190" actId="478"/>
          <ac:spMkLst>
            <pc:docMk/>
            <pc:sldMk cId="105764632" sldId="316"/>
            <ac:spMk id="17" creationId="{6CC203C8-098F-D952-F7B9-9D872650EF5F}"/>
          </ac:spMkLst>
        </pc:spChg>
        <pc:spChg chg="add mod">
          <ac:chgData name="NGUYEN PHAM ANH THU" userId="baf72463-252b-4d5f-a6ca-5a6327a9888d" providerId="ADAL" clId="{AB3C9349-7349-4BB9-BD21-82DC73C2DD77}" dt="2022-06-24T03:09:48.399" v="3307" actId="164"/>
          <ac:spMkLst>
            <pc:docMk/>
            <pc:sldMk cId="105764632" sldId="316"/>
            <ac:spMk id="20" creationId="{52004B4D-BBEC-B1AD-915A-984B5AB57069}"/>
          </ac:spMkLst>
        </pc:spChg>
        <pc:spChg chg="add mod">
          <ac:chgData name="NGUYEN PHAM ANH THU" userId="baf72463-252b-4d5f-a6ca-5a6327a9888d" providerId="ADAL" clId="{AB3C9349-7349-4BB9-BD21-82DC73C2DD77}" dt="2022-06-24T03:57:52.914" v="4080" actId="1076"/>
          <ac:spMkLst>
            <pc:docMk/>
            <pc:sldMk cId="105764632" sldId="316"/>
            <ac:spMk id="24" creationId="{79FBCB39-0CE7-1EC7-FC2D-7BBBB0CE80C2}"/>
          </ac:spMkLst>
        </pc:spChg>
        <pc:spChg chg="del mod">
          <ac:chgData name="NGUYEN PHAM ANH THU" userId="baf72463-252b-4d5f-a6ca-5a6327a9888d" providerId="ADAL" clId="{AB3C9349-7349-4BB9-BD21-82DC73C2DD77}" dt="2022-06-24T03:08:34.446" v="3234" actId="478"/>
          <ac:spMkLst>
            <pc:docMk/>
            <pc:sldMk cId="105764632" sldId="316"/>
            <ac:spMk id="35" creationId="{1382573B-CE3C-242E-465D-D9676C69BABC}"/>
          </ac:spMkLst>
        </pc:spChg>
        <pc:grpChg chg="add mod">
          <ac:chgData name="NGUYEN PHAM ANH THU" userId="baf72463-252b-4d5f-a6ca-5a6327a9888d" providerId="ADAL" clId="{AB3C9349-7349-4BB9-BD21-82DC73C2DD77}" dt="2022-06-24T03:09:53.336" v="3308" actId="1076"/>
          <ac:grpSpMkLst>
            <pc:docMk/>
            <pc:sldMk cId="105764632" sldId="316"/>
            <ac:grpSpMk id="4" creationId="{E8E74CC5-3582-6B72-2E8F-BBCE07D2C853}"/>
          </ac:grpSpMkLst>
        </pc:grpChg>
        <pc:grpChg chg="del">
          <ac:chgData name="NGUYEN PHAM ANH THU" userId="baf72463-252b-4d5f-a6ca-5a6327a9888d" providerId="ADAL" clId="{AB3C9349-7349-4BB9-BD21-82DC73C2DD77}" dt="2022-06-24T03:08:35.446" v="3235" actId="478"/>
          <ac:grpSpMkLst>
            <pc:docMk/>
            <pc:sldMk cId="105764632" sldId="316"/>
            <ac:grpSpMk id="32" creationId="{AE0EB85B-17C4-0BDA-8800-D69BE99B0F93}"/>
          </ac:grpSpMkLst>
        </pc:grpChg>
        <pc:picChg chg="mod">
          <ac:chgData name="NGUYEN PHAM ANH THU" userId="baf72463-252b-4d5f-a6ca-5a6327a9888d" providerId="ADAL" clId="{AB3C9349-7349-4BB9-BD21-82DC73C2DD77}" dt="2022-06-24T04:06:28.668" v="4248"/>
          <ac:picMkLst>
            <pc:docMk/>
            <pc:sldMk cId="105764632" sldId="316"/>
            <ac:picMk id="3" creationId="{C5137678-567C-557F-DDD3-8B9D1287D9C0}"/>
          </ac:picMkLst>
        </pc:picChg>
        <pc:picChg chg="mod">
          <ac:chgData name="NGUYEN PHAM ANH THU" userId="baf72463-252b-4d5f-a6ca-5a6327a9888d" providerId="ADAL" clId="{AB3C9349-7349-4BB9-BD21-82DC73C2DD77}" dt="2022-06-24T04:06:34.742" v="4249"/>
          <ac:picMkLst>
            <pc:docMk/>
            <pc:sldMk cId="105764632" sldId="316"/>
            <ac:picMk id="5" creationId="{72138297-BDFC-342C-701B-F0D5FBE4C4E2}"/>
          </ac:picMkLst>
        </pc:picChg>
        <pc:picChg chg="del">
          <ac:chgData name="NGUYEN PHAM ANH THU" userId="baf72463-252b-4d5f-a6ca-5a6327a9888d" providerId="ADAL" clId="{AB3C9349-7349-4BB9-BD21-82DC73C2DD77}" dt="2022-06-24T03:08:09.557" v="3192" actId="478"/>
          <ac:picMkLst>
            <pc:docMk/>
            <pc:sldMk cId="105764632" sldId="316"/>
            <ac:picMk id="7" creationId="{52F17005-8850-5669-4B26-FECD1318D550}"/>
          </ac:picMkLst>
        </pc:picChg>
        <pc:picChg chg="add mod">
          <ac:chgData name="NGUYEN PHAM ANH THU" userId="baf72463-252b-4d5f-a6ca-5a6327a9888d" providerId="ADAL" clId="{AB3C9349-7349-4BB9-BD21-82DC73C2DD77}" dt="2022-06-24T03:15:13.776" v="3441" actId="1076"/>
          <ac:picMkLst>
            <pc:docMk/>
            <pc:sldMk cId="105764632" sldId="316"/>
            <ac:picMk id="8" creationId="{6AD749DC-2F39-BF35-6990-25026C725036}"/>
          </ac:picMkLst>
        </pc:picChg>
        <pc:picChg chg="del">
          <ac:chgData name="NGUYEN PHAM ANH THU" userId="baf72463-252b-4d5f-a6ca-5a6327a9888d" providerId="ADAL" clId="{AB3C9349-7349-4BB9-BD21-82DC73C2DD77}" dt="2022-06-24T03:07:54.379" v="3185" actId="478"/>
          <ac:picMkLst>
            <pc:docMk/>
            <pc:sldMk cId="105764632" sldId="316"/>
            <ac:picMk id="9" creationId="{EA688F84-851B-107D-3D04-246785652086}"/>
          </ac:picMkLst>
        </pc:picChg>
        <pc:picChg chg="del">
          <ac:chgData name="NGUYEN PHAM ANH THU" userId="baf72463-252b-4d5f-a6ca-5a6327a9888d" providerId="ADAL" clId="{AB3C9349-7349-4BB9-BD21-82DC73C2DD77}" dt="2022-06-24T03:07:55.595" v="3187" actId="478"/>
          <ac:picMkLst>
            <pc:docMk/>
            <pc:sldMk cId="105764632" sldId="316"/>
            <ac:picMk id="11" creationId="{B29C5269-BAD8-EA81-39BD-C944C0D9177B}"/>
          </ac:picMkLst>
        </pc:picChg>
        <pc:picChg chg="del">
          <ac:chgData name="NGUYEN PHAM ANH THU" userId="baf72463-252b-4d5f-a6ca-5a6327a9888d" providerId="ADAL" clId="{AB3C9349-7349-4BB9-BD21-82DC73C2DD77}" dt="2022-06-24T03:07:55.120" v="3186" actId="478"/>
          <ac:picMkLst>
            <pc:docMk/>
            <pc:sldMk cId="105764632" sldId="316"/>
            <ac:picMk id="14" creationId="{AD9FF837-7CDE-5D9D-481A-A1E2C9BD6139}"/>
          </ac:picMkLst>
        </pc:picChg>
        <pc:picChg chg="del">
          <ac:chgData name="NGUYEN PHAM ANH THU" userId="baf72463-252b-4d5f-a6ca-5a6327a9888d" providerId="ADAL" clId="{AB3C9349-7349-4BB9-BD21-82DC73C2DD77}" dt="2022-06-24T03:07:51.957" v="3184" actId="478"/>
          <ac:picMkLst>
            <pc:docMk/>
            <pc:sldMk cId="105764632" sldId="316"/>
            <ac:picMk id="18" creationId="{F24D5DA9-77DE-BA33-828D-7C9D49964D0C}"/>
          </ac:picMkLst>
        </pc:picChg>
        <pc:picChg chg="del">
          <ac:chgData name="NGUYEN PHAM ANH THU" userId="baf72463-252b-4d5f-a6ca-5a6327a9888d" providerId="ADAL" clId="{AB3C9349-7349-4BB9-BD21-82DC73C2DD77}" dt="2022-06-24T03:09:04.848" v="3294" actId="478"/>
          <ac:picMkLst>
            <pc:docMk/>
            <pc:sldMk cId="105764632" sldId="316"/>
            <ac:picMk id="19" creationId="{D2B02A0D-74F7-D70F-9BD4-82D6075087B7}"/>
          </ac:picMkLst>
        </pc:picChg>
        <pc:picChg chg="mod">
          <ac:chgData name="NGUYEN PHAM ANH THU" userId="baf72463-252b-4d5f-a6ca-5a6327a9888d" providerId="ADAL" clId="{AB3C9349-7349-4BB9-BD21-82DC73C2DD77}" dt="2022-06-24T04:06:42.593" v="4250"/>
          <ac:picMkLst>
            <pc:docMk/>
            <pc:sldMk cId="105764632" sldId="316"/>
            <ac:picMk id="57" creationId="{2C5B9329-E71F-324F-B15F-42365E4EFFA8}"/>
          </ac:picMkLst>
        </pc:picChg>
      </pc:sldChg>
      <pc:sldChg chg="addSp delSp modSp add mod ord modNotesTx">
        <pc:chgData name="NGUYEN PHAM ANH THU" userId="baf72463-252b-4d5f-a6ca-5a6327a9888d" providerId="ADAL" clId="{AB3C9349-7349-4BB9-BD21-82DC73C2DD77}" dt="2022-06-24T04:06:52.282" v="4251"/>
        <pc:sldMkLst>
          <pc:docMk/>
          <pc:sldMk cId="1897394584" sldId="317"/>
        </pc:sldMkLst>
        <pc:spChg chg="add mod ord">
          <ac:chgData name="NGUYEN PHAM ANH THU" userId="baf72463-252b-4d5f-a6ca-5a6327a9888d" providerId="ADAL" clId="{AB3C9349-7349-4BB9-BD21-82DC73C2DD77}" dt="2022-06-24T03:12:30.399" v="3401" actId="207"/>
          <ac:spMkLst>
            <pc:docMk/>
            <pc:sldMk cId="1897394584" sldId="317"/>
            <ac:spMk id="6" creationId="{C73845C9-7B1B-E452-BE2F-FC226F7B98C1}"/>
          </ac:spMkLst>
        </pc:spChg>
        <pc:spChg chg="add mod">
          <ac:chgData name="NGUYEN PHAM ANH THU" userId="baf72463-252b-4d5f-a6ca-5a6327a9888d" providerId="ADAL" clId="{AB3C9349-7349-4BB9-BD21-82DC73C2DD77}" dt="2022-06-24T03:13:09.243" v="3412" actId="208"/>
          <ac:spMkLst>
            <pc:docMk/>
            <pc:sldMk cId="1897394584" sldId="317"/>
            <ac:spMk id="11" creationId="{5481CE8B-299B-8611-0711-F86FCF4B367C}"/>
          </ac:spMkLst>
        </pc:spChg>
        <pc:grpChg chg="del">
          <ac:chgData name="NGUYEN PHAM ANH THU" userId="baf72463-252b-4d5f-a6ca-5a6327a9888d" providerId="ADAL" clId="{AB3C9349-7349-4BB9-BD21-82DC73C2DD77}" dt="2022-06-24T03:11:52.233" v="3377" actId="478"/>
          <ac:grpSpMkLst>
            <pc:docMk/>
            <pc:sldMk cId="1897394584" sldId="317"/>
            <ac:grpSpMk id="4" creationId="{E8E74CC5-3582-6B72-2E8F-BBCE07D2C853}"/>
          </ac:grpSpMkLst>
        </pc:grpChg>
        <pc:picChg chg="mod">
          <ac:chgData name="NGUYEN PHAM ANH THU" userId="baf72463-252b-4d5f-a6ca-5a6327a9888d" providerId="ADAL" clId="{AB3C9349-7349-4BB9-BD21-82DC73C2DD77}" dt="2022-06-24T03:15:26.769" v="3443" actId="1076"/>
          <ac:picMkLst>
            <pc:docMk/>
            <pc:sldMk cId="1897394584" sldId="317"/>
            <ac:picMk id="3" creationId="{C5137678-567C-557F-DDD3-8B9D1287D9C0}"/>
          </ac:picMkLst>
        </pc:picChg>
        <pc:picChg chg="del">
          <ac:chgData name="NGUYEN PHAM ANH THU" userId="baf72463-252b-4d5f-a6ca-5a6327a9888d" providerId="ADAL" clId="{AB3C9349-7349-4BB9-BD21-82DC73C2DD77}" dt="2022-06-24T03:11:54.789" v="3379" actId="478"/>
          <ac:picMkLst>
            <pc:docMk/>
            <pc:sldMk cId="1897394584" sldId="317"/>
            <ac:picMk id="5" creationId="{72138297-BDFC-342C-701B-F0D5FBE4C4E2}"/>
          </ac:picMkLst>
        </pc:picChg>
        <pc:picChg chg="add mod">
          <ac:chgData name="NGUYEN PHAM ANH THU" userId="baf72463-252b-4d5f-a6ca-5a6327a9888d" providerId="ADAL" clId="{AB3C9349-7349-4BB9-BD21-82DC73C2DD77}" dt="2022-06-24T03:12:48.545" v="3407" actId="1076"/>
          <ac:picMkLst>
            <pc:docMk/>
            <pc:sldMk cId="1897394584" sldId="317"/>
            <ac:picMk id="10" creationId="{17C2A33F-B77C-66F2-D0BA-7AA42E6749EE}"/>
          </ac:picMkLst>
        </pc:picChg>
        <pc:picChg chg="add mod">
          <ac:chgData name="NGUYEN PHAM ANH THU" userId="baf72463-252b-4d5f-a6ca-5a6327a9888d" providerId="ADAL" clId="{AB3C9349-7349-4BB9-BD21-82DC73C2DD77}" dt="2022-06-24T03:15:31.720" v="3444" actId="1076"/>
          <ac:picMkLst>
            <pc:docMk/>
            <pc:sldMk cId="1897394584" sldId="317"/>
            <ac:picMk id="12" creationId="{08D848E3-412F-D304-04AE-368267FC7B44}"/>
          </ac:picMkLst>
        </pc:picChg>
        <pc:picChg chg="mod ord">
          <ac:chgData name="NGUYEN PHAM ANH THU" userId="baf72463-252b-4d5f-a6ca-5a6327a9888d" providerId="ADAL" clId="{AB3C9349-7349-4BB9-BD21-82DC73C2DD77}" dt="2022-06-24T04:06:52.282" v="4251"/>
          <ac:picMkLst>
            <pc:docMk/>
            <pc:sldMk cId="1897394584" sldId="317"/>
            <ac:picMk id="57" creationId="{2C5B9329-E71F-324F-B15F-42365E4EFFA8}"/>
          </ac:picMkLst>
        </pc:picChg>
      </pc:sldChg>
      <pc:sldChg chg="addSp delSp modSp add mod ord modNotesTx">
        <pc:chgData name="NGUYEN PHAM ANH THU" userId="baf72463-252b-4d5f-a6ca-5a6327a9888d" providerId="ADAL" clId="{AB3C9349-7349-4BB9-BD21-82DC73C2DD77}" dt="2022-06-24T04:06:56.843" v="4253"/>
        <pc:sldMkLst>
          <pc:docMk/>
          <pc:sldMk cId="9933102" sldId="318"/>
        </pc:sldMkLst>
        <pc:spChg chg="mod">
          <ac:chgData name="NGUYEN PHAM ANH THU" userId="baf72463-252b-4d5f-a6ca-5a6327a9888d" providerId="ADAL" clId="{AB3C9349-7349-4BB9-BD21-82DC73C2DD77}" dt="2022-06-24T03:15:48.159" v="3448" actId="1076"/>
          <ac:spMkLst>
            <pc:docMk/>
            <pc:sldMk cId="9933102" sldId="318"/>
            <ac:spMk id="11" creationId="{5481CE8B-299B-8611-0711-F86FCF4B367C}"/>
          </ac:spMkLst>
        </pc:spChg>
        <pc:picChg chg="del">
          <ac:chgData name="NGUYEN PHAM ANH THU" userId="baf72463-252b-4d5f-a6ca-5a6327a9888d" providerId="ADAL" clId="{AB3C9349-7349-4BB9-BD21-82DC73C2DD77}" dt="2022-06-24T03:13:34.235" v="3422" actId="478"/>
          <ac:picMkLst>
            <pc:docMk/>
            <pc:sldMk cId="9933102" sldId="318"/>
            <ac:picMk id="3" creationId="{C5137678-567C-557F-DDD3-8B9D1287D9C0}"/>
          </ac:picMkLst>
        </pc:picChg>
        <pc:picChg chg="add mod">
          <ac:chgData name="NGUYEN PHAM ANH THU" userId="baf72463-252b-4d5f-a6ca-5a6327a9888d" providerId="ADAL" clId="{AB3C9349-7349-4BB9-BD21-82DC73C2DD77}" dt="2022-06-24T03:15:46.073" v="3447" actId="1076"/>
          <ac:picMkLst>
            <pc:docMk/>
            <pc:sldMk cId="9933102" sldId="318"/>
            <ac:picMk id="8" creationId="{A6696E0C-459A-2B77-B47B-ADE5DB25337F}"/>
          </ac:picMkLst>
        </pc:picChg>
        <pc:picChg chg="add mod">
          <ac:chgData name="NGUYEN PHAM ANH THU" userId="baf72463-252b-4d5f-a6ca-5a6327a9888d" providerId="ADAL" clId="{AB3C9349-7349-4BB9-BD21-82DC73C2DD77}" dt="2022-06-24T03:15:51.519" v="3449" actId="1076"/>
          <ac:picMkLst>
            <pc:docMk/>
            <pc:sldMk cId="9933102" sldId="318"/>
            <ac:picMk id="9" creationId="{5A3824E3-08A9-5745-4E5F-7605EDD5B898}"/>
          </ac:picMkLst>
        </pc:picChg>
        <pc:picChg chg="del">
          <ac:chgData name="NGUYEN PHAM ANH THU" userId="baf72463-252b-4d5f-a6ca-5a6327a9888d" providerId="ADAL" clId="{AB3C9349-7349-4BB9-BD21-82DC73C2DD77}" dt="2022-06-24T03:13:23.322" v="3415" actId="478"/>
          <ac:picMkLst>
            <pc:docMk/>
            <pc:sldMk cId="9933102" sldId="318"/>
            <ac:picMk id="10" creationId="{17C2A33F-B77C-66F2-D0BA-7AA42E6749EE}"/>
          </ac:picMkLst>
        </pc:picChg>
        <pc:picChg chg="add mod">
          <ac:chgData name="NGUYEN PHAM ANH THU" userId="baf72463-252b-4d5f-a6ca-5a6327a9888d" providerId="ADAL" clId="{AB3C9349-7349-4BB9-BD21-82DC73C2DD77}" dt="2022-06-24T03:15:43.218" v="3446"/>
          <ac:picMkLst>
            <pc:docMk/>
            <pc:sldMk cId="9933102" sldId="318"/>
            <ac:picMk id="12" creationId="{A5C3250F-B77B-1033-8A4B-B50D40517EFD}"/>
          </ac:picMkLst>
        </pc:picChg>
        <pc:picChg chg="add mod">
          <ac:chgData name="NGUYEN PHAM ANH THU" userId="baf72463-252b-4d5f-a6ca-5a6327a9888d" providerId="ADAL" clId="{AB3C9349-7349-4BB9-BD21-82DC73C2DD77}" dt="2022-06-24T04:06:56.843" v="4253"/>
          <ac:picMkLst>
            <pc:docMk/>
            <pc:sldMk cId="9933102" sldId="318"/>
            <ac:picMk id="13" creationId="{C9851552-1E9D-63FD-81AA-357C1512BB32}"/>
          </ac:picMkLst>
        </pc:picChg>
        <pc:picChg chg="del">
          <ac:chgData name="NGUYEN PHAM ANH THU" userId="baf72463-252b-4d5f-a6ca-5a6327a9888d" providerId="ADAL" clId="{AB3C9349-7349-4BB9-BD21-82DC73C2DD77}" dt="2022-06-24T04:06:56.576" v="4252" actId="478"/>
          <ac:picMkLst>
            <pc:docMk/>
            <pc:sldMk cId="9933102" sldId="318"/>
            <ac:picMk id="57" creationId="{2C5B9329-E71F-324F-B15F-42365E4EFFA8}"/>
          </ac:picMkLst>
        </pc:picChg>
      </pc:sldChg>
      <pc:sldChg chg="addSp modSp add mod ord modAnim">
        <pc:chgData name="NGUYEN PHAM ANH THU" userId="baf72463-252b-4d5f-a6ca-5a6327a9888d" providerId="ADAL" clId="{AB3C9349-7349-4BB9-BD21-82DC73C2DD77}" dt="2022-06-24T04:08:11.751" v="4264"/>
        <pc:sldMkLst>
          <pc:docMk/>
          <pc:sldMk cId="4198523064" sldId="319"/>
        </pc:sldMkLst>
        <pc:spChg chg="mod">
          <ac:chgData name="NGUYEN PHAM ANH THU" userId="baf72463-252b-4d5f-a6ca-5a6327a9888d" providerId="ADAL" clId="{AB3C9349-7349-4BB9-BD21-82DC73C2DD77}" dt="2022-06-24T03:16:20.393" v="3493" actId="1076"/>
          <ac:spMkLst>
            <pc:docMk/>
            <pc:sldMk cId="4198523064" sldId="319"/>
            <ac:spMk id="11" creationId="{1BA6AAAB-E72A-6CFF-A91F-72B733A5309E}"/>
          </ac:spMkLst>
        </pc:spChg>
        <pc:spChg chg="mod">
          <ac:chgData name="NGUYEN PHAM ANH THU" userId="baf72463-252b-4d5f-a6ca-5a6327a9888d" providerId="ADAL" clId="{AB3C9349-7349-4BB9-BD21-82DC73C2DD77}" dt="2022-06-24T03:16:49.425" v="3500" actId="14100"/>
          <ac:spMkLst>
            <pc:docMk/>
            <pc:sldMk cId="4198523064" sldId="319"/>
            <ac:spMk id="12" creationId="{E700284B-D5C5-0680-B814-1EB55081E3EC}"/>
          </ac:spMkLst>
        </pc:spChg>
        <pc:picChg chg="add mod">
          <ac:chgData name="NGUYEN PHAM ANH THU" userId="baf72463-252b-4d5f-a6ca-5a6327a9888d" providerId="ADAL" clId="{AB3C9349-7349-4BB9-BD21-82DC73C2DD77}" dt="2022-06-24T04:03:38.970" v="4232"/>
          <ac:picMkLst>
            <pc:docMk/>
            <pc:sldMk cId="4198523064" sldId="319"/>
            <ac:picMk id="8" creationId="{F2C0F4E8-7322-A31B-280E-FA0D6379084A}"/>
          </ac:picMkLst>
        </pc:picChg>
      </pc:sldChg>
      <pc:sldChg chg="addSp delSp modSp add mod ord modAnim">
        <pc:chgData name="NGUYEN PHAM ANH THU" userId="baf72463-252b-4d5f-a6ca-5a6327a9888d" providerId="ADAL" clId="{AB3C9349-7349-4BB9-BD21-82DC73C2DD77}" dt="2022-06-24T04:08:32.635" v="4266"/>
        <pc:sldMkLst>
          <pc:docMk/>
          <pc:sldMk cId="3903284778" sldId="320"/>
        </pc:sldMkLst>
        <pc:spChg chg="mod">
          <ac:chgData name="NGUYEN PHAM ANH THU" userId="baf72463-252b-4d5f-a6ca-5a6327a9888d" providerId="ADAL" clId="{AB3C9349-7349-4BB9-BD21-82DC73C2DD77}" dt="2022-06-24T03:17:57.872" v="3516" actId="255"/>
          <ac:spMkLst>
            <pc:docMk/>
            <pc:sldMk cId="3903284778" sldId="320"/>
            <ac:spMk id="13" creationId="{545956D5-4DE6-00AC-5246-94B81CD19AD1}"/>
          </ac:spMkLst>
        </pc:spChg>
        <pc:picChg chg="del">
          <ac:chgData name="NGUYEN PHAM ANH THU" userId="baf72463-252b-4d5f-a6ca-5a6327a9888d" providerId="ADAL" clId="{AB3C9349-7349-4BB9-BD21-82DC73C2DD77}" dt="2022-06-24T03:17:35.962" v="3508" actId="478"/>
          <ac:picMkLst>
            <pc:docMk/>
            <pc:sldMk cId="3903284778" sldId="320"/>
            <ac:picMk id="9" creationId="{44897231-9D7C-08A1-AE55-A2C03B7F477F}"/>
          </ac:picMkLst>
        </pc:picChg>
        <pc:picChg chg="del">
          <ac:chgData name="NGUYEN PHAM ANH THU" userId="baf72463-252b-4d5f-a6ca-5a6327a9888d" providerId="ADAL" clId="{AB3C9349-7349-4BB9-BD21-82DC73C2DD77}" dt="2022-06-24T03:17:19.592" v="3504" actId="478"/>
          <ac:picMkLst>
            <pc:docMk/>
            <pc:sldMk cId="3903284778" sldId="320"/>
            <ac:picMk id="10" creationId="{016C304C-3130-4C91-7C65-CE0B0846D343}"/>
          </ac:picMkLst>
        </pc:picChg>
        <pc:picChg chg="add mod">
          <ac:chgData name="NGUYEN PHAM ANH THU" userId="baf72463-252b-4d5f-a6ca-5a6327a9888d" providerId="ADAL" clId="{AB3C9349-7349-4BB9-BD21-82DC73C2DD77}" dt="2022-06-24T03:17:28.471" v="3506" actId="1076"/>
          <ac:picMkLst>
            <pc:docMk/>
            <pc:sldMk cId="3903284778" sldId="320"/>
            <ac:picMk id="12" creationId="{A43F9022-54EB-5804-BB9A-842C955DC38E}"/>
          </ac:picMkLst>
        </pc:picChg>
        <pc:picChg chg="add mod">
          <ac:chgData name="NGUYEN PHAM ANH THU" userId="baf72463-252b-4d5f-a6ca-5a6327a9888d" providerId="ADAL" clId="{AB3C9349-7349-4BB9-BD21-82DC73C2DD77}" dt="2022-06-24T03:17:43.786" v="3512" actId="1076"/>
          <ac:picMkLst>
            <pc:docMk/>
            <pc:sldMk cId="3903284778" sldId="320"/>
            <ac:picMk id="14" creationId="{782B3E18-093A-70BF-F3CB-DE73A3F25374}"/>
          </ac:picMkLst>
        </pc:picChg>
      </pc:sldChg>
      <pc:sldChg chg="addSp delSp modSp add mod modAnim">
        <pc:chgData name="NGUYEN PHAM ANH THU" userId="baf72463-252b-4d5f-a6ca-5a6327a9888d" providerId="ADAL" clId="{AB3C9349-7349-4BB9-BD21-82DC73C2DD77}" dt="2022-06-24T04:08:39.118" v="4268"/>
        <pc:sldMkLst>
          <pc:docMk/>
          <pc:sldMk cId="3959684392" sldId="321"/>
        </pc:sldMkLst>
        <pc:spChg chg="mod">
          <ac:chgData name="NGUYEN PHAM ANH THU" userId="baf72463-252b-4d5f-a6ca-5a6327a9888d" providerId="ADAL" clId="{AB3C9349-7349-4BB9-BD21-82DC73C2DD77}" dt="2022-06-24T03:18:36.446" v="3529" actId="255"/>
          <ac:spMkLst>
            <pc:docMk/>
            <pc:sldMk cId="3959684392" sldId="321"/>
            <ac:spMk id="13" creationId="{545956D5-4DE6-00AC-5246-94B81CD19AD1}"/>
          </ac:spMkLst>
        </pc:spChg>
        <pc:picChg chg="add mod">
          <ac:chgData name="NGUYEN PHAM ANH THU" userId="baf72463-252b-4d5f-a6ca-5a6327a9888d" providerId="ADAL" clId="{AB3C9349-7349-4BB9-BD21-82DC73C2DD77}" dt="2022-06-24T03:18:17.823" v="3524" actId="1076"/>
          <ac:picMkLst>
            <pc:docMk/>
            <pc:sldMk cId="3959684392" sldId="321"/>
            <ac:picMk id="9" creationId="{5AC203CC-A1D2-74E4-8E69-A57B6828F39A}"/>
          </ac:picMkLst>
        </pc:picChg>
        <pc:picChg chg="del">
          <ac:chgData name="NGUYEN PHAM ANH THU" userId="baf72463-252b-4d5f-a6ca-5a6327a9888d" providerId="ADAL" clId="{AB3C9349-7349-4BB9-BD21-82DC73C2DD77}" dt="2022-06-24T03:18:09.898" v="3518" actId="478"/>
          <ac:picMkLst>
            <pc:docMk/>
            <pc:sldMk cId="3959684392" sldId="321"/>
            <ac:picMk id="14" creationId="{782B3E18-093A-70BF-F3CB-DE73A3F25374}"/>
          </ac:picMkLst>
        </pc:picChg>
      </pc:sldChg>
      <pc:sldChg chg="addSp delSp modSp add mod delAnim modAnim">
        <pc:chgData name="NGUYEN PHAM ANH THU" userId="baf72463-252b-4d5f-a6ca-5a6327a9888d" providerId="ADAL" clId="{AB3C9349-7349-4BB9-BD21-82DC73C2DD77}" dt="2022-06-24T03:54:01.438" v="4023"/>
        <pc:sldMkLst>
          <pc:docMk/>
          <pc:sldMk cId="71699250" sldId="322"/>
        </pc:sldMkLst>
        <pc:spChg chg="add mod">
          <ac:chgData name="NGUYEN PHAM ANH THU" userId="baf72463-252b-4d5f-a6ca-5a6327a9888d" providerId="ADAL" clId="{AB3C9349-7349-4BB9-BD21-82DC73C2DD77}" dt="2022-06-24T03:54:01.438" v="4023"/>
          <ac:spMkLst>
            <pc:docMk/>
            <pc:sldMk cId="71699250" sldId="322"/>
            <ac:spMk id="27" creationId="{86EBDD92-E7E4-2851-2CD5-C5D2979FB70C}"/>
          </ac:spMkLst>
        </pc:spChg>
        <pc:spChg chg="del mod">
          <ac:chgData name="NGUYEN PHAM ANH THU" userId="baf72463-252b-4d5f-a6ca-5a6327a9888d" providerId="ADAL" clId="{AB3C9349-7349-4BB9-BD21-82DC73C2DD77}" dt="2022-06-24T03:21:59.153" v="3605" actId="478"/>
          <ac:spMkLst>
            <pc:docMk/>
            <pc:sldMk cId="71699250" sldId="322"/>
            <ac:spMk id="135" creationId="{B06F0CF2-5924-4D81-9A09-876446901179}"/>
          </ac:spMkLst>
        </pc:spChg>
        <pc:spChg chg="mod">
          <ac:chgData name="NGUYEN PHAM ANH THU" userId="baf72463-252b-4d5f-a6ca-5a6327a9888d" providerId="ADAL" clId="{AB3C9349-7349-4BB9-BD21-82DC73C2DD77}" dt="2022-06-24T03:23:43.032" v="3653" actId="14838"/>
          <ac:spMkLst>
            <pc:docMk/>
            <pc:sldMk cId="71699250" sldId="322"/>
            <ac:spMk id="137" creationId="{EA368E21-218A-4A03-83BE-069CA1E4855A}"/>
          </ac:spMkLst>
        </pc:spChg>
        <pc:grpChg chg="del">
          <ac:chgData name="NGUYEN PHAM ANH THU" userId="baf72463-252b-4d5f-a6ca-5a6327a9888d" providerId="ADAL" clId="{AB3C9349-7349-4BB9-BD21-82DC73C2DD77}" dt="2022-06-24T03:21:29.298" v="3596" actId="478"/>
          <ac:grpSpMkLst>
            <pc:docMk/>
            <pc:sldMk cId="71699250" sldId="322"/>
            <ac:grpSpMk id="134" creationId="{16ED5C5B-A488-4106-A4AA-807F65667F7D}"/>
          </ac:grpSpMkLst>
        </pc:grpChg>
        <pc:grpChg chg="del">
          <ac:chgData name="NGUYEN PHAM ANH THU" userId="baf72463-252b-4d5f-a6ca-5a6327a9888d" providerId="ADAL" clId="{AB3C9349-7349-4BB9-BD21-82DC73C2DD77}" dt="2022-06-24T03:21:28.115" v="3595" actId="478"/>
          <ac:grpSpMkLst>
            <pc:docMk/>
            <pc:sldMk cId="71699250" sldId="322"/>
            <ac:grpSpMk id="138" creationId="{2B6E9E62-9A5E-442F-AD61-4236449EC127}"/>
          </ac:grpSpMkLst>
        </pc:grpChg>
        <pc:picChg chg="mod">
          <ac:chgData name="NGUYEN PHAM ANH THU" userId="baf72463-252b-4d5f-a6ca-5a6327a9888d" providerId="ADAL" clId="{AB3C9349-7349-4BB9-BD21-82DC73C2DD77}" dt="2022-06-24T03:22:23.652" v="3646" actId="1076"/>
          <ac:picMkLst>
            <pc:docMk/>
            <pc:sldMk cId="71699250" sldId="322"/>
            <ac:picMk id="7" creationId="{A54C9A4A-F6FF-4942-B1C2-8F37CAE35B1B}"/>
          </ac:picMkLst>
        </pc:picChg>
        <pc:picChg chg="mod">
          <ac:chgData name="NGUYEN PHAM ANH THU" userId="baf72463-252b-4d5f-a6ca-5a6327a9888d" providerId="ADAL" clId="{AB3C9349-7349-4BB9-BD21-82DC73C2DD77}" dt="2022-06-24T03:21:51.168" v="3603" actId="1076"/>
          <ac:picMkLst>
            <pc:docMk/>
            <pc:sldMk cId="71699250" sldId="322"/>
            <ac:picMk id="122" creationId="{256E9308-FCBF-447D-9031-C2E66ADB2B39}"/>
          </ac:picMkLst>
        </pc:picChg>
        <pc:picChg chg="del">
          <ac:chgData name="NGUYEN PHAM ANH THU" userId="baf72463-252b-4d5f-a6ca-5a6327a9888d" providerId="ADAL" clId="{AB3C9349-7349-4BB9-BD21-82DC73C2DD77}" dt="2022-06-24T03:21:44.450" v="3600" actId="478"/>
          <ac:picMkLst>
            <pc:docMk/>
            <pc:sldMk cId="71699250" sldId="322"/>
            <ac:picMk id="145" creationId="{DBF8B55D-260B-4E9C-9FD9-46CAFE6B59BC}"/>
          </ac:picMkLst>
        </pc:picChg>
      </pc:sldChg>
      <pc:sldChg chg="addSp delSp modSp add mod modTransition modAnim">
        <pc:chgData name="NGUYEN PHAM ANH THU" userId="baf72463-252b-4d5f-a6ca-5a6327a9888d" providerId="ADAL" clId="{AB3C9349-7349-4BB9-BD21-82DC73C2DD77}" dt="2022-06-24T04:05:57.226" v="4247"/>
        <pc:sldMkLst>
          <pc:docMk/>
          <pc:sldMk cId="3899069831" sldId="323"/>
        </pc:sldMkLst>
        <pc:spChg chg="mod">
          <ac:chgData name="NGUYEN PHAM ANH THU" userId="baf72463-252b-4d5f-a6ca-5a6327a9888d" providerId="ADAL" clId="{AB3C9349-7349-4BB9-BD21-82DC73C2DD77}" dt="2022-06-24T03:31:09.065" v="3669" actId="2085"/>
          <ac:spMkLst>
            <pc:docMk/>
            <pc:sldMk cId="3899069831" sldId="323"/>
            <ac:spMk id="12" creationId="{43791BC3-F126-C8F2-1814-6904018F994D}"/>
          </ac:spMkLst>
        </pc:spChg>
        <pc:spChg chg="add mod">
          <ac:chgData name="NGUYEN PHAM ANH THU" userId="baf72463-252b-4d5f-a6ca-5a6327a9888d" providerId="ADAL" clId="{AB3C9349-7349-4BB9-BD21-82DC73C2DD77}" dt="2022-06-24T03:31:00.755" v="3668" actId="208"/>
          <ac:spMkLst>
            <pc:docMk/>
            <pc:sldMk cId="3899069831" sldId="323"/>
            <ac:spMk id="14" creationId="{EA36799C-6A82-54D8-2638-11F755B8C9CF}"/>
          </ac:spMkLst>
        </pc:spChg>
        <pc:spChg chg="del">
          <ac:chgData name="NGUYEN PHAM ANH THU" userId="baf72463-252b-4d5f-a6ca-5a6327a9888d" providerId="ADAL" clId="{AB3C9349-7349-4BB9-BD21-82DC73C2DD77}" dt="2022-06-24T03:30:53.664" v="3666" actId="478"/>
          <ac:spMkLst>
            <pc:docMk/>
            <pc:sldMk cId="3899069831" sldId="323"/>
            <ac:spMk id="137" creationId="{EA368E21-218A-4A03-83BE-069CA1E4855A}"/>
          </ac:spMkLst>
        </pc:spChg>
        <pc:grpChg chg="add mod">
          <ac:chgData name="NGUYEN PHAM ANH THU" userId="baf72463-252b-4d5f-a6ca-5a6327a9888d" providerId="ADAL" clId="{AB3C9349-7349-4BB9-BD21-82DC73C2DD77}" dt="2022-06-24T03:30:51.730" v="3665" actId="1076"/>
          <ac:grpSpMkLst>
            <pc:docMk/>
            <pc:sldMk cId="3899069831" sldId="323"/>
            <ac:grpSpMk id="11" creationId="{E313316C-4241-B4D9-588E-1F1D23748BE6}"/>
          </ac:grpSpMkLst>
        </pc:grpChg>
        <pc:picChg chg="mod">
          <ac:chgData name="NGUYEN PHAM ANH THU" userId="baf72463-252b-4d5f-a6ca-5a6327a9888d" providerId="ADAL" clId="{AB3C9349-7349-4BB9-BD21-82DC73C2DD77}" dt="2022-06-24T03:31:09.065" v="3669" actId="2085"/>
          <ac:picMkLst>
            <pc:docMk/>
            <pc:sldMk cId="3899069831" sldId="323"/>
            <ac:picMk id="13" creationId="{69794470-4B37-6AA8-7B10-703B52EFD279}"/>
          </ac:picMkLst>
        </pc:picChg>
        <pc:picChg chg="mod">
          <ac:chgData name="NGUYEN PHAM ANH THU" userId="baf72463-252b-4d5f-a6ca-5a6327a9888d" providerId="ADAL" clId="{AB3C9349-7349-4BB9-BD21-82DC73C2DD77}" dt="2022-06-24T03:30:41.608" v="3661" actId="1076"/>
          <ac:picMkLst>
            <pc:docMk/>
            <pc:sldMk cId="3899069831" sldId="323"/>
            <ac:picMk id="122" creationId="{256E9308-FCBF-447D-9031-C2E66ADB2B39}"/>
          </ac:picMkLst>
        </pc:picChg>
      </pc:sldChg>
      <pc:sldChg chg="addSp delSp modSp add mod modTransition delAnim modAnim">
        <pc:chgData name="NGUYEN PHAM ANH THU" userId="baf72463-252b-4d5f-a6ca-5a6327a9888d" providerId="ADAL" clId="{AB3C9349-7349-4BB9-BD21-82DC73C2DD77}" dt="2022-06-24T04:05:57.226" v="4247"/>
        <pc:sldMkLst>
          <pc:docMk/>
          <pc:sldMk cId="2113996934" sldId="324"/>
        </pc:sldMkLst>
        <pc:spChg chg="del">
          <ac:chgData name="NGUYEN PHAM ANH THU" userId="baf72463-252b-4d5f-a6ca-5a6327a9888d" providerId="ADAL" clId="{AB3C9349-7349-4BB9-BD21-82DC73C2DD77}" dt="2022-06-24T03:31:27.079" v="3672" actId="478"/>
          <ac:spMkLst>
            <pc:docMk/>
            <pc:sldMk cId="2113996934" sldId="324"/>
            <ac:spMk id="14" creationId="{EA36799C-6A82-54D8-2638-11F755B8C9CF}"/>
          </ac:spMkLst>
        </pc:spChg>
        <pc:spChg chg="add mod">
          <ac:chgData name="NGUYEN PHAM ANH THU" userId="baf72463-252b-4d5f-a6ca-5a6327a9888d" providerId="ADAL" clId="{AB3C9349-7349-4BB9-BD21-82DC73C2DD77}" dt="2022-06-24T03:33:21.535" v="3716" actId="1076"/>
          <ac:spMkLst>
            <pc:docMk/>
            <pc:sldMk cId="2113996934" sldId="324"/>
            <ac:spMk id="15" creationId="{FC9CB44B-216F-5F1C-DC51-1E0B41225C0C}"/>
          </ac:spMkLst>
        </pc:spChg>
        <pc:spChg chg="add mod">
          <ac:chgData name="NGUYEN PHAM ANH THU" userId="baf72463-252b-4d5f-a6ca-5a6327a9888d" providerId="ADAL" clId="{AB3C9349-7349-4BB9-BD21-82DC73C2DD77}" dt="2022-06-24T03:33:18.671" v="3715" actId="1076"/>
          <ac:spMkLst>
            <pc:docMk/>
            <pc:sldMk cId="2113996934" sldId="324"/>
            <ac:spMk id="16" creationId="{008AF084-4877-9BF3-B81E-314A9172DFFE}"/>
          </ac:spMkLst>
        </pc:spChg>
        <pc:grpChg chg="del">
          <ac:chgData name="NGUYEN PHAM ANH THU" userId="baf72463-252b-4d5f-a6ca-5a6327a9888d" providerId="ADAL" clId="{AB3C9349-7349-4BB9-BD21-82DC73C2DD77}" dt="2022-06-24T03:31:24.369" v="3671" actId="478"/>
          <ac:grpSpMkLst>
            <pc:docMk/>
            <pc:sldMk cId="2113996934" sldId="324"/>
            <ac:grpSpMk id="11" creationId="{E313316C-4241-B4D9-588E-1F1D23748BE6}"/>
          </ac:grpSpMkLst>
        </pc:grpChg>
        <pc:picChg chg="mod">
          <ac:chgData name="NGUYEN PHAM ANH THU" userId="baf72463-252b-4d5f-a6ca-5a6327a9888d" providerId="ADAL" clId="{AB3C9349-7349-4BB9-BD21-82DC73C2DD77}" dt="2022-06-24T03:32:51.136" v="3710" actId="1076"/>
          <ac:picMkLst>
            <pc:docMk/>
            <pc:sldMk cId="2113996934" sldId="324"/>
            <ac:picMk id="122" creationId="{256E9308-FCBF-447D-9031-C2E66ADB2B39}"/>
          </ac:picMkLst>
        </pc:picChg>
      </pc:sldChg>
      <pc:sldChg chg="addSp delSp modSp add mod modTransition addAnim delAnim modAnim">
        <pc:chgData name="NGUYEN PHAM ANH THU" userId="baf72463-252b-4d5f-a6ca-5a6327a9888d" providerId="ADAL" clId="{AB3C9349-7349-4BB9-BD21-82DC73C2DD77}" dt="2022-06-24T04:05:57.226" v="4247"/>
        <pc:sldMkLst>
          <pc:docMk/>
          <pc:sldMk cId="2701877814" sldId="325"/>
        </pc:sldMkLst>
        <pc:spChg chg="del mod topLvl">
          <ac:chgData name="NGUYEN PHAM ANH THU" userId="baf72463-252b-4d5f-a6ca-5a6327a9888d" providerId="ADAL" clId="{AB3C9349-7349-4BB9-BD21-82DC73C2DD77}" dt="2022-06-24T03:35:26.912" v="3738" actId="478"/>
          <ac:spMkLst>
            <pc:docMk/>
            <pc:sldMk cId="2701877814" sldId="325"/>
            <ac:spMk id="13" creationId="{E43917A2-1371-4CB3-2340-B5A0037A2CDF}"/>
          </ac:spMkLst>
        </pc:spChg>
        <pc:spChg chg="del">
          <ac:chgData name="NGUYEN PHAM ANH THU" userId="baf72463-252b-4d5f-a6ca-5a6327a9888d" providerId="ADAL" clId="{AB3C9349-7349-4BB9-BD21-82DC73C2DD77}" dt="2022-06-24T03:34:28.398" v="3721" actId="478"/>
          <ac:spMkLst>
            <pc:docMk/>
            <pc:sldMk cId="2701877814" sldId="325"/>
            <ac:spMk id="15" creationId="{FC9CB44B-216F-5F1C-DC51-1E0B41225C0C}"/>
          </ac:spMkLst>
        </pc:spChg>
        <pc:spChg chg="del">
          <ac:chgData name="NGUYEN PHAM ANH THU" userId="baf72463-252b-4d5f-a6ca-5a6327a9888d" providerId="ADAL" clId="{AB3C9349-7349-4BB9-BD21-82DC73C2DD77}" dt="2022-06-24T03:34:23.933" v="3718" actId="478"/>
          <ac:spMkLst>
            <pc:docMk/>
            <pc:sldMk cId="2701877814" sldId="325"/>
            <ac:spMk id="16" creationId="{008AF084-4877-9BF3-B81E-314A9172DFFE}"/>
          </ac:spMkLst>
        </pc:spChg>
        <pc:spChg chg="del mod topLvl">
          <ac:chgData name="NGUYEN PHAM ANH THU" userId="baf72463-252b-4d5f-a6ca-5a6327a9888d" providerId="ADAL" clId="{AB3C9349-7349-4BB9-BD21-82DC73C2DD77}" dt="2022-06-24T03:35:28.755" v="3739" actId="478"/>
          <ac:spMkLst>
            <pc:docMk/>
            <pc:sldMk cId="2701877814" sldId="325"/>
            <ac:spMk id="17" creationId="{817740C5-8766-0924-59C0-AFE074371343}"/>
          </ac:spMkLst>
        </pc:spChg>
        <pc:spChg chg="mod topLvl">
          <ac:chgData name="NGUYEN PHAM ANH THU" userId="baf72463-252b-4d5f-a6ca-5a6327a9888d" providerId="ADAL" clId="{AB3C9349-7349-4BB9-BD21-82DC73C2DD77}" dt="2022-06-24T03:36:44.722" v="3763" actId="1076"/>
          <ac:spMkLst>
            <pc:docMk/>
            <pc:sldMk cId="2701877814" sldId="325"/>
            <ac:spMk id="18" creationId="{BFF1FC2F-310E-DD90-A5AB-74BF4BE0C1D3}"/>
          </ac:spMkLst>
        </pc:spChg>
        <pc:spChg chg="del mod topLvl">
          <ac:chgData name="NGUYEN PHAM ANH THU" userId="baf72463-252b-4d5f-a6ca-5a6327a9888d" providerId="ADAL" clId="{AB3C9349-7349-4BB9-BD21-82DC73C2DD77}" dt="2022-06-24T03:35:23.032" v="3736" actId="478"/>
          <ac:spMkLst>
            <pc:docMk/>
            <pc:sldMk cId="2701877814" sldId="325"/>
            <ac:spMk id="20" creationId="{26784E24-E586-8349-4FCC-740C9A85BD11}"/>
          </ac:spMkLst>
        </pc:spChg>
        <pc:spChg chg="del mod topLvl">
          <ac:chgData name="NGUYEN PHAM ANH THU" userId="baf72463-252b-4d5f-a6ca-5a6327a9888d" providerId="ADAL" clId="{AB3C9349-7349-4BB9-BD21-82DC73C2DD77}" dt="2022-06-24T03:35:24.968" v="3737" actId="478"/>
          <ac:spMkLst>
            <pc:docMk/>
            <pc:sldMk cId="2701877814" sldId="325"/>
            <ac:spMk id="22" creationId="{451A8F6B-E4A7-85DB-6808-502A8994644B}"/>
          </ac:spMkLst>
        </pc:spChg>
        <pc:spChg chg="mod topLvl">
          <ac:chgData name="NGUYEN PHAM ANH THU" userId="baf72463-252b-4d5f-a6ca-5a6327a9888d" providerId="ADAL" clId="{AB3C9349-7349-4BB9-BD21-82DC73C2DD77}" dt="2022-06-24T03:36:28.456" v="3759" actId="123"/>
          <ac:spMkLst>
            <pc:docMk/>
            <pc:sldMk cId="2701877814" sldId="325"/>
            <ac:spMk id="23" creationId="{3CCF9A1A-25DE-E9CA-3007-F9557684008C}"/>
          </ac:spMkLst>
        </pc:spChg>
        <pc:spChg chg="del mod topLvl">
          <ac:chgData name="NGUYEN PHAM ANH THU" userId="baf72463-252b-4d5f-a6ca-5a6327a9888d" providerId="ADAL" clId="{AB3C9349-7349-4BB9-BD21-82DC73C2DD77}" dt="2022-06-24T03:35:16.743" v="3732" actId="478"/>
          <ac:spMkLst>
            <pc:docMk/>
            <pc:sldMk cId="2701877814" sldId="325"/>
            <ac:spMk id="25" creationId="{A64CF520-7F12-5A16-05C6-E2F95ED96166}"/>
          </ac:spMkLst>
        </pc:spChg>
        <pc:spChg chg="del mod topLvl">
          <ac:chgData name="NGUYEN PHAM ANH THU" userId="baf72463-252b-4d5f-a6ca-5a6327a9888d" providerId="ADAL" clId="{AB3C9349-7349-4BB9-BD21-82DC73C2DD77}" dt="2022-06-24T03:35:20.424" v="3735" actId="478"/>
          <ac:spMkLst>
            <pc:docMk/>
            <pc:sldMk cId="2701877814" sldId="325"/>
            <ac:spMk id="27" creationId="{C1BD42C8-0D92-39F8-FD0D-0BACD506040F}"/>
          </ac:spMkLst>
        </pc:spChg>
        <pc:spChg chg="mod topLvl">
          <ac:chgData name="NGUYEN PHAM ANH THU" userId="baf72463-252b-4d5f-a6ca-5a6327a9888d" providerId="ADAL" clId="{AB3C9349-7349-4BB9-BD21-82DC73C2DD77}" dt="2022-06-24T03:36:28.456" v="3759" actId="123"/>
          <ac:spMkLst>
            <pc:docMk/>
            <pc:sldMk cId="2701877814" sldId="325"/>
            <ac:spMk id="28" creationId="{51AFEFF4-C9C1-D2B7-3AEA-54C3C83FAB41}"/>
          </ac:spMkLst>
        </pc:spChg>
        <pc:spChg chg="del mod topLvl">
          <ac:chgData name="NGUYEN PHAM ANH THU" userId="baf72463-252b-4d5f-a6ca-5a6327a9888d" providerId="ADAL" clId="{AB3C9349-7349-4BB9-BD21-82DC73C2DD77}" dt="2022-06-24T03:35:12.999" v="3731" actId="478"/>
          <ac:spMkLst>
            <pc:docMk/>
            <pc:sldMk cId="2701877814" sldId="325"/>
            <ac:spMk id="30" creationId="{E33D368C-A6AD-F039-8D93-9394F7845CFD}"/>
          </ac:spMkLst>
        </pc:spChg>
        <pc:spChg chg="del mod topLvl">
          <ac:chgData name="NGUYEN PHAM ANH THU" userId="baf72463-252b-4d5f-a6ca-5a6327a9888d" providerId="ADAL" clId="{AB3C9349-7349-4BB9-BD21-82DC73C2DD77}" dt="2022-06-24T03:35:11.844" v="3730" actId="478"/>
          <ac:spMkLst>
            <pc:docMk/>
            <pc:sldMk cId="2701877814" sldId="325"/>
            <ac:spMk id="32" creationId="{94872367-2E6B-F7D4-E9B7-687D26F4D0CE}"/>
          </ac:spMkLst>
        </pc:spChg>
        <pc:spChg chg="mod topLvl">
          <ac:chgData name="NGUYEN PHAM ANH THU" userId="baf72463-252b-4d5f-a6ca-5a6327a9888d" providerId="ADAL" clId="{AB3C9349-7349-4BB9-BD21-82DC73C2DD77}" dt="2022-06-24T03:36:28.456" v="3759" actId="123"/>
          <ac:spMkLst>
            <pc:docMk/>
            <pc:sldMk cId="2701877814" sldId="325"/>
            <ac:spMk id="33" creationId="{CCCC0900-7BCA-7299-1944-7425C6F816B9}"/>
          </ac:spMkLst>
        </pc:spChg>
        <pc:grpChg chg="add del mod">
          <ac:chgData name="NGUYEN PHAM ANH THU" userId="baf72463-252b-4d5f-a6ca-5a6327a9888d" providerId="ADAL" clId="{AB3C9349-7349-4BB9-BD21-82DC73C2DD77}" dt="2022-06-24T03:35:26.912" v="3738" actId="478"/>
          <ac:grpSpMkLst>
            <pc:docMk/>
            <pc:sldMk cId="2701877814" sldId="325"/>
            <ac:grpSpMk id="12" creationId="{47B15BB6-9811-608B-60A2-09E5DC72A474}"/>
          </ac:grpSpMkLst>
        </pc:grpChg>
        <pc:grpChg chg="del mod topLvl">
          <ac:chgData name="NGUYEN PHAM ANH THU" userId="baf72463-252b-4d5f-a6ca-5a6327a9888d" providerId="ADAL" clId="{AB3C9349-7349-4BB9-BD21-82DC73C2DD77}" dt="2022-06-24T03:35:28.755" v="3739" actId="478"/>
          <ac:grpSpMkLst>
            <pc:docMk/>
            <pc:sldMk cId="2701877814" sldId="325"/>
            <ac:grpSpMk id="14" creationId="{7D86C6C1-0B93-02EF-83F1-1E3FB50BA5A3}"/>
          </ac:grpSpMkLst>
        </pc:grpChg>
        <pc:grpChg chg="add del mod">
          <ac:chgData name="NGUYEN PHAM ANH THU" userId="baf72463-252b-4d5f-a6ca-5a6327a9888d" providerId="ADAL" clId="{AB3C9349-7349-4BB9-BD21-82DC73C2DD77}" dt="2022-06-24T03:35:23.032" v="3736" actId="478"/>
          <ac:grpSpMkLst>
            <pc:docMk/>
            <pc:sldMk cId="2701877814" sldId="325"/>
            <ac:grpSpMk id="19" creationId="{A80B4FAD-E263-F810-CF90-6F52C3DBF54F}"/>
          </ac:grpSpMkLst>
        </pc:grpChg>
        <pc:grpChg chg="del mod topLvl">
          <ac:chgData name="NGUYEN PHAM ANH THU" userId="baf72463-252b-4d5f-a6ca-5a6327a9888d" providerId="ADAL" clId="{AB3C9349-7349-4BB9-BD21-82DC73C2DD77}" dt="2022-06-24T03:35:24.968" v="3737" actId="478"/>
          <ac:grpSpMkLst>
            <pc:docMk/>
            <pc:sldMk cId="2701877814" sldId="325"/>
            <ac:grpSpMk id="21" creationId="{4270470E-CD41-2570-3D00-DA2862B6AE8E}"/>
          </ac:grpSpMkLst>
        </pc:grpChg>
        <pc:grpChg chg="add del mod">
          <ac:chgData name="NGUYEN PHAM ANH THU" userId="baf72463-252b-4d5f-a6ca-5a6327a9888d" providerId="ADAL" clId="{AB3C9349-7349-4BB9-BD21-82DC73C2DD77}" dt="2022-06-24T03:35:16.743" v="3732" actId="478"/>
          <ac:grpSpMkLst>
            <pc:docMk/>
            <pc:sldMk cId="2701877814" sldId="325"/>
            <ac:grpSpMk id="24" creationId="{059E174B-0D4B-E850-AC93-EBC94EC6D457}"/>
          </ac:grpSpMkLst>
        </pc:grpChg>
        <pc:grpChg chg="add del mod topLvl">
          <ac:chgData name="NGUYEN PHAM ANH THU" userId="baf72463-252b-4d5f-a6ca-5a6327a9888d" providerId="ADAL" clId="{AB3C9349-7349-4BB9-BD21-82DC73C2DD77}" dt="2022-06-24T03:35:20.424" v="3735" actId="478"/>
          <ac:grpSpMkLst>
            <pc:docMk/>
            <pc:sldMk cId="2701877814" sldId="325"/>
            <ac:grpSpMk id="26" creationId="{E3FD07AC-C580-25C5-7532-B56E2FE464C7}"/>
          </ac:grpSpMkLst>
        </pc:grpChg>
        <pc:grpChg chg="add del mod">
          <ac:chgData name="NGUYEN PHAM ANH THU" userId="baf72463-252b-4d5f-a6ca-5a6327a9888d" providerId="ADAL" clId="{AB3C9349-7349-4BB9-BD21-82DC73C2DD77}" dt="2022-06-24T03:35:02.895" v="3726" actId="165"/>
          <ac:grpSpMkLst>
            <pc:docMk/>
            <pc:sldMk cId="2701877814" sldId="325"/>
            <ac:grpSpMk id="29" creationId="{639DBB91-3A7A-45A2-A5C6-4E45A7677157}"/>
          </ac:grpSpMkLst>
        </pc:grpChg>
        <pc:grpChg chg="add del mod topLvl">
          <ac:chgData name="NGUYEN PHAM ANH THU" userId="baf72463-252b-4d5f-a6ca-5a6327a9888d" providerId="ADAL" clId="{AB3C9349-7349-4BB9-BD21-82DC73C2DD77}" dt="2022-06-24T03:35:10.292" v="3729" actId="165"/>
          <ac:grpSpMkLst>
            <pc:docMk/>
            <pc:sldMk cId="2701877814" sldId="325"/>
            <ac:grpSpMk id="31" creationId="{57098B99-EA4B-E85C-6810-8172723B479C}"/>
          </ac:grpSpMkLst>
        </pc:grpChg>
        <pc:picChg chg="add del">
          <ac:chgData name="NGUYEN PHAM ANH THU" userId="baf72463-252b-4d5f-a6ca-5a6327a9888d" providerId="ADAL" clId="{AB3C9349-7349-4BB9-BD21-82DC73C2DD77}" dt="2022-06-24T03:34:26.587" v="3720" actId="478"/>
          <ac:picMkLst>
            <pc:docMk/>
            <pc:sldMk cId="2701877814" sldId="325"/>
            <ac:picMk id="7" creationId="{A54C9A4A-F6FF-4942-B1C2-8F37CAE35B1B}"/>
          </ac:picMkLst>
        </pc:picChg>
        <pc:picChg chg="mod">
          <ac:chgData name="NGUYEN PHAM ANH THU" userId="baf72463-252b-4d5f-a6ca-5a6327a9888d" providerId="ADAL" clId="{AB3C9349-7349-4BB9-BD21-82DC73C2DD77}" dt="2022-06-24T03:34:31.263" v="3722" actId="1076"/>
          <ac:picMkLst>
            <pc:docMk/>
            <pc:sldMk cId="2701877814" sldId="325"/>
            <ac:picMk id="122" creationId="{256E9308-FCBF-447D-9031-C2E66ADB2B39}"/>
          </ac:picMkLst>
        </pc:picChg>
      </pc:sldChg>
      <pc:sldChg chg="modSp add mod ord">
        <pc:chgData name="NGUYEN PHAM ANH THU" userId="baf72463-252b-4d5f-a6ca-5a6327a9888d" providerId="ADAL" clId="{AB3C9349-7349-4BB9-BD21-82DC73C2DD77}" dt="2022-06-24T03:38:38.579" v="3783" actId="404"/>
        <pc:sldMkLst>
          <pc:docMk/>
          <pc:sldMk cId="692306731" sldId="326"/>
        </pc:sldMkLst>
        <pc:spChg chg="mod">
          <ac:chgData name="NGUYEN PHAM ANH THU" userId="baf72463-252b-4d5f-a6ca-5a6327a9888d" providerId="ADAL" clId="{AB3C9349-7349-4BB9-BD21-82DC73C2DD77}" dt="2022-06-24T03:38:16.874" v="3778" actId="14100"/>
          <ac:spMkLst>
            <pc:docMk/>
            <pc:sldMk cId="692306731" sldId="326"/>
            <ac:spMk id="8" creationId="{20B20D53-E741-A30F-6D3A-A50907A623C6}"/>
          </ac:spMkLst>
        </pc:spChg>
        <pc:spChg chg="mod">
          <ac:chgData name="NGUYEN PHAM ANH THU" userId="baf72463-252b-4d5f-a6ca-5a6327a9888d" providerId="ADAL" clId="{AB3C9349-7349-4BB9-BD21-82DC73C2DD77}" dt="2022-06-24T03:38:38.579" v="3783" actId="404"/>
          <ac:spMkLst>
            <pc:docMk/>
            <pc:sldMk cId="692306731" sldId="326"/>
            <ac:spMk id="13" creationId="{545956D5-4DE6-00AC-5246-94B81CD19AD1}"/>
          </ac:spMkLst>
        </pc:spChg>
      </pc:sldChg>
      <pc:sldChg chg="addSp delSp modSp add del mod ord modAnim">
        <pc:chgData name="NGUYEN PHAM ANH THU" userId="baf72463-252b-4d5f-a6ca-5a6327a9888d" providerId="ADAL" clId="{AB3C9349-7349-4BB9-BD21-82DC73C2DD77}" dt="2022-06-24T03:50:34.801" v="3878" actId="478"/>
        <pc:sldMkLst>
          <pc:docMk/>
          <pc:sldMk cId="2440855034" sldId="327"/>
        </pc:sldMkLst>
        <pc:spChg chg="mod">
          <ac:chgData name="NGUYEN PHAM ANH THU" userId="baf72463-252b-4d5f-a6ca-5a6327a9888d" providerId="ADAL" clId="{AB3C9349-7349-4BB9-BD21-82DC73C2DD77}" dt="2022-06-24T03:39:56.777" v="3874" actId="404"/>
          <ac:spMkLst>
            <pc:docMk/>
            <pc:sldMk cId="2440855034" sldId="327"/>
            <ac:spMk id="6" creationId="{61D883EE-8502-E977-5F7E-1756F6321401}"/>
          </ac:spMkLst>
        </pc:spChg>
        <pc:spChg chg="add del mod">
          <ac:chgData name="NGUYEN PHAM ANH THU" userId="baf72463-252b-4d5f-a6ca-5a6327a9888d" providerId="ADAL" clId="{AB3C9349-7349-4BB9-BD21-82DC73C2DD77}" dt="2022-06-24T03:50:34.801" v="3878" actId="478"/>
          <ac:spMkLst>
            <pc:docMk/>
            <pc:sldMk cId="2440855034" sldId="327"/>
            <ac:spMk id="8" creationId="{85D7D188-5E7F-220A-11B6-B2D3E62A19F8}"/>
          </ac:spMkLst>
        </pc:spChg>
      </pc:sldChg>
      <pc:sldMasterChg chg="add addSldLayout">
        <pc:chgData name="NGUYEN PHAM ANH THU" userId="baf72463-252b-4d5f-a6ca-5a6327a9888d" providerId="ADAL" clId="{AB3C9349-7349-4BB9-BD21-82DC73C2DD77}" dt="2022-06-24T03:21:21.392" v="3593" actId="27028"/>
        <pc:sldMasterMkLst>
          <pc:docMk/>
          <pc:sldMasterMk cId="2681218309" sldId="2147483648"/>
        </pc:sldMasterMkLst>
        <pc:sldLayoutChg chg="add">
          <pc:chgData name="NGUYEN PHAM ANH THU" userId="baf72463-252b-4d5f-a6ca-5a6327a9888d" providerId="ADAL" clId="{AB3C9349-7349-4BB9-BD21-82DC73C2DD77}" dt="2022-06-24T03:21:21.392" v="3593" actId="27028"/>
          <pc:sldLayoutMkLst>
            <pc:docMk/>
            <pc:sldMasterMk cId="2681218309" sldId="2147483648"/>
            <pc:sldLayoutMk cId="715686384" sldId="2147483655"/>
          </pc:sldLayoutMkLst>
        </pc:sldLayoutChg>
      </pc:sldMasterChg>
      <pc:sldMasterChg chg="add addSldLayout">
        <pc:chgData name="NGUYEN PHAM ANH THU" userId="baf72463-252b-4d5f-a6ca-5a6327a9888d" providerId="ADAL" clId="{AB3C9349-7349-4BB9-BD21-82DC73C2DD77}" dt="2022-06-24T03:07:43.158" v="3182" actId="27028"/>
        <pc:sldMasterMkLst>
          <pc:docMk/>
          <pc:sldMasterMk cId="4077924857" sldId="2147483664"/>
        </pc:sldMasterMkLst>
        <pc:sldLayoutChg chg="add">
          <pc:chgData name="NGUYEN PHAM ANH THU" userId="baf72463-252b-4d5f-a6ca-5a6327a9888d" providerId="ADAL" clId="{AB3C9349-7349-4BB9-BD21-82DC73C2DD77}" dt="2022-06-24T03:07:43.158" v="3182" actId="27028"/>
          <pc:sldLayoutMkLst>
            <pc:docMk/>
            <pc:sldMasterMk cId="4077924857" sldId="2147483664"/>
            <pc:sldLayoutMk cId="2484715571" sldId="2147483650"/>
          </pc:sldLayoutMkLst>
        </pc:sldLayoutChg>
      </pc:sldMasterChg>
      <pc:sldMasterChg chg="replId modSldLayout">
        <pc:chgData name="NGUYEN PHAM ANH THU" userId="baf72463-252b-4d5f-a6ca-5a6327a9888d" providerId="ADAL" clId="{AB3C9349-7349-4BB9-BD21-82DC73C2DD77}" dt="2022-06-24T03:21:21.392" v="3593" actId="27028"/>
        <pc:sldMasterMkLst>
          <pc:docMk/>
          <pc:sldMasterMk cId="3927863987" sldId="2147483666"/>
        </pc:sldMasterMkLst>
        <pc:sldLayoutChg chg="replId">
          <pc:chgData name="NGUYEN PHAM ANH THU" userId="baf72463-252b-4d5f-a6ca-5a6327a9888d" providerId="ADAL" clId="{AB3C9349-7349-4BB9-BD21-82DC73C2DD77}" dt="2022-06-24T03:07:43.158" v="3182" actId="27028"/>
          <pc:sldLayoutMkLst>
            <pc:docMk/>
            <pc:sldMasterMk cId="3927863987" sldId="2147483666"/>
            <pc:sldLayoutMk cId="379247145" sldId="2147483665"/>
          </pc:sldLayoutMkLst>
        </pc:sldLayoutChg>
        <pc:sldLayoutChg chg="replId">
          <pc:chgData name="NGUYEN PHAM ANH THU" userId="baf72463-252b-4d5f-a6ca-5a6327a9888d" providerId="ADAL" clId="{AB3C9349-7349-4BB9-BD21-82DC73C2DD77}" dt="2022-06-24T03:21:21.392" v="3593" actId="27028"/>
          <pc:sldLayoutMkLst>
            <pc:docMk/>
            <pc:sldMasterMk cId="3927863987" sldId="2147483666"/>
            <pc:sldLayoutMk cId="1581665539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FF64A-D4E2-42E8-8BAD-66ADD256710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6B709D-400A-4B62-98DA-9D162535C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6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753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7330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8866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499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48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6580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214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08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037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03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2471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6936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9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4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184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72543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2827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8880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35916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1330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756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76846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256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47434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673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8451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4862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2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9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32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688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2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2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8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12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7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3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9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4632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681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25" indent="0">
              <a:buNone/>
              <a:defRPr sz="2700" b="1"/>
            </a:lvl2pPr>
            <a:lvl3pPr marL="1217249" indent="0">
              <a:buNone/>
              <a:defRPr sz="2400" b="1"/>
            </a:lvl3pPr>
            <a:lvl4pPr marL="1825874" indent="0">
              <a:buNone/>
              <a:defRPr sz="2100" b="1"/>
            </a:lvl4pPr>
            <a:lvl5pPr marL="2434499" indent="0">
              <a:buNone/>
              <a:defRPr sz="2100" b="1"/>
            </a:lvl5pPr>
            <a:lvl6pPr marL="3043123" indent="0">
              <a:buNone/>
              <a:defRPr sz="2100" b="1"/>
            </a:lvl6pPr>
            <a:lvl7pPr marL="3651748" indent="0">
              <a:buNone/>
              <a:defRPr sz="2100" b="1"/>
            </a:lvl7pPr>
            <a:lvl8pPr marL="4260372" indent="0">
              <a:buNone/>
              <a:defRPr sz="2100" b="1"/>
            </a:lvl8pPr>
            <a:lvl9pPr marL="486899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41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97296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43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981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17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25" indent="0">
              <a:buNone/>
              <a:defRPr sz="3700"/>
            </a:lvl2pPr>
            <a:lvl3pPr marL="1217249" indent="0">
              <a:buNone/>
              <a:defRPr sz="3200"/>
            </a:lvl3pPr>
            <a:lvl4pPr marL="1825874" indent="0">
              <a:buNone/>
              <a:defRPr sz="2700"/>
            </a:lvl4pPr>
            <a:lvl5pPr marL="2434499" indent="0">
              <a:buNone/>
              <a:defRPr sz="2700"/>
            </a:lvl5pPr>
            <a:lvl6pPr marL="3043123" indent="0">
              <a:buNone/>
              <a:defRPr sz="2700"/>
            </a:lvl6pPr>
            <a:lvl7pPr marL="3651748" indent="0">
              <a:buNone/>
              <a:defRPr sz="2700"/>
            </a:lvl7pPr>
            <a:lvl8pPr marL="4260372" indent="0">
              <a:buNone/>
              <a:defRPr sz="2700"/>
            </a:lvl8pPr>
            <a:lvl9pPr marL="48689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25" indent="0">
              <a:buNone/>
              <a:defRPr sz="1600"/>
            </a:lvl2pPr>
            <a:lvl3pPr marL="1217249" indent="0">
              <a:buNone/>
              <a:defRPr sz="1300"/>
            </a:lvl3pPr>
            <a:lvl4pPr marL="1825874" indent="0">
              <a:buNone/>
              <a:defRPr sz="1200"/>
            </a:lvl4pPr>
            <a:lvl5pPr marL="2434499" indent="0">
              <a:buNone/>
              <a:defRPr sz="1200"/>
            </a:lvl5pPr>
            <a:lvl6pPr marL="3043123" indent="0">
              <a:buNone/>
              <a:defRPr sz="1200"/>
            </a:lvl6pPr>
            <a:lvl7pPr marL="3651748" indent="0">
              <a:buNone/>
              <a:defRPr sz="1200"/>
            </a:lvl7pPr>
            <a:lvl8pPr marL="4260372" indent="0">
              <a:buNone/>
              <a:defRPr sz="1200"/>
            </a:lvl8pPr>
            <a:lvl9pPr marL="486899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61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5633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0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3479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7090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1665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9766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8252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80D21FBE-4CE2-43BB-9EDC-9D5FE169A6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0DEDC0-A021-4775-8CE7-9AC3D3CCF8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2700" y="-19797712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14B5E9-547C-4221-BBCA-42645DD278A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100" y="184038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86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114586BD-ECB4-4ED9-AE91-536EA28C003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73C717-7188-4EE9-B1BB-2DBA4BC6AE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2700" y="-19797712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982384-0BCC-4F5C-B698-8938CA6F64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100" y="184038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AD06FD18-FD0E-4135-A7EA-EF56429F30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9B337-3B3F-46C3-81C0-453161ECD87B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07/07/2023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67406F-726D-4F5F-803D-B8BE048DC82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03AFA-EA70-448C-ADE9-192BCAC87D2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2700" y="-19797712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12722-DF4A-495B-84A8-9728E5A7C07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100" y="184038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4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082F38D6-0C9B-447D-8B15-61052449B15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9B337-3B3F-46C3-81C0-453161ECD87B}" type="datetimeFigureOut">
              <a:rPr lang="vi-VN" smtClean="0"/>
              <a:t>07/07/2023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C52578-6EE3-42D6-B9E4-C1B4B63F4E4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2700" y="-19797712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79FAF1-D7D9-4567-9A56-B9988616111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100" y="184038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74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9CEB6B9A-DCD9-42FB-AF2B-2039E2FD77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25" tIns="60862" rIns="121725" bIns="608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121725" tIns="60862" rIns="121725" bIns="608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6A6A-5068-46EF-827D-CC5B5F6D8E70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25" tIns="60862" rIns="121725" bIns="6086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E991E-0642-4439-BE5A-84458EAAA3FD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1F3217-44CA-4D6B-AA2D-B043398D415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12700" y="-19797712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9AAC25-4609-4C16-8BB9-E4D04CD867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100" y="18403888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6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1217249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68" indent="-456468" algn="l" defTabSz="1217249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5" indent="-380390" algn="l" defTabSz="1217249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562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186" indent="-304312" algn="l" defTabSz="1217249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811" indent="-304312" algn="l" defTabSz="1217249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436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060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685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309" indent="-304312" algn="l" defTabSz="121724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25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24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874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499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123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748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372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997" algn="l" defTabSz="1217249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5.xml"/><Relationship Id="rId3" Type="http://schemas.openxmlformats.org/officeDocument/2006/relationships/slide" Target="slide22.xml"/><Relationship Id="rId7" Type="http://schemas.openxmlformats.org/officeDocument/2006/relationships/image" Target="../media/image27.png"/><Relationship Id="rId12" Type="http://schemas.openxmlformats.org/officeDocument/2006/relationships/image" Target="../media/image29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1.xml"/><Relationship Id="rId6" Type="http://schemas.openxmlformats.org/officeDocument/2006/relationships/slide" Target="slide24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11.emf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slide" Target="slide23.xml"/><Relationship Id="rId1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5.jpg"/><Relationship Id="rId4" Type="http://schemas.openxmlformats.org/officeDocument/2006/relationships/audio" Target="../media/audio3.wav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.jp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slide" Target="slide21.xml"/><Relationship Id="rId5" Type="http://schemas.openxmlformats.org/officeDocument/2006/relationships/image" Target="../media/image5.jp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C0048C70-9BF3-FF18-D4A7-382B88BFC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8"/>
          <a:stretch/>
        </p:blipFill>
        <p:spPr>
          <a:xfrm>
            <a:off x="-18873" y="0"/>
            <a:ext cx="12210874" cy="707922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A50568F-0B60-DA41-8691-7025455893F1}"/>
              </a:ext>
            </a:extLst>
          </p:cNvPr>
          <p:cNvGrpSpPr/>
          <p:nvPr/>
        </p:nvGrpSpPr>
        <p:grpSpPr>
          <a:xfrm rot="20777363">
            <a:off x="6555522" y="834334"/>
            <a:ext cx="2588740" cy="646332"/>
            <a:chOff x="4222620" y="1122362"/>
            <a:chExt cx="4089563" cy="646332"/>
          </a:xfrm>
        </p:grpSpPr>
        <p:sp>
          <p:nvSpPr>
            <p:cNvPr id="17" name="矩形 37">
              <a:extLst>
                <a:ext uri="{FF2B5EF4-FFF2-40B4-BE49-F238E27FC236}">
                  <a16:creationId xmlns:a16="http://schemas.microsoft.com/office/drawing/2014/main" id="{592FC4B7-04FD-F86D-ED01-FE447AB48709}"/>
                </a:ext>
              </a:extLst>
            </p:cNvPr>
            <p:cNvSpPr/>
            <p:nvPr/>
          </p:nvSpPr>
          <p:spPr>
            <a:xfrm>
              <a:off x="4222620" y="1122363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VN Banh mi" pitchFamily="2" charset="0"/>
                  <a:cs typeface="Calibri" panose="020F0502020204030204" pitchFamily="34" charset="0"/>
                  <a:sym typeface="+mn-lt"/>
                </a:rPr>
                <a:t>Đạo</a:t>
              </a:r>
              <a:r>
                <a:rPr lang="en-US" altLang="zh-CN" sz="6000" b="1" dirty="0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VN Banh mi" pitchFamily="2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ln w="190500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latin typeface="UVN Banh mi" pitchFamily="2" charset="0"/>
                  <a:cs typeface="Calibri" panose="020F0502020204030204" pitchFamily="34" charset="0"/>
                  <a:sym typeface="+mn-lt"/>
                </a:rPr>
                <a:t>Đức</a:t>
              </a:r>
              <a:endParaRPr lang="zh-CN" altLang="en-US" sz="6000" b="1" dirty="0">
                <a:ln w="19050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UVN Banh mi" pitchFamily="2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矩形 37">
              <a:extLst>
                <a:ext uri="{FF2B5EF4-FFF2-40B4-BE49-F238E27FC236}">
                  <a16:creationId xmlns:a16="http://schemas.microsoft.com/office/drawing/2014/main" id="{3051AF2E-7FF3-5CCF-E6FA-F1D8DE26CF93}"/>
                </a:ext>
              </a:extLst>
            </p:cNvPr>
            <p:cNvSpPr/>
            <p:nvPr/>
          </p:nvSpPr>
          <p:spPr>
            <a:xfrm>
              <a:off x="4222620" y="1122362"/>
              <a:ext cx="4089563" cy="646331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altLang="zh-CN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  <a:cs typeface="Calibri" panose="020F0502020204030204" pitchFamily="34" charset="0"/>
                  <a:sym typeface="+mn-lt"/>
                </a:rPr>
                <a:t>Đạo</a:t>
              </a:r>
              <a:r>
                <a:rPr lang="en-US" altLang="zh-CN" sz="6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6000" b="1" dirty="0" err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  <a:cs typeface="Calibri" panose="020F0502020204030204" pitchFamily="34" charset="0"/>
                  <a:sym typeface="+mn-lt"/>
                </a:rPr>
                <a:t>Đức</a:t>
              </a:r>
              <a:endParaRPr lang="zh-CN" alt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A7E427E-D8AF-EADF-7DEA-104247B5246C}"/>
              </a:ext>
            </a:extLst>
          </p:cNvPr>
          <p:cNvSpPr txBox="1"/>
          <p:nvPr/>
        </p:nvSpPr>
        <p:spPr>
          <a:xfrm>
            <a:off x="4652469" y="1588241"/>
            <a:ext cx="7377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Y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Ê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U 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L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A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O 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Đ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Ộ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N</a:t>
            </a:r>
            <a:r>
              <a:rPr lang="en-US" sz="66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G</a:t>
            </a:r>
            <a:endParaRPr lang="en-US" sz="66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10665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038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EE55E-27B3-426A-BB7B-C859FDF193B6}"/>
              </a:ext>
            </a:extLst>
          </p:cNvPr>
          <p:cNvSpPr/>
          <p:nvPr/>
        </p:nvSpPr>
        <p:spPr>
          <a:xfrm>
            <a:off x="138544" y="253354"/>
            <a:ext cx="11914910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2B8C1-1A3B-3C0A-D570-69AF06F0AA81}"/>
              </a:ext>
            </a:extLst>
          </p:cNvPr>
          <p:cNvSpPr txBox="1"/>
          <p:nvPr/>
        </p:nvSpPr>
        <p:spPr>
          <a:xfrm>
            <a:off x="1484025" y="311647"/>
            <a:ext cx="101062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/>
              <a:t>Nhận xét việc làm các bạn trong tranh và nêu biểu hiện yêu lao động qua các bức tranh trên.</a:t>
            </a:r>
            <a:endParaRPr lang="en-US" sz="2800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2C40799-40A7-C8B6-56CB-7960103F3E0A}"/>
              </a:ext>
            </a:extLst>
          </p:cNvPr>
          <p:cNvGrpSpPr/>
          <p:nvPr/>
        </p:nvGrpSpPr>
        <p:grpSpPr>
          <a:xfrm>
            <a:off x="9176106" y="3429000"/>
            <a:ext cx="2768468" cy="3010307"/>
            <a:chOff x="8001897" y="2215432"/>
            <a:chExt cx="3945736" cy="42906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37CC86B-F14A-4D81-1782-5C0DD9EA72DB}"/>
                </a:ext>
              </a:extLst>
            </p:cNvPr>
            <p:cNvSpPr/>
            <p:nvPr/>
          </p:nvSpPr>
          <p:spPr>
            <a:xfrm>
              <a:off x="8001897" y="2215432"/>
              <a:ext cx="3945736" cy="1960054"/>
            </a:xfrm>
            <a:custGeom>
              <a:avLst/>
              <a:gdLst>
                <a:gd name="connsiteX0" fmla="*/ 0 w 3945736"/>
                <a:gd name="connsiteY0" fmla="*/ 326682 h 1960054"/>
                <a:gd name="connsiteX1" fmla="*/ 326682 w 3945736"/>
                <a:gd name="connsiteY1" fmla="*/ 0 h 1960054"/>
                <a:gd name="connsiteX2" fmla="*/ 3619054 w 3945736"/>
                <a:gd name="connsiteY2" fmla="*/ 0 h 1960054"/>
                <a:gd name="connsiteX3" fmla="*/ 3945736 w 3945736"/>
                <a:gd name="connsiteY3" fmla="*/ 326682 h 1960054"/>
                <a:gd name="connsiteX4" fmla="*/ 3945736 w 3945736"/>
                <a:gd name="connsiteY4" fmla="*/ 1633372 h 1960054"/>
                <a:gd name="connsiteX5" fmla="*/ 3619054 w 3945736"/>
                <a:gd name="connsiteY5" fmla="*/ 1960054 h 1960054"/>
                <a:gd name="connsiteX6" fmla="*/ 326682 w 3945736"/>
                <a:gd name="connsiteY6" fmla="*/ 1960054 h 1960054"/>
                <a:gd name="connsiteX7" fmla="*/ 0 w 3945736"/>
                <a:gd name="connsiteY7" fmla="*/ 1633372 h 1960054"/>
                <a:gd name="connsiteX8" fmla="*/ 0 w 3945736"/>
                <a:gd name="connsiteY8" fmla="*/ 326682 h 1960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45736" h="1960054" fill="none" extrusionOk="0">
                  <a:moveTo>
                    <a:pt x="0" y="326682"/>
                  </a:moveTo>
                  <a:cubicBezTo>
                    <a:pt x="644" y="163700"/>
                    <a:pt x="159707" y="22566"/>
                    <a:pt x="326682" y="0"/>
                  </a:cubicBezTo>
                  <a:cubicBezTo>
                    <a:pt x="887579" y="72427"/>
                    <a:pt x="2266806" y="61419"/>
                    <a:pt x="3619054" y="0"/>
                  </a:cubicBezTo>
                  <a:cubicBezTo>
                    <a:pt x="3799069" y="-2793"/>
                    <a:pt x="3942697" y="145342"/>
                    <a:pt x="3945736" y="326682"/>
                  </a:cubicBezTo>
                  <a:cubicBezTo>
                    <a:pt x="3938132" y="951472"/>
                    <a:pt x="3836150" y="1250410"/>
                    <a:pt x="3945736" y="1633372"/>
                  </a:cubicBezTo>
                  <a:cubicBezTo>
                    <a:pt x="3947317" y="1805771"/>
                    <a:pt x="3787446" y="1946569"/>
                    <a:pt x="3619054" y="1960054"/>
                  </a:cubicBezTo>
                  <a:cubicBezTo>
                    <a:pt x="3253375" y="1989881"/>
                    <a:pt x="1351789" y="1880748"/>
                    <a:pt x="326682" y="1960054"/>
                  </a:cubicBezTo>
                  <a:cubicBezTo>
                    <a:pt x="150020" y="1959629"/>
                    <a:pt x="-2536" y="1814294"/>
                    <a:pt x="0" y="1633372"/>
                  </a:cubicBezTo>
                  <a:cubicBezTo>
                    <a:pt x="110592" y="1430773"/>
                    <a:pt x="-65140" y="859148"/>
                    <a:pt x="0" y="326682"/>
                  </a:cubicBezTo>
                  <a:close/>
                </a:path>
                <a:path w="3945736" h="1960054" stroke="0" extrusionOk="0">
                  <a:moveTo>
                    <a:pt x="0" y="326682"/>
                  </a:moveTo>
                  <a:cubicBezTo>
                    <a:pt x="33033" y="155265"/>
                    <a:pt x="152922" y="13877"/>
                    <a:pt x="326682" y="0"/>
                  </a:cubicBezTo>
                  <a:cubicBezTo>
                    <a:pt x="829990" y="123000"/>
                    <a:pt x="2118449" y="-96860"/>
                    <a:pt x="3619054" y="0"/>
                  </a:cubicBezTo>
                  <a:cubicBezTo>
                    <a:pt x="3791474" y="-6098"/>
                    <a:pt x="3950066" y="137531"/>
                    <a:pt x="3945736" y="326682"/>
                  </a:cubicBezTo>
                  <a:cubicBezTo>
                    <a:pt x="4032129" y="663161"/>
                    <a:pt x="4062865" y="1319699"/>
                    <a:pt x="3945736" y="1633372"/>
                  </a:cubicBezTo>
                  <a:cubicBezTo>
                    <a:pt x="3915556" y="1824727"/>
                    <a:pt x="3766562" y="1954668"/>
                    <a:pt x="3619054" y="1960054"/>
                  </a:cubicBezTo>
                  <a:cubicBezTo>
                    <a:pt x="2569483" y="1799347"/>
                    <a:pt x="1137739" y="1999721"/>
                    <a:pt x="326682" y="1960054"/>
                  </a:cubicBezTo>
                  <a:cubicBezTo>
                    <a:pt x="115078" y="1953756"/>
                    <a:pt x="-16427" y="1806351"/>
                    <a:pt x="0" y="1633372"/>
                  </a:cubicBezTo>
                  <a:cubicBezTo>
                    <a:pt x="-47849" y="1101333"/>
                    <a:pt x="-4262" y="703169"/>
                    <a:pt x="0" y="326682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</a:t>
              </a:r>
              <a:r>
                <a:rPr lang="en-US" sz="32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LUẬN NHÓM ĐÔI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318077-F3AC-D035-5449-A1248D641608}"/>
                </a:ext>
              </a:extLst>
            </p:cNvPr>
            <p:cNvGrpSpPr/>
            <p:nvPr/>
          </p:nvGrpSpPr>
          <p:grpSpPr>
            <a:xfrm>
              <a:off x="8001897" y="3786299"/>
              <a:ext cx="3915968" cy="2719770"/>
              <a:chOff x="1197026" y="4229506"/>
              <a:chExt cx="3858698" cy="2618820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7DF8B779-CA6D-F3AD-CF0D-19A971A3A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08063" y="4229506"/>
                <a:ext cx="2047661" cy="261620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7E7F5A2-EC37-1308-27C4-214EF3093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49DFA42-C9FC-B297-3E32-5ABBCFE90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793" y="332875"/>
            <a:ext cx="816331" cy="816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E8EEAB-A273-4773-A0DE-B4C5AC22FE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2" y="1208290"/>
            <a:ext cx="3118775" cy="20961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C8B613B-5976-42E3-A3F4-03B1CBA1F6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856" y="1237022"/>
            <a:ext cx="3133041" cy="20961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C8774E-67C3-43E7-A645-427F7BA5718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601" y="1301855"/>
            <a:ext cx="2768468" cy="20961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1C8F1A-8AF3-4F21-94DC-7529A2233F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6" y="3773594"/>
            <a:ext cx="2743396" cy="20961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E7BD32-74B5-4058-8FA0-DFD1CBC2EB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52" y="3774259"/>
            <a:ext cx="3161832" cy="20961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3562EE6-8CF5-48D7-99D9-CA693D3DF3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334" y="3788670"/>
            <a:ext cx="2715686" cy="20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4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EE55E-27B3-426A-BB7B-C859FDF193B6}"/>
              </a:ext>
            </a:extLst>
          </p:cNvPr>
          <p:cNvSpPr/>
          <p:nvPr/>
        </p:nvSpPr>
        <p:spPr>
          <a:xfrm>
            <a:off x="138544" y="253354"/>
            <a:ext cx="11914910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E8EEAB-A273-4773-A0DE-B4C5AC22F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65" y="327068"/>
            <a:ext cx="6052881" cy="40680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98" y="3324833"/>
            <a:ext cx="2866852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E98FA1D6-AC3A-473D-B4B6-953ED89E4141}"/>
              </a:ext>
            </a:extLst>
          </p:cNvPr>
          <p:cNvSpPr/>
          <p:nvPr/>
        </p:nvSpPr>
        <p:spPr>
          <a:xfrm>
            <a:off x="3408664" y="4623313"/>
            <a:ext cx="7697485" cy="1767524"/>
          </a:xfrm>
          <a:custGeom>
            <a:avLst/>
            <a:gdLst>
              <a:gd name="connsiteX0" fmla="*/ 0 w 7697485"/>
              <a:gd name="connsiteY0" fmla="*/ 294593 h 1767524"/>
              <a:gd name="connsiteX1" fmla="*/ 294593 w 7697485"/>
              <a:gd name="connsiteY1" fmla="*/ 0 h 1767524"/>
              <a:gd name="connsiteX2" fmla="*/ 7402892 w 7697485"/>
              <a:gd name="connsiteY2" fmla="*/ 0 h 1767524"/>
              <a:gd name="connsiteX3" fmla="*/ 7697485 w 7697485"/>
              <a:gd name="connsiteY3" fmla="*/ 294593 h 1767524"/>
              <a:gd name="connsiteX4" fmla="*/ 7697485 w 7697485"/>
              <a:gd name="connsiteY4" fmla="*/ 1472931 h 1767524"/>
              <a:gd name="connsiteX5" fmla="*/ 7402892 w 7697485"/>
              <a:gd name="connsiteY5" fmla="*/ 1767524 h 1767524"/>
              <a:gd name="connsiteX6" fmla="*/ 294593 w 7697485"/>
              <a:gd name="connsiteY6" fmla="*/ 1767524 h 1767524"/>
              <a:gd name="connsiteX7" fmla="*/ 0 w 7697485"/>
              <a:gd name="connsiteY7" fmla="*/ 1472931 h 1767524"/>
              <a:gd name="connsiteX8" fmla="*/ 0 w 7697485"/>
              <a:gd name="connsiteY8" fmla="*/ 294593 h 17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7485" h="1767524" fill="none" extrusionOk="0">
                <a:moveTo>
                  <a:pt x="0" y="294593"/>
                </a:moveTo>
                <a:cubicBezTo>
                  <a:pt x="281" y="139500"/>
                  <a:pt x="139167" y="12207"/>
                  <a:pt x="294593" y="0"/>
                </a:cubicBezTo>
                <a:cubicBezTo>
                  <a:pt x="3166520" y="72427"/>
                  <a:pt x="6648928" y="61419"/>
                  <a:pt x="7402892" y="0"/>
                </a:cubicBezTo>
                <a:cubicBezTo>
                  <a:pt x="7563527" y="-14210"/>
                  <a:pt x="7680955" y="126894"/>
                  <a:pt x="7697485" y="294593"/>
                </a:cubicBezTo>
                <a:cubicBezTo>
                  <a:pt x="7714242" y="738100"/>
                  <a:pt x="7614120" y="1068743"/>
                  <a:pt x="7697485" y="1472931"/>
                </a:cubicBezTo>
                <a:cubicBezTo>
                  <a:pt x="7702495" y="1610204"/>
                  <a:pt x="7550874" y="1751026"/>
                  <a:pt x="7402892" y="1767524"/>
                </a:cubicBezTo>
                <a:cubicBezTo>
                  <a:pt x="3954282" y="1797351"/>
                  <a:pt x="3110218" y="1688218"/>
                  <a:pt x="294593" y="1767524"/>
                </a:cubicBezTo>
                <a:cubicBezTo>
                  <a:pt x="135733" y="1767090"/>
                  <a:pt x="-21833" y="1639947"/>
                  <a:pt x="0" y="1472931"/>
                </a:cubicBezTo>
                <a:cubicBezTo>
                  <a:pt x="51634" y="1068634"/>
                  <a:pt x="-31415" y="481486"/>
                  <a:pt x="0" y="294593"/>
                </a:cubicBezTo>
                <a:close/>
              </a:path>
              <a:path w="7697485" h="1767524" stroke="0" extrusionOk="0">
                <a:moveTo>
                  <a:pt x="0" y="294593"/>
                </a:moveTo>
                <a:cubicBezTo>
                  <a:pt x="15800" y="136201"/>
                  <a:pt x="137831" y="12369"/>
                  <a:pt x="294593" y="0"/>
                </a:cubicBezTo>
                <a:cubicBezTo>
                  <a:pt x="2617291" y="123000"/>
                  <a:pt x="6171748" y="-96860"/>
                  <a:pt x="7402892" y="0"/>
                </a:cubicBezTo>
                <a:cubicBezTo>
                  <a:pt x="7561499" y="-3119"/>
                  <a:pt x="7706008" y="114711"/>
                  <a:pt x="7697485" y="294593"/>
                </a:cubicBezTo>
                <a:cubicBezTo>
                  <a:pt x="7666285" y="762169"/>
                  <a:pt x="7690154" y="947657"/>
                  <a:pt x="7697485" y="1472931"/>
                </a:cubicBezTo>
                <a:cubicBezTo>
                  <a:pt x="7668624" y="1646086"/>
                  <a:pt x="7562471" y="1767013"/>
                  <a:pt x="7402892" y="1767524"/>
                </a:cubicBezTo>
                <a:cubicBezTo>
                  <a:pt x="5708688" y="1606817"/>
                  <a:pt x="2771918" y="1807191"/>
                  <a:pt x="294593" y="1767524"/>
                </a:cubicBezTo>
                <a:cubicBezTo>
                  <a:pt x="119341" y="1764989"/>
                  <a:pt x="-13649" y="1629447"/>
                  <a:pt x="0" y="1472931"/>
                </a:cubicBezTo>
                <a:cubicBezTo>
                  <a:pt x="91801" y="1149099"/>
                  <a:pt x="66706" y="684955"/>
                  <a:pt x="0" y="294593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Bạn nhỏ yêu lao động.</a:t>
            </a:r>
          </a:p>
          <a:p>
            <a:pPr algn="just"/>
            <a:r>
              <a:rPr lang="en-US" sz="3600" u="sng">
                <a:solidFill>
                  <a:srgbClr val="00B0F0"/>
                </a:solidFill>
              </a:rPr>
              <a:t>Biểu hiện:</a:t>
            </a:r>
            <a:r>
              <a:rPr lang="en-US" sz="3600">
                <a:solidFill>
                  <a:srgbClr val="00B0F0"/>
                </a:solidFill>
              </a:rPr>
              <a:t> </a:t>
            </a:r>
            <a:r>
              <a:rPr lang="en-US" sz="3600">
                <a:solidFill>
                  <a:schemeClr val="tx1">
                    <a:lumMod val="95000"/>
                    <a:lumOff val="5000"/>
                  </a:schemeClr>
                </a:solidFill>
              </a:rPr>
              <a:t>hoàn thành việc nhà xong mới đi chơi cùng bạn.</a:t>
            </a:r>
            <a:endParaRPr lang="vi-VN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034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EE55E-27B3-426A-BB7B-C859FDF193B6}"/>
              </a:ext>
            </a:extLst>
          </p:cNvPr>
          <p:cNvSpPr/>
          <p:nvPr/>
        </p:nvSpPr>
        <p:spPr>
          <a:xfrm>
            <a:off x="138544" y="253354"/>
            <a:ext cx="11914910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8" y="3324833"/>
            <a:ext cx="2866852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E98FA1D6-AC3A-473D-B4B6-953ED89E4141}"/>
              </a:ext>
            </a:extLst>
          </p:cNvPr>
          <p:cNvSpPr/>
          <p:nvPr/>
        </p:nvSpPr>
        <p:spPr>
          <a:xfrm>
            <a:off x="3408665" y="4623313"/>
            <a:ext cx="7068836" cy="1767524"/>
          </a:xfrm>
          <a:custGeom>
            <a:avLst/>
            <a:gdLst>
              <a:gd name="connsiteX0" fmla="*/ 0 w 7068836"/>
              <a:gd name="connsiteY0" fmla="*/ 294593 h 1767524"/>
              <a:gd name="connsiteX1" fmla="*/ 294593 w 7068836"/>
              <a:gd name="connsiteY1" fmla="*/ 0 h 1767524"/>
              <a:gd name="connsiteX2" fmla="*/ 6774243 w 7068836"/>
              <a:gd name="connsiteY2" fmla="*/ 0 h 1767524"/>
              <a:gd name="connsiteX3" fmla="*/ 7068836 w 7068836"/>
              <a:gd name="connsiteY3" fmla="*/ 294593 h 1767524"/>
              <a:gd name="connsiteX4" fmla="*/ 7068836 w 7068836"/>
              <a:gd name="connsiteY4" fmla="*/ 1472931 h 1767524"/>
              <a:gd name="connsiteX5" fmla="*/ 6774243 w 7068836"/>
              <a:gd name="connsiteY5" fmla="*/ 1767524 h 1767524"/>
              <a:gd name="connsiteX6" fmla="*/ 294593 w 7068836"/>
              <a:gd name="connsiteY6" fmla="*/ 1767524 h 1767524"/>
              <a:gd name="connsiteX7" fmla="*/ 0 w 7068836"/>
              <a:gd name="connsiteY7" fmla="*/ 1472931 h 1767524"/>
              <a:gd name="connsiteX8" fmla="*/ 0 w 7068836"/>
              <a:gd name="connsiteY8" fmla="*/ 294593 h 1767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68836" h="1767524" fill="none" extrusionOk="0">
                <a:moveTo>
                  <a:pt x="0" y="294593"/>
                </a:moveTo>
                <a:cubicBezTo>
                  <a:pt x="281" y="139500"/>
                  <a:pt x="139167" y="12207"/>
                  <a:pt x="294593" y="0"/>
                </a:cubicBezTo>
                <a:cubicBezTo>
                  <a:pt x="1441761" y="72427"/>
                  <a:pt x="5682728" y="61419"/>
                  <a:pt x="6774243" y="0"/>
                </a:cubicBezTo>
                <a:cubicBezTo>
                  <a:pt x="6934878" y="-14210"/>
                  <a:pt x="7052306" y="126894"/>
                  <a:pt x="7068836" y="294593"/>
                </a:cubicBezTo>
                <a:cubicBezTo>
                  <a:pt x="7085593" y="738100"/>
                  <a:pt x="6985471" y="1068743"/>
                  <a:pt x="7068836" y="1472931"/>
                </a:cubicBezTo>
                <a:cubicBezTo>
                  <a:pt x="7073846" y="1610204"/>
                  <a:pt x="6922225" y="1751026"/>
                  <a:pt x="6774243" y="1767524"/>
                </a:cubicBezTo>
                <a:cubicBezTo>
                  <a:pt x="4032013" y="1797351"/>
                  <a:pt x="1187419" y="1688218"/>
                  <a:pt x="294593" y="1767524"/>
                </a:cubicBezTo>
                <a:cubicBezTo>
                  <a:pt x="135733" y="1767090"/>
                  <a:pt x="-21833" y="1639947"/>
                  <a:pt x="0" y="1472931"/>
                </a:cubicBezTo>
                <a:cubicBezTo>
                  <a:pt x="51634" y="1068634"/>
                  <a:pt x="-31415" y="481486"/>
                  <a:pt x="0" y="294593"/>
                </a:cubicBezTo>
                <a:close/>
              </a:path>
              <a:path w="7068836" h="1767524" stroke="0" extrusionOk="0">
                <a:moveTo>
                  <a:pt x="0" y="294593"/>
                </a:moveTo>
                <a:cubicBezTo>
                  <a:pt x="15800" y="136201"/>
                  <a:pt x="137831" y="12369"/>
                  <a:pt x="294593" y="0"/>
                </a:cubicBezTo>
                <a:cubicBezTo>
                  <a:pt x="2980080" y="123000"/>
                  <a:pt x="3606828" y="-96860"/>
                  <a:pt x="6774243" y="0"/>
                </a:cubicBezTo>
                <a:cubicBezTo>
                  <a:pt x="6932850" y="-3119"/>
                  <a:pt x="7077359" y="114711"/>
                  <a:pt x="7068836" y="294593"/>
                </a:cubicBezTo>
                <a:cubicBezTo>
                  <a:pt x="7037636" y="762169"/>
                  <a:pt x="7061505" y="947657"/>
                  <a:pt x="7068836" y="1472931"/>
                </a:cubicBezTo>
                <a:cubicBezTo>
                  <a:pt x="7039975" y="1646086"/>
                  <a:pt x="6933822" y="1767013"/>
                  <a:pt x="6774243" y="1767524"/>
                </a:cubicBezTo>
                <a:cubicBezTo>
                  <a:pt x="4111827" y="1606817"/>
                  <a:pt x="1606285" y="1807191"/>
                  <a:pt x="294593" y="1767524"/>
                </a:cubicBezTo>
                <a:cubicBezTo>
                  <a:pt x="119341" y="1764989"/>
                  <a:pt x="-13649" y="1629447"/>
                  <a:pt x="0" y="1472931"/>
                </a:cubicBezTo>
                <a:cubicBezTo>
                  <a:pt x="91801" y="1149099"/>
                  <a:pt x="66706" y="684955"/>
                  <a:pt x="0" y="294593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FF0000"/>
                </a:solidFill>
              </a:rPr>
              <a:t>Bạn Bin không yêu lao động.</a:t>
            </a:r>
          </a:p>
          <a:p>
            <a:pPr lvl="0"/>
            <a:r>
              <a:rPr lang="en-US" sz="3600" b="1">
                <a:solidFill>
                  <a:srgbClr val="FF0000"/>
                </a:solidFill>
              </a:rPr>
              <a:t>    </a:t>
            </a:r>
            <a:r>
              <a:rPr lang="en-US" sz="3600" b="1" u="sng">
                <a:solidFill>
                  <a:srgbClr val="00B0F0"/>
                </a:solidFill>
              </a:rPr>
              <a:t>Biểu hiện</a:t>
            </a:r>
            <a:r>
              <a:rPr lang="en-US" sz="3600" b="1">
                <a:solidFill>
                  <a:sysClr val="windowText" lastClr="000000"/>
                </a:solidFill>
              </a:rPr>
              <a:t> : không tham gia trực nhật với các bạn cùng lớp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61D6C8-31E4-492B-AD44-1E6248881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365" y="467163"/>
            <a:ext cx="6067385" cy="405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05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EE55E-27B3-426A-BB7B-C859FDF193B6}"/>
              </a:ext>
            </a:extLst>
          </p:cNvPr>
          <p:cNvSpPr/>
          <p:nvPr/>
        </p:nvSpPr>
        <p:spPr>
          <a:xfrm>
            <a:off x="138544" y="253354"/>
            <a:ext cx="11914910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8" y="3324833"/>
            <a:ext cx="2866852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E98FA1D6-AC3A-473D-B4B6-953ED89E4141}"/>
              </a:ext>
            </a:extLst>
          </p:cNvPr>
          <p:cNvSpPr/>
          <p:nvPr/>
        </p:nvSpPr>
        <p:spPr>
          <a:xfrm>
            <a:off x="2985404" y="4509240"/>
            <a:ext cx="8326135" cy="1995670"/>
          </a:xfrm>
          <a:custGeom>
            <a:avLst/>
            <a:gdLst>
              <a:gd name="connsiteX0" fmla="*/ 0 w 8326135"/>
              <a:gd name="connsiteY0" fmla="*/ 332618 h 1995670"/>
              <a:gd name="connsiteX1" fmla="*/ 332618 w 8326135"/>
              <a:gd name="connsiteY1" fmla="*/ 0 h 1995670"/>
              <a:gd name="connsiteX2" fmla="*/ 7993517 w 8326135"/>
              <a:gd name="connsiteY2" fmla="*/ 0 h 1995670"/>
              <a:gd name="connsiteX3" fmla="*/ 8326135 w 8326135"/>
              <a:gd name="connsiteY3" fmla="*/ 332618 h 1995670"/>
              <a:gd name="connsiteX4" fmla="*/ 8326135 w 8326135"/>
              <a:gd name="connsiteY4" fmla="*/ 1663052 h 1995670"/>
              <a:gd name="connsiteX5" fmla="*/ 7993517 w 8326135"/>
              <a:gd name="connsiteY5" fmla="*/ 1995670 h 1995670"/>
              <a:gd name="connsiteX6" fmla="*/ 332618 w 8326135"/>
              <a:gd name="connsiteY6" fmla="*/ 1995670 h 1995670"/>
              <a:gd name="connsiteX7" fmla="*/ 0 w 8326135"/>
              <a:gd name="connsiteY7" fmla="*/ 1663052 h 1995670"/>
              <a:gd name="connsiteX8" fmla="*/ 0 w 8326135"/>
              <a:gd name="connsiteY8" fmla="*/ 332618 h 199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6135" h="1995670" fill="none" extrusionOk="0">
                <a:moveTo>
                  <a:pt x="0" y="332618"/>
                </a:moveTo>
                <a:cubicBezTo>
                  <a:pt x="836" y="171548"/>
                  <a:pt x="156124" y="12094"/>
                  <a:pt x="332618" y="0"/>
                </a:cubicBezTo>
                <a:cubicBezTo>
                  <a:pt x="1189491" y="72427"/>
                  <a:pt x="7081517" y="61419"/>
                  <a:pt x="7993517" y="0"/>
                </a:cubicBezTo>
                <a:cubicBezTo>
                  <a:pt x="8176623" y="-4088"/>
                  <a:pt x="8310609" y="144222"/>
                  <a:pt x="8326135" y="332618"/>
                </a:cubicBezTo>
                <a:cubicBezTo>
                  <a:pt x="8234313" y="611705"/>
                  <a:pt x="8318720" y="1040357"/>
                  <a:pt x="8326135" y="1663052"/>
                </a:cubicBezTo>
                <a:cubicBezTo>
                  <a:pt x="8326666" y="1844059"/>
                  <a:pt x="8165767" y="1982834"/>
                  <a:pt x="7993517" y="1995670"/>
                </a:cubicBezTo>
                <a:cubicBezTo>
                  <a:pt x="4354628" y="2025497"/>
                  <a:pt x="1215409" y="1916364"/>
                  <a:pt x="332618" y="1995670"/>
                </a:cubicBezTo>
                <a:cubicBezTo>
                  <a:pt x="182859" y="1991833"/>
                  <a:pt x="-31272" y="1852936"/>
                  <a:pt x="0" y="1663052"/>
                </a:cubicBezTo>
                <a:cubicBezTo>
                  <a:pt x="29468" y="1498215"/>
                  <a:pt x="74733" y="860189"/>
                  <a:pt x="0" y="332618"/>
                </a:cubicBezTo>
                <a:close/>
              </a:path>
              <a:path w="8326135" h="1995670" stroke="0" extrusionOk="0">
                <a:moveTo>
                  <a:pt x="0" y="332618"/>
                </a:moveTo>
                <a:cubicBezTo>
                  <a:pt x="2446" y="149585"/>
                  <a:pt x="160452" y="24030"/>
                  <a:pt x="332618" y="0"/>
                </a:cubicBezTo>
                <a:cubicBezTo>
                  <a:pt x="3122456" y="123000"/>
                  <a:pt x="5436205" y="-96860"/>
                  <a:pt x="7993517" y="0"/>
                </a:cubicBezTo>
                <a:cubicBezTo>
                  <a:pt x="8160934" y="-12410"/>
                  <a:pt x="8331176" y="138756"/>
                  <a:pt x="8326135" y="332618"/>
                </a:cubicBezTo>
                <a:cubicBezTo>
                  <a:pt x="8354717" y="896958"/>
                  <a:pt x="8360848" y="1433491"/>
                  <a:pt x="8326135" y="1663052"/>
                </a:cubicBezTo>
                <a:cubicBezTo>
                  <a:pt x="8320246" y="1848885"/>
                  <a:pt x="8153071" y="1991718"/>
                  <a:pt x="7993517" y="1995670"/>
                </a:cubicBezTo>
                <a:cubicBezTo>
                  <a:pt x="6819108" y="1834963"/>
                  <a:pt x="2262482" y="2035337"/>
                  <a:pt x="332618" y="1995670"/>
                </a:cubicBezTo>
                <a:cubicBezTo>
                  <a:pt x="138542" y="1993574"/>
                  <a:pt x="-18966" y="1838160"/>
                  <a:pt x="0" y="1663052"/>
                </a:cubicBezTo>
                <a:cubicBezTo>
                  <a:pt x="16521" y="1432253"/>
                  <a:pt x="-77257" y="745908"/>
                  <a:pt x="0" y="332618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srgbClr val="FF0000"/>
                </a:solidFill>
                <a:latin typeface="Calibri" panose="020F0502020204030204"/>
              </a:rPr>
              <a:t>- Bạn Tin và Na rất yêu lao động.</a:t>
            </a:r>
          </a:p>
          <a:p>
            <a:pPr lvl="0"/>
            <a:r>
              <a:rPr lang="vi-VN" sz="3600" b="1">
                <a:solidFill>
                  <a:srgbClr val="FF0000"/>
                </a:solidFill>
                <a:latin typeface="Calibri" panose="020F0502020204030204"/>
              </a:rPr>
              <a:t>   </a:t>
            </a:r>
            <a:r>
              <a:rPr lang="vi-VN" sz="3600" b="1">
                <a:solidFill>
                  <a:srgbClr val="00B0F0"/>
                </a:solidFill>
                <a:latin typeface="Calibri" panose="020F0502020204030204"/>
              </a:rPr>
              <a:t>   </a:t>
            </a:r>
            <a:r>
              <a:rPr lang="vi-VN" sz="3600" b="1" u="sng">
                <a:solidFill>
                  <a:srgbClr val="00B0F0"/>
                </a:solidFill>
                <a:latin typeface="Calibri" panose="020F0502020204030204"/>
              </a:rPr>
              <a:t>Biểu hiện</a:t>
            </a:r>
            <a:r>
              <a:rPr lang="vi-VN" sz="3600" b="1">
                <a:solidFill>
                  <a:sysClr val="windowText" lastClr="000000"/>
                </a:solidFill>
                <a:latin typeface="Calibri" panose="020F0502020204030204"/>
              </a:rPr>
              <a:t> : luôn tích cực tham gia vệ sinh đường làng ngõ xóm của khu dân cư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92C32F-6662-4924-8421-966C6B8931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082" y="253354"/>
            <a:ext cx="5670318" cy="42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15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EE55E-27B3-426A-BB7B-C859FDF193B6}"/>
              </a:ext>
            </a:extLst>
          </p:cNvPr>
          <p:cNvSpPr/>
          <p:nvPr/>
        </p:nvSpPr>
        <p:spPr>
          <a:xfrm>
            <a:off x="138544" y="253354"/>
            <a:ext cx="11914910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7CB2E9-A6A7-44AB-BFE5-6EC851AC9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98" y="3324833"/>
            <a:ext cx="2866852" cy="3066004"/>
          </a:xfrm>
          <a:prstGeom prst="rect">
            <a:avLst/>
          </a:prstGeom>
        </p:spPr>
      </p:pic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E98FA1D6-AC3A-473D-B4B6-953ED89E4141}"/>
              </a:ext>
            </a:extLst>
          </p:cNvPr>
          <p:cNvSpPr/>
          <p:nvPr/>
        </p:nvSpPr>
        <p:spPr>
          <a:xfrm>
            <a:off x="2985404" y="4509240"/>
            <a:ext cx="8326135" cy="1995670"/>
          </a:xfrm>
          <a:custGeom>
            <a:avLst/>
            <a:gdLst>
              <a:gd name="connsiteX0" fmla="*/ 0 w 8326135"/>
              <a:gd name="connsiteY0" fmla="*/ 332618 h 1995670"/>
              <a:gd name="connsiteX1" fmla="*/ 332618 w 8326135"/>
              <a:gd name="connsiteY1" fmla="*/ 0 h 1995670"/>
              <a:gd name="connsiteX2" fmla="*/ 7993517 w 8326135"/>
              <a:gd name="connsiteY2" fmla="*/ 0 h 1995670"/>
              <a:gd name="connsiteX3" fmla="*/ 8326135 w 8326135"/>
              <a:gd name="connsiteY3" fmla="*/ 332618 h 1995670"/>
              <a:gd name="connsiteX4" fmla="*/ 8326135 w 8326135"/>
              <a:gd name="connsiteY4" fmla="*/ 1663052 h 1995670"/>
              <a:gd name="connsiteX5" fmla="*/ 7993517 w 8326135"/>
              <a:gd name="connsiteY5" fmla="*/ 1995670 h 1995670"/>
              <a:gd name="connsiteX6" fmla="*/ 332618 w 8326135"/>
              <a:gd name="connsiteY6" fmla="*/ 1995670 h 1995670"/>
              <a:gd name="connsiteX7" fmla="*/ 0 w 8326135"/>
              <a:gd name="connsiteY7" fmla="*/ 1663052 h 1995670"/>
              <a:gd name="connsiteX8" fmla="*/ 0 w 8326135"/>
              <a:gd name="connsiteY8" fmla="*/ 332618 h 199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6135" h="1995670" fill="none" extrusionOk="0">
                <a:moveTo>
                  <a:pt x="0" y="332618"/>
                </a:moveTo>
                <a:cubicBezTo>
                  <a:pt x="836" y="171548"/>
                  <a:pt x="156124" y="12094"/>
                  <a:pt x="332618" y="0"/>
                </a:cubicBezTo>
                <a:cubicBezTo>
                  <a:pt x="1189491" y="72427"/>
                  <a:pt x="7081517" y="61419"/>
                  <a:pt x="7993517" y="0"/>
                </a:cubicBezTo>
                <a:cubicBezTo>
                  <a:pt x="8176623" y="-4088"/>
                  <a:pt x="8310609" y="144222"/>
                  <a:pt x="8326135" y="332618"/>
                </a:cubicBezTo>
                <a:cubicBezTo>
                  <a:pt x="8234313" y="611705"/>
                  <a:pt x="8318720" y="1040357"/>
                  <a:pt x="8326135" y="1663052"/>
                </a:cubicBezTo>
                <a:cubicBezTo>
                  <a:pt x="8326666" y="1844059"/>
                  <a:pt x="8165767" y="1982834"/>
                  <a:pt x="7993517" y="1995670"/>
                </a:cubicBezTo>
                <a:cubicBezTo>
                  <a:pt x="4354628" y="2025497"/>
                  <a:pt x="1215409" y="1916364"/>
                  <a:pt x="332618" y="1995670"/>
                </a:cubicBezTo>
                <a:cubicBezTo>
                  <a:pt x="182859" y="1991833"/>
                  <a:pt x="-31272" y="1852936"/>
                  <a:pt x="0" y="1663052"/>
                </a:cubicBezTo>
                <a:cubicBezTo>
                  <a:pt x="29468" y="1498215"/>
                  <a:pt x="74733" y="860189"/>
                  <a:pt x="0" y="332618"/>
                </a:cubicBezTo>
                <a:close/>
              </a:path>
              <a:path w="8326135" h="1995670" stroke="0" extrusionOk="0">
                <a:moveTo>
                  <a:pt x="0" y="332618"/>
                </a:moveTo>
                <a:cubicBezTo>
                  <a:pt x="2446" y="149585"/>
                  <a:pt x="160452" y="24030"/>
                  <a:pt x="332618" y="0"/>
                </a:cubicBezTo>
                <a:cubicBezTo>
                  <a:pt x="3122456" y="123000"/>
                  <a:pt x="5436205" y="-96860"/>
                  <a:pt x="7993517" y="0"/>
                </a:cubicBezTo>
                <a:cubicBezTo>
                  <a:pt x="8160934" y="-12410"/>
                  <a:pt x="8331176" y="138756"/>
                  <a:pt x="8326135" y="332618"/>
                </a:cubicBezTo>
                <a:cubicBezTo>
                  <a:pt x="8354717" y="896958"/>
                  <a:pt x="8360848" y="1433491"/>
                  <a:pt x="8326135" y="1663052"/>
                </a:cubicBezTo>
                <a:cubicBezTo>
                  <a:pt x="8320246" y="1848885"/>
                  <a:pt x="8153071" y="1991718"/>
                  <a:pt x="7993517" y="1995670"/>
                </a:cubicBezTo>
                <a:cubicBezTo>
                  <a:pt x="6819108" y="1834963"/>
                  <a:pt x="2262482" y="2035337"/>
                  <a:pt x="332618" y="1995670"/>
                </a:cubicBezTo>
                <a:cubicBezTo>
                  <a:pt x="138542" y="1993574"/>
                  <a:pt x="-18966" y="1838160"/>
                  <a:pt x="0" y="1663052"/>
                </a:cubicBezTo>
                <a:cubicBezTo>
                  <a:pt x="16521" y="1432253"/>
                  <a:pt x="-77257" y="745908"/>
                  <a:pt x="0" y="332618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Calibri" panose="020F0502020204030204"/>
              </a:rPr>
              <a:t>Bạn Cốm  không yêu lao động.</a:t>
            </a:r>
          </a:p>
          <a:p>
            <a:pPr lvl="0" algn="ctr"/>
            <a:r>
              <a:rPr lang="vi-VN" sz="3600" b="1" u="sng">
                <a:solidFill>
                  <a:srgbClr val="00B0F0"/>
                </a:solidFill>
                <a:latin typeface="Calibri" panose="020F0502020204030204"/>
              </a:rPr>
              <a:t>Biểu hiện</a:t>
            </a:r>
            <a:r>
              <a:rPr lang="vi-VN" sz="3600" b="1">
                <a:solidFill>
                  <a:srgbClr val="00B0F0"/>
                </a:solidFill>
                <a:latin typeface="Calibri" panose="020F0502020204030204"/>
              </a:rPr>
              <a:t> : </a:t>
            </a:r>
            <a:r>
              <a:rPr lang="vi-VN" sz="4000" b="1">
                <a:solidFill>
                  <a:sysClr val="windowText" lastClr="000000"/>
                </a:solidFill>
                <a:latin typeface="Calibri" panose="020F0502020204030204"/>
              </a:rPr>
              <a:t>ham chơi nên quên việc làm mẹ giao</a:t>
            </a:r>
            <a:endParaRPr lang="vi-VN" sz="3600" b="1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217E6-E8C9-4CED-9098-06AB8C1C0B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12" y="253354"/>
            <a:ext cx="5493543" cy="419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381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EE55E-27B3-426A-BB7B-C859FDF193B6}"/>
              </a:ext>
            </a:extLst>
          </p:cNvPr>
          <p:cNvSpPr/>
          <p:nvPr/>
        </p:nvSpPr>
        <p:spPr>
          <a:xfrm>
            <a:off x="138544" y="253354"/>
            <a:ext cx="11914910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E98FA1D6-AC3A-473D-B4B6-953ED89E4141}"/>
              </a:ext>
            </a:extLst>
          </p:cNvPr>
          <p:cNvSpPr/>
          <p:nvPr/>
        </p:nvSpPr>
        <p:spPr>
          <a:xfrm>
            <a:off x="1782820" y="4527505"/>
            <a:ext cx="8326135" cy="1995670"/>
          </a:xfrm>
          <a:custGeom>
            <a:avLst/>
            <a:gdLst>
              <a:gd name="connsiteX0" fmla="*/ 0 w 8326135"/>
              <a:gd name="connsiteY0" fmla="*/ 332618 h 1995670"/>
              <a:gd name="connsiteX1" fmla="*/ 332618 w 8326135"/>
              <a:gd name="connsiteY1" fmla="*/ 0 h 1995670"/>
              <a:gd name="connsiteX2" fmla="*/ 7993517 w 8326135"/>
              <a:gd name="connsiteY2" fmla="*/ 0 h 1995670"/>
              <a:gd name="connsiteX3" fmla="*/ 8326135 w 8326135"/>
              <a:gd name="connsiteY3" fmla="*/ 332618 h 1995670"/>
              <a:gd name="connsiteX4" fmla="*/ 8326135 w 8326135"/>
              <a:gd name="connsiteY4" fmla="*/ 1663052 h 1995670"/>
              <a:gd name="connsiteX5" fmla="*/ 7993517 w 8326135"/>
              <a:gd name="connsiteY5" fmla="*/ 1995670 h 1995670"/>
              <a:gd name="connsiteX6" fmla="*/ 332618 w 8326135"/>
              <a:gd name="connsiteY6" fmla="*/ 1995670 h 1995670"/>
              <a:gd name="connsiteX7" fmla="*/ 0 w 8326135"/>
              <a:gd name="connsiteY7" fmla="*/ 1663052 h 1995670"/>
              <a:gd name="connsiteX8" fmla="*/ 0 w 8326135"/>
              <a:gd name="connsiteY8" fmla="*/ 332618 h 199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6135" h="1995670" fill="none" extrusionOk="0">
                <a:moveTo>
                  <a:pt x="0" y="332618"/>
                </a:moveTo>
                <a:cubicBezTo>
                  <a:pt x="836" y="171548"/>
                  <a:pt x="156124" y="12094"/>
                  <a:pt x="332618" y="0"/>
                </a:cubicBezTo>
                <a:cubicBezTo>
                  <a:pt x="1189491" y="72427"/>
                  <a:pt x="7081517" y="61419"/>
                  <a:pt x="7993517" y="0"/>
                </a:cubicBezTo>
                <a:cubicBezTo>
                  <a:pt x="8176623" y="-4088"/>
                  <a:pt x="8310609" y="144222"/>
                  <a:pt x="8326135" y="332618"/>
                </a:cubicBezTo>
                <a:cubicBezTo>
                  <a:pt x="8234313" y="611705"/>
                  <a:pt x="8318720" y="1040357"/>
                  <a:pt x="8326135" y="1663052"/>
                </a:cubicBezTo>
                <a:cubicBezTo>
                  <a:pt x="8326666" y="1844059"/>
                  <a:pt x="8165767" y="1982834"/>
                  <a:pt x="7993517" y="1995670"/>
                </a:cubicBezTo>
                <a:cubicBezTo>
                  <a:pt x="4354628" y="2025497"/>
                  <a:pt x="1215409" y="1916364"/>
                  <a:pt x="332618" y="1995670"/>
                </a:cubicBezTo>
                <a:cubicBezTo>
                  <a:pt x="182859" y="1991833"/>
                  <a:pt x="-31272" y="1852936"/>
                  <a:pt x="0" y="1663052"/>
                </a:cubicBezTo>
                <a:cubicBezTo>
                  <a:pt x="29468" y="1498215"/>
                  <a:pt x="74733" y="860189"/>
                  <a:pt x="0" y="332618"/>
                </a:cubicBezTo>
                <a:close/>
              </a:path>
              <a:path w="8326135" h="1995670" stroke="0" extrusionOk="0">
                <a:moveTo>
                  <a:pt x="0" y="332618"/>
                </a:moveTo>
                <a:cubicBezTo>
                  <a:pt x="2446" y="149585"/>
                  <a:pt x="160452" y="24030"/>
                  <a:pt x="332618" y="0"/>
                </a:cubicBezTo>
                <a:cubicBezTo>
                  <a:pt x="3122456" y="123000"/>
                  <a:pt x="5436205" y="-96860"/>
                  <a:pt x="7993517" y="0"/>
                </a:cubicBezTo>
                <a:cubicBezTo>
                  <a:pt x="8160934" y="-12410"/>
                  <a:pt x="8331176" y="138756"/>
                  <a:pt x="8326135" y="332618"/>
                </a:cubicBezTo>
                <a:cubicBezTo>
                  <a:pt x="8354717" y="896958"/>
                  <a:pt x="8360848" y="1433491"/>
                  <a:pt x="8326135" y="1663052"/>
                </a:cubicBezTo>
                <a:cubicBezTo>
                  <a:pt x="8320246" y="1848885"/>
                  <a:pt x="8153071" y="1991718"/>
                  <a:pt x="7993517" y="1995670"/>
                </a:cubicBezTo>
                <a:cubicBezTo>
                  <a:pt x="6819108" y="1834963"/>
                  <a:pt x="2262482" y="2035337"/>
                  <a:pt x="332618" y="1995670"/>
                </a:cubicBezTo>
                <a:cubicBezTo>
                  <a:pt x="138542" y="1993574"/>
                  <a:pt x="-18966" y="1838160"/>
                  <a:pt x="0" y="1663052"/>
                </a:cubicBezTo>
                <a:cubicBezTo>
                  <a:pt x="16521" y="1432253"/>
                  <a:pt x="-77257" y="745908"/>
                  <a:pt x="0" y="332618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Calibri" panose="020F0502020204030204"/>
              </a:rPr>
              <a:t>Bạn Bin không yêu lao động.</a:t>
            </a:r>
          </a:p>
          <a:p>
            <a:pPr lvl="0" algn="ctr"/>
            <a:r>
              <a:rPr lang="vi-VN" sz="4000" b="1">
                <a:solidFill>
                  <a:srgbClr val="FF0000"/>
                </a:solidFill>
                <a:latin typeface="Calibri" panose="020F0502020204030204"/>
              </a:rPr>
              <a:t>      </a:t>
            </a:r>
            <a:r>
              <a:rPr lang="vi-VN" sz="4000" b="1">
                <a:solidFill>
                  <a:sysClr val="windowText" lastClr="000000"/>
                </a:solidFill>
                <a:latin typeface="Calibri" panose="020F0502020204030204"/>
              </a:rPr>
              <a:t>Biểu hiện : không thực hiện các việc đ</a:t>
            </a:r>
            <a:r>
              <a:rPr lang="en-US" sz="4000" b="1">
                <a:solidFill>
                  <a:sysClr val="windowText" lastClr="000000"/>
                </a:solidFill>
                <a:latin typeface="Calibri" panose="020F0502020204030204"/>
              </a:rPr>
              <a:t>ược</a:t>
            </a:r>
            <a:r>
              <a:rPr lang="vi-VN" sz="4000" b="1">
                <a:solidFill>
                  <a:sysClr val="windowText" lastClr="000000"/>
                </a:solidFill>
                <a:latin typeface="Calibri" panose="020F0502020204030204"/>
              </a:rPr>
              <a:t> ghi trong thời khoá biểu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D30C43-0555-4DB6-B07C-114F7F5A7A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40" y="334826"/>
            <a:ext cx="5975910" cy="396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18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7EE55E-27B3-426A-BB7B-C859FDF193B6}"/>
              </a:ext>
            </a:extLst>
          </p:cNvPr>
          <p:cNvSpPr/>
          <p:nvPr/>
        </p:nvSpPr>
        <p:spPr>
          <a:xfrm>
            <a:off x="138544" y="253354"/>
            <a:ext cx="11914910" cy="636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: Góc Tròn 1">
            <a:extLst>
              <a:ext uri="{FF2B5EF4-FFF2-40B4-BE49-F238E27FC236}">
                <a16:creationId xmlns:a16="http://schemas.microsoft.com/office/drawing/2014/main" id="{E98FA1D6-AC3A-473D-B4B6-953ED89E4141}"/>
              </a:ext>
            </a:extLst>
          </p:cNvPr>
          <p:cNvSpPr/>
          <p:nvPr/>
        </p:nvSpPr>
        <p:spPr>
          <a:xfrm>
            <a:off x="1782820" y="4527505"/>
            <a:ext cx="8326135" cy="1995670"/>
          </a:xfrm>
          <a:custGeom>
            <a:avLst/>
            <a:gdLst>
              <a:gd name="connsiteX0" fmla="*/ 0 w 8326135"/>
              <a:gd name="connsiteY0" fmla="*/ 332618 h 1995670"/>
              <a:gd name="connsiteX1" fmla="*/ 332618 w 8326135"/>
              <a:gd name="connsiteY1" fmla="*/ 0 h 1995670"/>
              <a:gd name="connsiteX2" fmla="*/ 7993517 w 8326135"/>
              <a:gd name="connsiteY2" fmla="*/ 0 h 1995670"/>
              <a:gd name="connsiteX3" fmla="*/ 8326135 w 8326135"/>
              <a:gd name="connsiteY3" fmla="*/ 332618 h 1995670"/>
              <a:gd name="connsiteX4" fmla="*/ 8326135 w 8326135"/>
              <a:gd name="connsiteY4" fmla="*/ 1663052 h 1995670"/>
              <a:gd name="connsiteX5" fmla="*/ 7993517 w 8326135"/>
              <a:gd name="connsiteY5" fmla="*/ 1995670 h 1995670"/>
              <a:gd name="connsiteX6" fmla="*/ 332618 w 8326135"/>
              <a:gd name="connsiteY6" fmla="*/ 1995670 h 1995670"/>
              <a:gd name="connsiteX7" fmla="*/ 0 w 8326135"/>
              <a:gd name="connsiteY7" fmla="*/ 1663052 h 1995670"/>
              <a:gd name="connsiteX8" fmla="*/ 0 w 8326135"/>
              <a:gd name="connsiteY8" fmla="*/ 332618 h 1995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6135" h="1995670" fill="none" extrusionOk="0">
                <a:moveTo>
                  <a:pt x="0" y="332618"/>
                </a:moveTo>
                <a:cubicBezTo>
                  <a:pt x="836" y="171548"/>
                  <a:pt x="156124" y="12094"/>
                  <a:pt x="332618" y="0"/>
                </a:cubicBezTo>
                <a:cubicBezTo>
                  <a:pt x="1189491" y="72427"/>
                  <a:pt x="7081517" y="61419"/>
                  <a:pt x="7993517" y="0"/>
                </a:cubicBezTo>
                <a:cubicBezTo>
                  <a:pt x="8176623" y="-4088"/>
                  <a:pt x="8310609" y="144222"/>
                  <a:pt x="8326135" y="332618"/>
                </a:cubicBezTo>
                <a:cubicBezTo>
                  <a:pt x="8234313" y="611705"/>
                  <a:pt x="8318720" y="1040357"/>
                  <a:pt x="8326135" y="1663052"/>
                </a:cubicBezTo>
                <a:cubicBezTo>
                  <a:pt x="8326666" y="1844059"/>
                  <a:pt x="8165767" y="1982834"/>
                  <a:pt x="7993517" y="1995670"/>
                </a:cubicBezTo>
                <a:cubicBezTo>
                  <a:pt x="4354628" y="2025497"/>
                  <a:pt x="1215409" y="1916364"/>
                  <a:pt x="332618" y="1995670"/>
                </a:cubicBezTo>
                <a:cubicBezTo>
                  <a:pt x="182859" y="1991833"/>
                  <a:pt x="-31272" y="1852936"/>
                  <a:pt x="0" y="1663052"/>
                </a:cubicBezTo>
                <a:cubicBezTo>
                  <a:pt x="29468" y="1498215"/>
                  <a:pt x="74733" y="860189"/>
                  <a:pt x="0" y="332618"/>
                </a:cubicBezTo>
                <a:close/>
              </a:path>
              <a:path w="8326135" h="1995670" stroke="0" extrusionOk="0">
                <a:moveTo>
                  <a:pt x="0" y="332618"/>
                </a:moveTo>
                <a:cubicBezTo>
                  <a:pt x="2446" y="149585"/>
                  <a:pt x="160452" y="24030"/>
                  <a:pt x="332618" y="0"/>
                </a:cubicBezTo>
                <a:cubicBezTo>
                  <a:pt x="3122456" y="123000"/>
                  <a:pt x="5436205" y="-96860"/>
                  <a:pt x="7993517" y="0"/>
                </a:cubicBezTo>
                <a:cubicBezTo>
                  <a:pt x="8160934" y="-12410"/>
                  <a:pt x="8331176" y="138756"/>
                  <a:pt x="8326135" y="332618"/>
                </a:cubicBezTo>
                <a:cubicBezTo>
                  <a:pt x="8354717" y="896958"/>
                  <a:pt x="8360848" y="1433491"/>
                  <a:pt x="8326135" y="1663052"/>
                </a:cubicBezTo>
                <a:cubicBezTo>
                  <a:pt x="8320246" y="1848885"/>
                  <a:pt x="8153071" y="1991718"/>
                  <a:pt x="7993517" y="1995670"/>
                </a:cubicBezTo>
                <a:cubicBezTo>
                  <a:pt x="6819108" y="1834963"/>
                  <a:pt x="2262482" y="2035337"/>
                  <a:pt x="332618" y="1995670"/>
                </a:cubicBezTo>
                <a:cubicBezTo>
                  <a:pt x="138542" y="1993574"/>
                  <a:pt x="-18966" y="1838160"/>
                  <a:pt x="0" y="1663052"/>
                </a:cubicBezTo>
                <a:cubicBezTo>
                  <a:pt x="16521" y="1432253"/>
                  <a:pt x="-77257" y="745908"/>
                  <a:pt x="0" y="332618"/>
                </a:cubicBezTo>
                <a:close/>
              </a:path>
            </a:pathLst>
          </a:custGeom>
          <a:solidFill>
            <a:srgbClr val="FFFF99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>
                <a:solidFill>
                  <a:srgbClr val="FF0000"/>
                </a:solidFill>
                <a:latin typeface="Calibri" panose="020F0502020204030204"/>
              </a:rPr>
              <a:t>Bạn Na yêu lao động.</a:t>
            </a:r>
          </a:p>
          <a:p>
            <a:pPr lvl="0" algn="ctr"/>
            <a:r>
              <a:rPr lang="vi-VN" sz="4000" b="1">
                <a:solidFill>
                  <a:srgbClr val="FF0000"/>
                </a:solidFill>
                <a:latin typeface="Calibri" panose="020F0502020204030204"/>
              </a:rPr>
              <a:t>      </a:t>
            </a:r>
            <a:r>
              <a:rPr lang="vi-VN" sz="4000" b="1" u="sng">
                <a:solidFill>
                  <a:srgbClr val="00B0F0"/>
                </a:solidFill>
                <a:latin typeface="Calibri" panose="020F0502020204030204"/>
              </a:rPr>
              <a:t>Biểu hiện</a:t>
            </a:r>
            <a:r>
              <a:rPr lang="vi-VN" sz="4000" b="1">
                <a:solidFill>
                  <a:sysClr val="windowText" lastClr="000000"/>
                </a:solidFill>
                <a:latin typeface="Calibri" panose="020F0502020204030204"/>
              </a:rPr>
              <a:t> : tích cực hoàn thành các việc ở nhà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9D9F75-DE0F-4B98-98B6-89EE4DEA5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214" y="450907"/>
            <a:ext cx="5025635" cy="38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71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5CD9658-AA88-ED0D-91B7-32D9DA65A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837" y="1714457"/>
            <a:ext cx="8132994" cy="4992586"/>
          </a:xfrm>
          <a:prstGeom prst="rect">
            <a:avLst/>
          </a:prstGeom>
        </p:spPr>
      </p:pic>
      <p:sp>
        <p:nvSpPr>
          <p:cNvPr id="15" name="Hộp Văn bản 11">
            <a:extLst>
              <a:ext uri="{FF2B5EF4-FFF2-40B4-BE49-F238E27FC236}">
                <a16:creationId xmlns:a16="http://schemas.microsoft.com/office/drawing/2014/main" id="{D98AE12F-5779-8A9B-9263-86CE870F003E}"/>
              </a:ext>
            </a:extLst>
          </p:cNvPr>
          <p:cNvSpPr txBox="1"/>
          <p:nvPr/>
        </p:nvSpPr>
        <p:spPr>
          <a:xfrm>
            <a:off x="189120" y="341414"/>
            <a:ext cx="7675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Kể thêm các biểu hiện yêu lao động.</a:t>
            </a:r>
            <a:endParaRPr kumimoji="0" lang="en-US" sz="6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80355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45CD9658-AA88-ED0D-91B7-32D9DA65A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446" y="1002801"/>
            <a:ext cx="8982035" cy="5513785"/>
          </a:xfrm>
          <a:prstGeom prst="rect">
            <a:avLst/>
          </a:prstGeom>
        </p:spPr>
      </p:pic>
      <p:sp>
        <p:nvSpPr>
          <p:cNvPr id="15" name="Hộp Văn bản 11">
            <a:extLst>
              <a:ext uri="{FF2B5EF4-FFF2-40B4-BE49-F238E27FC236}">
                <a16:creationId xmlns:a16="http://schemas.microsoft.com/office/drawing/2014/main" id="{D98AE12F-5779-8A9B-9263-86CE870F003E}"/>
              </a:ext>
            </a:extLst>
          </p:cNvPr>
          <p:cNvSpPr txBox="1"/>
          <p:nvPr/>
        </p:nvSpPr>
        <p:spPr>
          <a:xfrm>
            <a:off x="-170150" y="341414"/>
            <a:ext cx="49755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Trò</a:t>
            </a:r>
            <a:r>
              <a:rPr lang="en-US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6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chơi</a:t>
            </a:r>
            <a:br>
              <a:rPr lang="en-US" sz="6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</a:br>
            <a:r>
              <a:rPr lang="en-US" sz="6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“BẮN TÊN”  </a:t>
            </a:r>
            <a:endParaRPr lang="en-US" sz="6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87929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E700284B-D5C5-0680-B814-1EB55081E3EC}"/>
              </a:ext>
            </a:extLst>
          </p:cNvPr>
          <p:cNvSpPr txBox="1"/>
          <p:nvPr/>
        </p:nvSpPr>
        <p:spPr>
          <a:xfrm>
            <a:off x="2343240" y="1769423"/>
            <a:ext cx="7228272" cy="2826306"/>
          </a:xfrm>
          <a:custGeom>
            <a:avLst/>
            <a:gdLst>
              <a:gd name="connsiteX0" fmla="*/ 0 w 7228272"/>
              <a:gd name="connsiteY0" fmla="*/ 471060 h 2826306"/>
              <a:gd name="connsiteX1" fmla="*/ 471060 w 7228272"/>
              <a:gd name="connsiteY1" fmla="*/ 0 h 2826306"/>
              <a:gd name="connsiteX2" fmla="*/ 6757212 w 7228272"/>
              <a:gd name="connsiteY2" fmla="*/ 0 h 2826306"/>
              <a:gd name="connsiteX3" fmla="*/ 7228272 w 7228272"/>
              <a:gd name="connsiteY3" fmla="*/ 471060 h 2826306"/>
              <a:gd name="connsiteX4" fmla="*/ 7228272 w 7228272"/>
              <a:gd name="connsiteY4" fmla="*/ 2355246 h 2826306"/>
              <a:gd name="connsiteX5" fmla="*/ 6757212 w 7228272"/>
              <a:gd name="connsiteY5" fmla="*/ 2826306 h 2826306"/>
              <a:gd name="connsiteX6" fmla="*/ 471060 w 7228272"/>
              <a:gd name="connsiteY6" fmla="*/ 2826306 h 2826306"/>
              <a:gd name="connsiteX7" fmla="*/ 0 w 7228272"/>
              <a:gd name="connsiteY7" fmla="*/ 2355246 h 2826306"/>
              <a:gd name="connsiteX8" fmla="*/ 0 w 7228272"/>
              <a:gd name="connsiteY8" fmla="*/ 471060 h 2826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8272" h="2826306" fill="none" extrusionOk="0">
                <a:moveTo>
                  <a:pt x="0" y="471060"/>
                </a:moveTo>
                <a:cubicBezTo>
                  <a:pt x="189" y="216012"/>
                  <a:pt x="222090" y="18779"/>
                  <a:pt x="471060" y="0"/>
                </a:cubicBezTo>
                <a:cubicBezTo>
                  <a:pt x="1642639" y="72427"/>
                  <a:pt x="5046385" y="61419"/>
                  <a:pt x="6757212" y="0"/>
                </a:cubicBezTo>
                <a:cubicBezTo>
                  <a:pt x="7012788" y="-31549"/>
                  <a:pt x="7193819" y="200480"/>
                  <a:pt x="7228272" y="471060"/>
                </a:cubicBezTo>
                <a:cubicBezTo>
                  <a:pt x="7144070" y="1057104"/>
                  <a:pt x="7195161" y="1880070"/>
                  <a:pt x="7228272" y="2355246"/>
                </a:cubicBezTo>
                <a:cubicBezTo>
                  <a:pt x="7235450" y="2578976"/>
                  <a:pt x="7006112" y="2813684"/>
                  <a:pt x="6757212" y="2826306"/>
                </a:cubicBezTo>
                <a:cubicBezTo>
                  <a:pt x="4374767" y="2856133"/>
                  <a:pt x="1411813" y="2747000"/>
                  <a:pt x="471060" y="2826306"/>
                </a:cubicBezTo>
                <a:cubicBezTo>
                  <a:pt x="243248" y="2822649"/>
                  <a:pt x="-5178" y="2616429"/>
                  <a:pt x="0" y="2355246"/>
                </a:cubicBezTo>
                <a:cubicBezTo>
                  <a:pt x="-92000" y="1679743"/>
                  <a:pt x="-128023" y="709572"/>
                  <a:pt x="0" y="471060"/>
                </a:cubicBezTo>
                <a:close/>
              </a:path>
              <a:path w="7228272" h="2826306" stroke="0" extrusionOk="0">
                <a:moveTo>
                  <a:pt x="0" y="471060"/>
                </a:moveTo>
                <a:cubicBezTo>
                  <a:pt x="37107" y="221016"/>
                  <a:pt x="225485" y="30385"/>
                  <a:pt x="471060" y="0"/>
                </a:cubicBezTo>
                <a:cubicBezTo>
                  <a:pt x="1628925" y="123000"/>
                  <a:pt x="4810623" y="-96860"/>
                  <a:pt x="6757212" y="0"/>
                </a:cubicBezTo>
                <a:cubicBezTo>
                  <a:pt x="6983485" y="-25826"/>
                  <a:pt x="7230626" y="206154"/>
                  <a:pt x="7228272" y="471060"/>
                </a:cubicBezTo>
                <a:cubicBezTo>
                  <a:pt x="7240897" y="1088748"/>
                  <a:pt x="7224954" y="1896264"/>
                  <a:pt x="7228272" y="2355246"/>
                </a:cubicBezTo>
                <a:cubicBezTo>
                  <a:pt x="7192301" y="2628437"/>
                  <a:pt x="6978249" y="2819903"/>
                  <a:pt x="6757212" y="2826306"/>
                </a:cubicBezTo>
                <a:cubicBezTo>
                  <a:pt x="5951483" y="2665599"/>
                  <a:pt x="2188086" y="2865973"/>
                  <a:pt x="471060" y="2826306"/>
                </a:cubicBezTo>
                <a:cubicBezTo>
                  <a:pt x="165103" y="2817056"/>
                  <a:pt x="-23600" y="2604714"/>
                  <a:pt x="0" y="2355246"/>
                </a:cubicBezTo>
                <a:cubicBezTo>
                  <a:pt x="-132224" y="1744081"/>
                  <a:pt x="120066" y="750119"/>
                  <a:pt x="0" y="47106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171450" algn="ctr"/>
            <a:r>
              <a:rPr lang="en-US" sz="4000"/>
              <a:t>Một bạn học sinh kể 1 biểu hiện, sau đó bạn này chỉ định bạn nào thì bạn đó phải trả lời  nhanh trong vòng 10s</a:t>
            </a:r>
            <a:endParaRPr lang="en-US" sz="4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599" y="2839168"/>
            <a:ext cx="2790737" cy="36488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62" y="2839167"/>
            <a:ext cx="2468246" cy="3648884"/>
          </a:xfrm>
          <a:prstGeom prst="rect">
            <a:avLst/>
          </a:prstGeom>
        </p:spPr>
      </p:pic>
      <p:sp>
        <p:nvSpPr>
          <p:cNvPr id="11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608230" y="341414"/>
            <a:ext cx="49755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LUẬT CHƠI</a:t>
            </a:r>
          </a:p>
        </p:txBody>
      </p:sp>
    </p:spTree>
    <p:extLst>
      <p:ext uri="{BB962C8B-B14F-4D97-AF65-F5344CB8AC3E}">
        <p14:creationId xmlns:p14="http://schemas.microsoft.com/office/powerpoint/2010/main" val="2166104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dining table&#10;&#10;Description automatically generated">
            <a:extLst>
              <a:ext uri="{FF2B5EF4-FFF2-40B4-BE49-F238E27FC236}">
                <a16:creationId xmlns:a16="http://schemas.microsoft.com/office/drawing/2014/main" id="{84704BC6-6C2E-E9A2-703C-52A400073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Hình chữ nhật: Góc Tròn 1">
            <a:extLst>
              <a:ext uri="{FF2B5EF4-FFF2-40B4-BE49-F238E27FC236}">
                <a16:creationId xmlns:a16="http://schemas.microsoft.com/office/drawing/2014/main" id="{6A851486-12CD-20DC-8C03-541F7D51A7B8}"/>
              </a:ext>
            </a:extLst>
          </p:cNvPr>
          <p:cNvSpPr/>
          <p:nvPr/>
        </p:nvSpPr>
        <p:spPr>
          <a:xfrm>
            <a:off x="67612" y="124538"/>
            <a:ext cx="5039309" cy="3204816"/>
          </a:xfrm>
          <a:custGeom>
            <a:avLst/>
            <a:gdLst>
              <a:gd name="connsiteX0" fmla="*/ 0 w 5039309"/>
              <a:gd name="connsiteY0" fmla="*/ 534147 h 3204816"/>
              <a:gd name="connsiteX1" fmla="*/ 534147 w 5039309"/>
              <a:gd name="connsiteY1" fmla="*/ 0 h 3204816"/>
              <a:gd name="connsiteX2" fmla="*/ 4505162 w 5039309"/>
              <a:gd name="connsiteY2" fmla="*/ 0 h 3204816"/>
              <a:gd name="connsiteX3" fmla="*/ 5039309 w 5039309"/>
              <a:gd name="connsiteY3" fmla="*/ 534147 h 3204816"/>
              <a:gd name="connsiteX4" fmla="*/ 5039309 w 5039309"/>
              <a:gd name="connsiteY4" fmla="*/ 2670669 h 3204816"/>
              <a:gd name="connsiteX5" fmla="*/ 4505162 w 5039309"/>
              <a:gd name="connsiteY5" fmla="*/ 3204816 h 3204816"/>
              <a:gd name="connsiteX6" fmla="*/ 534147 w 5039309"/>
              <a:gd name="connsiteY6" fmla="*/ 3204816 h 3204816"/>
              <a:gd name="connsiteX7" fmla="*/ 0 w 5039309"/>
              <a:gd name="connsiteY7" fmla="*/ 2670669 h 3204816"/>
              <a:gd name="connsiteX8" fmla="*/ 0 w 5039309"/>
              <a:gd name="connsiteY8" fmla="*/ 534147 h 3204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9309" h="3204816" fill="none" extrusionOk="0">
                <a:moveTo>
                  <a:pt x="0" y="534147"/>
                </a:moveTo>
                <a:cubicBezTo>
                  <a:pt x="1982" y="292784"/>
                  <a:pt x="263712" y="41230"/>
                  <a:pt x="534147" y="0"/>
                </a:cubicBezTo>
                <a:cubicBezTo>
                  <a:pt x="1387533" y="72427"/>
                  <a:pt x="3231302" y="61419"/>
                  <a:pt x="4505162" y="0"/>
                </a:cubicBezTo>
                <a:cubicBezTo>
                  <a:pt x="4794109" y="-41676"/>
                  <a:pt x="5008501" y="229827"/>
                  <a:pt x="5039309" y="534147"/>
                </a:cubicBezTo>
                <a:cubicBezTo>
                  <a:pt x="5140185" y="1375927"/>
                  <a:pt x="4931996" y="1892233"/>
                  <a:pt x="5039309" y="2670669"/>
                </a:cubicBezTo>
                <a:cubicBezTo>
                  <a:pt x="5047515" y="2924020"/>
                  <a:pt x="4787888" y="3191055"/>
                  <a:pt x="4505162" y="3204816"/>
                </a:cubicBezTo>
                <a:cubicBezTo>
                  <a:pt x="3146730" y="3234643"/>
                  <a:pt x="1680449" y="3125510"/>
                  <a:pt x="534147" y="3204816"/>
                </a:cubicBezTo>
                <a:cubicBezTo>
                  <a:pt x="256390" y="3202867"/>
                  <a:pt x="-6494" y="2966954"/>
                  <a:pt x="0" y="2670669"/>
                </a:cubicBezTo>
                <a:cubicBezTo>
                  <a:pt x="50037" y="1677053"/>
                  <a:pt x="770" y="785460"/>
                  <a:pt x="0" y="534147"/>
                </a:cubicBezTo>
                <a:close/>
              </a:path>
              <a:path w="5039309" h="3204816" stroke="0" extrusionOk="0">
                <a:moveTo>
                  <a:pt x="0" y="534147"/>
                </a:moveTo>
                <a:cubicBezTo>
                  <a:pt x="9534" y="241745"/>
                  <a:pt x="245205" y="12623"/>
                  <a:pt x="534147" y="0"/>
                </a:cubicBezTo>
                <a:cubicBezTo>
                  <a:pt x="1718010" y="123000"/>
                  <a:pt x="2752811" y="-96860"/>
                  <a:pt x="4505162" y="0"/>
                </a:cubicBezTo>
                <a:cubicBezTo>
                  <a:pt x="4784827" y="-11688"/>
                  <a:pt x="5053376" y="210786"/>
                  <a:pt x="5039309" y="534147"/>
                </a:cubicBezTo>
                <a:cubicBezTo>
                  <a:pt x="5042482" y="1341874"/>
                  <a:pt x="5133576" y="1922237"/>
                  <a:pt x="5039309" y="2670669"/>
                </a:cubicBezTo>
                <a:cubicBezTo>
                  <a:pt x="4987876" y="2984303"/>
                  <a:pt x="4766769" y="3199351"/>
                  <a:pt x="4505162" y="3204816"/>
                </a:cubicBezTo>
                <a:cubicBezTo>
                  <a:pt x="2940578" y="3044109"/>
                  <a:pt x="1504637" y="3244483"/>
                  <a:pt x="534147" y="3204816"/>
                </a:cubicBezTo>
                <a:cubicBezTo>
                  <a:pt x="184205" y="3193719"/>
                  <a:pt x="-29733" y="2952200"/>
                  <a:pt x="0" y="2670669"/>
                </a:cubicBezTo>
                <a:cubicBezTo>
                  <a:pt x="32216" y="2209000"/>
                  <a:pt x="57206" y="1096918"/>
                  <a:pt x="0" y="53414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86743-AA99-8F83-6A97-C9AE74FA3F0F}"/>
              </a:ext>
            </a:extLst>
          </p:cNvPr>
          <p:cNvSpPr txBox="1"/>
          <p:nvPr/>
        </p:nvSpPr>
        <p:spPr>
          <a:xfrm>
            <a:off x="1217889" y="751100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Đạo</a:t>
            </a:r>
            <a:r>
              <a:rPr lang="en-US" sz="4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Đức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C4464-F3DA-7A91-9924-BA6246BE0FE1}"/>
              </a:ext>
            </a:extLst>
          </p:cNvPr>
          <p:cNvSpPr txBox="1"/>
          <p:nvPr/>
        </p:nvSpPr>
        <p:spPr>
          <a:xfrm>
            <a:off x="-157987" y="188828"/>
            <a:ext cx="5561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tháng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 </a:t>
            </a:r>
            <a:r>
              <a:rPr lang="en-US" sz="3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5F48E9-58F2-F5A1-6E61-56E49674BB10}"/>
              </a:ext>
            </a:extLst>
          </p:cNvPr>
          <p:cNvSpPr txBox="1"/>
          <p:nvPr/>
        </p:nvSpPr>
        <p:spPr>
          <a:xfrm>
            <a:off x="407924" y="1397431"/>
            <a:ext cx="424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Bài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4 –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Tiết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D18AE-3FC5-6818-D1F5-E5E62B4C387F}"/>
              </a:ext>
            </a:extLst>
          </p:cNvPr>
          <p:cNvSpPr txBox="1"/>
          <p:nvPr/>
        </p:nvSpPr>
        <p:spPr>
          <a:xfrm>
            <a:off x="296405" y="2162260"/>
            <a:ext cx="48105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EM YÊU LAO ĐỘNG</a:t>
            </a:r>
            <a:endParaRPr lang="en-US" sz="4000" b="1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403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oy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4E801F27-B865-9C62-2652-B1B57754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3999396" y="1254521"/>
            <a:ext cx="46423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864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4.44444E-6 L 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asura De Simulación Latas Verdes, Verde, Basura, Simulación PNG y Vector  para Descargar Gratis | Pngtree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68" t="26885" r="12281" b="23935"/>
          <a:stretch/>
        </p:blipFill>
        <p:spPr bwMode="auto">
          <a:xfrm>
            <a:off x="2297155" y="3791690"/>
            <a:ext cx="835611" cy="52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6120" r="3022" b="14754"/>
          <a:stretch/>
        </p:blipFill>
        <p:spPr>
          <a:xfrm>
            <a:off x="6357752" y="4743648"/>
            <a:ext cx="533400" cy="677511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496" b="62791" l="20191" r="410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4" t="26091" r="56653" b="36954"/>
          <a:stretch/>
        </p:blipFill>
        <p:spPr>
          <a:xfrm>
            <a:off x="3429000" y="5273041"/>
            <a:ext cx="1024686" cy="1537491"/>
          </a:xfrm>
          <a:prstGeom prst="rect">
            <a:avLst/>
          </a:prstGeom>
        </p:spPr>
      </p:pic>
      <p:pic>
        <p:nvPicPr>
          <p:cNvPr id="1030" name="Picture 6" descr="Bug GIFs - Get the best GIF on GIPHY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904" y="4630156"/>
            <a:ext cx="904497" cy="9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rtoon Flower – LINE stickers | LINE STORE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7888" y="2936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EAA209-0487-4337-A052-11B73C973FC8}"/>
              </a:ext>
            </a:extLst>
          </p:cNvPr>
          <p:cNvSpPr txBox="1"/>
          <p:nvPr/>
        </p:nvSpPr>
        <p:spPr>
          <a:xfrm>
            <a:off x="4616533" y="1128092"/>
            <a:ext cx="3482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Em hãy giúp bạn nhỏ quét dọn thật sạch lớp học nhé</a:t>
            </a:r>
            <a:endParaRPr kumimoji="0" lang="en-US" sz="36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05B3C5-4AC6-4EB6-B715-B466DC9E92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1510" y="2057335"/>
            <a:ext cx="2428083" cy="31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299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4.44444E-6 L 6.25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F2F5DB42-00EC-4FB5-9976-C691D8CB3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99309" y="3810001"/>
            <a:ext cx="9144000" cy="122658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Yêu lao động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9309" y="5414102"/>
            <a:ext cx="9144000" cy="125795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Yêu gia đình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460" y="4075800"/>
            <a:ext cx="798097" cy="78274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5742481"/>
            <a:ext cx="807556" cy="7783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8" name="Rectangle 7"/>
          <p:cNvSpPr/>
          <p:nvPr/>
        </p:nvSpPr>
        <p:spPr>
          <a:xfrm>
            <a:off x="1399309" y="2209801"/>
            <a:ext cx="9144000" cy="12226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Yêu bố mẹ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482666"/>
            <a:ext cx="807556" cy="7783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10" name="Rectangle 9"/>
          <p:cNvSpPr/>
          <p:nvPr/>
        </p:nvSpPr>
        <p:spPr>
          <a:xfrm>
            <a:off x="1327067" y="213177"/>
            <a:ext cx="9537865" cy="1662877"/>
          </a:xfrm>
          <a:prstGeom prst="rect">
            <a:avLst/>
          </a:prstGeom>
          <a:solidFill>
            <a:srgbClr val="00B0F0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Quét dọn nhà cửa sạch sẽ là biểu hiện của ?</a:t>
            </a:r>
          </a:p>
        </p:txBody>
      </p:sp>
      <p:pic>
        <p:nvPicPr>
          <p:cNvPr id="2050" name="Picture 2" descr="Cute Cartoon Flower – LINE stickers | LINE STORE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5742482"/>
            <a:ext cx="1143000" cy="1143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3661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5E11F739-8338-4645-8805-AF42B99705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095804" y="5250416"/>
            <a:ext cx="10058400" cy="122658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Giúp bà trồng rau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Lấy cớ bận để tránh phải quét nhà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04" y="5472337"/>
            <a:ext cx="798097" cy="78274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19" y="4017283"/>
            <a:ext cx="807556" cy="7783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095804" y="2209801"/>
            <a:ext cx="10058400" cy="12226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Không giúp mẹ nấu cơm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887" y="2438788"/>
            <a:ext cx="807556" cy="7783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1066800" y="546223"/>
            <a:ext cx="10058400" cy="800021"/>
          </a:xfrm>
          <a:prstGeom prst="rect">
            <a:avLst/>
          </a:prstGeom>
          <a:solidFill>
            <a:srgbClr val="00B0F0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biểu hiện của yêu lao động?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040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4BD38857-E040-4BBF-9983-F2312904B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Picture 2" descr="Cute Cartoon Flower – LINE stickers | LINE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5742482"/>
            <a:ext cx="1143000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4458" y="2133601"/>
            <a:ext cx="10058400" cy="122658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Không giúp đỡ bạn các trực nhật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5804" y="3718811"/>
            <a:ext cx="10058400" cy="125795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Xung phong đi lao động lớp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958" y="2355522"/>
            <a:ext cx="798097" cy="78274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440" y="3945527"/>
            <a:ext cx="807556" cy="7783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1144249" y="5334000"/>
            <a:ext cx="10058400" cy="122268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12172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Hoàn thành công việc nhà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332" y="5562987"/>
            <a:ext cx="807556" cy="77835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</p:pic>
      <p:sp>
        <p:nvSpPr>
          <p:cNvPr id="9" name="Rectangle 8"/>
          <p:cNvSpPr/>
          <p:nvPr/>
        </p:nvSpPr>
        <p:spPr>
          <a:xfrm>
            <a:off x="815438" y="516661"/>
            <a:ext cx="10309761" cy="800021"/>
          </a:xfrm>
          <a:prstGeom prst="rect">
            <a:avLst/>
          </a:prstGeom>
          <a:solidFill>
            <a:srgbClr val="00B0F0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121724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KHÔNG là biểu hiện của yêu lao động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844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5EAA209-0487-4337-A052-11B73C973FC8}"/>
              </a:ext>
            </a:extLst>
          </p:cNvPr>
          <p:cNvSpPr txBox="1"/>
          <p:nvPr/>
        </p:nvSpPr>
        <p:spPr>
          <a:xfrm>
            <a:off x="4441810" y="1392412"/>
            <a:ext cx="3482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Cảm ơn các bạn 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002060"/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05B3C5-4AC6-4EB6-B715-B466DC9E9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876" y="2589365"/>
            <a:ext cx="2428083" cy="317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385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2.22222E-6 L -1.4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DFEC1-F05C-4EC8-9902-15A11D51D0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 flipV="1">
            <a:off x="-1" y="4171948"/>
            <a:ext cx="12203217" cy="1323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4E7D4-611D-4516-8B0E-502019F8E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291"/>
          <a:stretch/>
        </p:blipFill>
        <p:spPr>
          <a:xfrm>
            <a:off x="-11217" y="5495386"/>
            <a:ext cx="12203217" cy="1362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7C0A5-9E82-4C16-960C-6359EBF8B3EA}"/>
              </a:ext>
            </a:extLst>
          </p:cNvPr>
          <p:cNvSpPr txBox="1"/>
          <p:nvPr/>
        </p:nvSpPr>
        <p:spPr>
          <a:xfrm>
            <a:off x="0" y="5072882"/>
            <a:ext cx="12034058" cy="132343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CC66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TẠM BIỆT VÀ HẸN GẶP LẠI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8042E7-7005-46D9-8C17-E6F412E8C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4815"/>
            <a:ext cx="12203217" cy="424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110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1.11111E-6 L 4.16667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oy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4E801F27-B865-9C62-2652-B1B57754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3856892" y="1242646"/>
            <a:ext cx="46423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27822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378467" y="257909"/>
            <a:ext cx="10245969" cy="5838091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EB413762-5A77-0BE7-184B-3451B866F6FB}"/>
              </a:ext>
            </a:extLst>
          </p:cNvPr>
          <p:cNvSpPr txBox="1"/>
          <p:nvPr/>
        </p:nvSpPr>
        <p:spPr>
          <a:xfrm>
            <a:off x="929390" y="355169"/>
            <a:ext cx="859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Hoạt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động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 1</a:t>
            </a:r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Cookies" panose="02040603050506020204" pitchFamily="18" charset="0"/>
              </a:rPr>
              <a:t>: CÙNG THAM GIA TRÒ CHƠI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Cookies" panose="02040603050506020204" pitchFamily="18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455862" y="2460657"/>
            <a:ext cx="4114604" cy="43973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B2DD2-9430-4CF3-8A37-EDEBFD211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789" y="1259409"/>
            <a:ext cx="5550606" cy="33985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B35560-F342-4480-92BE-EC4EAEA347AA}"/>
              </a:ext>
            </a:extLst>
          </p:cNvPr>
          <p:cNvSpPr/>
          <p:nvPr/>
        </p:nvSpPr>
        <p:spPr>
          <a:xfrm>
            <a:off x="929390" y="4764961"/>
            <a:ext cx="8027574" cy="10974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5EA14-586F-4D40-8FBF-245661479E9B}"/>
              </a:ext>
            </a:extLst>
          </p:cNvPr>
          <p:cNvSpPr txBox="1"/>
          <p:nvPr/>
        </p:nvSpPr>
        <p:spPr>
          <a:xfrm>
            <a:off x="1083938" y="4915823"/>
            <a:ext cx="78730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/>
              <a:t>Tham gia trò chơi </a:t>
            </a:r>
            <a:r>
              <a:rPr lang="vi-VN" sz="2400" i="1"/>
              <a:t>Chuyền hoa</a:t>
            </a:r>
            <a:r>
              <a:rPr lang="vi-VN" sz="2400"/>
              <a:t> theo bài hát</a:t>
            </a:r>
            <a:r>
              <a:rPr lang="en-US" sz="2400"/>
              <a:t>,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dừng nhạc hoa ở tay bạn nào thì bạn đó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thực hiện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180746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Join_file_093739320">
            <a:hlinkClick r:id="" action="ppaction://media"/>
            <a:extLst>
              <a:ext uri="{FF2B5EF4-FFF2-40B4-BE49-F238E27FC236}">
                <a16:creationId xmlns:a16="http://schemas.microsoft.com/office/drawing/2014/main" id="{423D95B7-A0E6-49F5-9CE8-5827A4803C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09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D6405FB3-9623-192C-68CC-BBEDB6046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699" y="2495383"/>
            <a:ext cx="7106765" cy="4362616"/>
          </a:xfrm>
          <a:prstGeom prst="rect">
            <a:avLst/>
          </a:prstGeom>
        </p:spPr>
      </p:pic>
      <p:sp>
        <p:nvSpPr>
          <p:cNvPr id="34" name="Hộp Văn bản 11">
            <a:extLst>
              <a:ext uri="{FF2B5EF4-FFF2-40B4-BE49-F238E27FC236}">
                <a16:creationId xmlns:a16="http://schemas.microsoft.com/office/drawing/2014/main" id="{D21EAC58-62FA-A368-2C2D-A7B3A28D9D32}"/>
              </a:ext>
            </a:extLst>
          </p:cNvPr>
          <p:cNvSpPr txBox="1"/>
          <p:nvPr/>
        </p:nvSpPr>
        <p:spPr>
          <a:xfrm>
            <a:off x="2577312" y="0"/>
            <a:ext cx="6711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VN Banh Mi" pitchFamily="2" charset="0"/>
              </a:rPr>
              <a:t>Cùng chia sẻ  </a:t>
            </a: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AF78C2C1-A0EA-47B3-BDE2-6824E5ED4F50}"/>
              </a:ext>
            </a:extLst>
          </p:cNvPr>
          <p:cNvSpPr txBox="1"/>
          <p:nvPr/>
        </p:nvSpPr>
        <p:spPr>
          <a:xfrm>
            <a:off x="402829" y="1491812"/>
            <a:ext cx="11200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400" b="1"/>
              <a:t> Nêu một số hoạt động lao động em đã làm ở nhà và ở trường.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4193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268826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, table, indoor, toy&#10;&#10;Description automatically generated">
            <a:extLst>
              <a:ext uri="{FF2B5EF4-FFF2-40B4-BE49-F238E27FC236}">
                <a16:creationId xmlns:a16="http://schemas.microsoft.com/office/drawing/2014/main" id="{D6405FB3-9623-192C-68CC-BBEDB6046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49" y="2495384"/>
            <a:ext cx="7106765" cy="4362616"/>
          </a:xfrm>
          <a:prstGeom prst="rect">
            <a:avLst/>
          </a:prstGeom>
        </p:spPr>
      </p:pic>
      <p:sp>
        <p:nvSpPr>
          <p:cNvPr id="34" name="Hộp Văn bản 11">
            <a:extLst>
              <a:ext uri="{FF2B5EF4-FFF2-40B4-BE49-F238E27FC236}">
                <a16:creationId xmlns:a16="http://schemas.microsoft.com/office/drawing/2014/main" id="{D21EAC58-62FA-A368-2C2D-A7B3A28D9D32}"/>
              </a:ext>
            </a:extLst>
          </p:cNvPr>
          <p:cNvSpPr txBox="1"/>
          <p:nvPr/>
        </p:nvSpPr>
        <p:spPr>
          <a:xfrm>
            <a:off x="2577312" y="0"/>
            <a:ext cx="6711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Cùng chia sẻ  </a:t>
            </a:r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AF78C2C1-A0EA-47B3-BDE2-6824E5ED4F50}"/>
              </a:ext>
            </a:extLst>
          </p:cNvPr>
          <p:cNvSpPr txBox="1"/>
          <p:nvPr/>
        </p:nvSpPr>
        <p:spPr>
          <a:xfrm>
            <a:off x="402829" y="1491812"/>
            <a:ext cx="112009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</a:rPr>
              <a:t>‒ Cảm xúc của em khi thực hiện các việc đó như thế nào?.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1786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toys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4E801F27-B865-9C62-2652-B1B57754BD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3856892" y="1122573"/>
            <a:ext cx="46423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latin typeface="#9Slide05 SVNClementine" panose="020F0502020204030203" pitchFamily="34" charset="0"/>
              </a:rPr>
              <a:t>KIẾN TẠO TRI THỨC MỚI </a:t>
            </a:r>
          </a:p>
        </p:txBody>
      </p:sp>
    </p:spTree>
    <p:extLst>
      <p:ext uri="{BB962C8B-B14F-4D97-AF65-F5344CB8AC3E}">
        <p14:creationId xmlns:p14="http://schemas.microsoft.com/office/powerpoint/2010/main" val="700255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room&#10;&#10;Description automatically generated">
            <a:extLst>
              <a:ext uri="{FF2B5EF4-FFF2-40B4-BE49-F238E27FC236}">
                <a16:creationId xmlns:a16="http://schemas.microsoft.com/office/drawing/2014/main" id="{9F293B97-0B91-DA8D-6587-D5C234DAE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D63267-0065-4DF6-B5B4-D4A3E36F9DF0}"/>
              </a:ext>
            </a:extLst>
          </p:cNvPr>
          <p:cNvSpPr/>
          <p:nvPr/>
        </p:nvSpPr>
        <p:spPr>
          <a:xfrm>
            <a:off x="350888" y="351116"/>
            <a:ext cx="11654346" cy="4520687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B62322-49CB-4B1F-98F9-A9747F590B55}"/>
              </a:ext>
            </a:extLst>
          </p:cNvPr>
          <p:cNvSpPr txBox="1"/>
          <p:nvPr/>
        </p:nvSpPr>
        <p:spPr>
          <a:xfrm>
            <a:off x="350888" y="1549630"/>
            <a:ext cx="116543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Hoạt</a:t>
            </a: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động :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Quan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sát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tranh</a:t>
            </a:r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</a:t>
            </a:r>
            <a:r>
              <a:rPr lang="en-US" sz="6600" b="1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và</a:t>
            </a:r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#9Slide05 SVNClementine" panose="020F0502020204030203" pitchFamily="34" charset="0"/>
              </a:rPr>
              <a:t> thực hiện yêu cầu</a:t>
            </a:r>
            <a:endParaRPr lang="en-US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#9Slide05 SVNClementine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97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2.96296E-6 L -4.583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2779</TotalTime>
  <Words>433</Words>
  <PresentationFormat>Widescreen</PresentationFormat>
  <Paragraphs>51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4" baseType="lpstr">
      <vt:lpstr>Times New Roman</vt:lpstr>
      <vt:lpstr>UVN Banh Mi</vt:lpstr>
      <vt:lpstr>UVN Banh Mi</vt:lpstr>
      <vt:lpstr>Calibri</vt:lpstr>
      <vt:lpstr>Arial-Rounded</vt:lpstr>
      <vt:lpstr>SVN-Hole Hearted</vt:lpstr>
      <vt:lpstr>LNTH-LuoLuoNotangYuanTi 1</vt:lpstr>
      <vt:lpstr>#9Slide05 SVNClementine</vt:lpstr>
      <vt:lpstr>Calibri Light</vt:lpstr>
      <vt:lpstr>Arial</vt:lpstr>
      <vt:lpstr>UTM Duepuntozero</vt:lpstr>
      <vt:lpstr>UTM Cookies</vt:lpstr>
      <vt:lpstr>SVN-Poky's</vt:lpstr>
      <vt:lpstr>Office Theme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 0354473852</dc:creator>
  <dcterms:created xsi:type="dcterms:W3CDTF">2022-06-11T13:13:56Z</dcterms:created>
  <dcterms:modified xsi:type="dcterms:W3CDTF">2023-07-07T07:53:53Z</dcterms:modified>
</cp:coreProperties>
</file>