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1.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04" r:id="rId2"/>
    <p:sldMasterId id="2147483728" r:id="rId3"/>
  </p:sldMasterIdLst>
  <p:notesMasterIdLst>
    <p:notesMasterId r:id="rId24"/>
  </p:notesMasterIdLst>
  <p:sldIdLst>
    <p:sldId id="303" r:id="rId4"/>
    <p:sldId id="474" r:id="rId5"/>
    <p:sldId id="258" r:id="rId6"/>
    <p:sldId id="260" r:id="rId7"/>
    <p:sldId id="546" r:id="rId8"/>
    <p:sldId id="262" r:id="rId9"/>
    <p:sldId id="545" r:id="rId10"/>
    <p:sldId id="551" r:id="rId11"/>
    <p:sldId id="552" r:id="rId12"/>
    <p:sldId id="268" r:id="rId13"/>
    <p:sldId id="300" r:id="rId14"/>
    <p:sldId id="302" r:id="rId15"/>
    <p:sldId id="301" r:id="rId16"/>
    <p:sldId id="311" r:id="rId17"/>
    <p:sldId id="314" r:id="rId18"/>
    <p:sldId id="312" r:id="rId19"/>
    <p:sldId id="315" r:id="rId20"/>
    <p:sldId id="273" r:id="rId21"/>
    <p:sldId id="274" r:id="rId22"/>
    <p:sldId id="31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111" d="100"/>
          <a:sy n="111" d="100"/>
        </p:scale>
        <p:origin x="-552" y="-1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AE30B-AB0E-4B71-8D25-CC972DABDAFD}"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AEC3D-87E3-4F4A-90AF-C1365B2A2E70}" type="slidenum">
              <a:rPr lang="en-US" smtClean="0"/>
              <a:t>‹#›</a:t>
            </a:fld>
            <a:endParaRPr lang="en-US"/>
          </a:p>
        </p:txBody>
      </p:sp>
    </p:spTree>
    <p:extLst>
      <p:ext uri="{BB962C8B-B14F-4D97-AF65-F5344CB8AC3E}">
        <p14:creationId xmlns:p14="http://schemas.microsoft.com/office/powerpoint/2010/main" val="2513434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D9AEC3D-87E3-4F4A-90AF-C1365B2A2E70}" type="slidenum">
              <a:rPr lang="en-US" smtClean="0"/>
              <a:t>3</a:t>
            </a:fld>
            <a:endParaRPr lang="en-US"/>
          </a:p>
        </p:txBody>
      </p:sp>
    </p:spTree>
    <p:extLst>
      <p:ext uri="{BB962C8B-B14F-4D97-AF65-F5344CB8AC3E}">
        <p14:creationId xmlns:p14="http://schemas.microsoft.com/office/powerpoint/2010/main" val="2747552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Nguyễn</a:t>
            </a:r>
            <a:r>
              <a:rPr lang="en-US" baseline="0" dirty="0"/>
              <a:t> </a:t>
            </a:r>
            <a:r>
              <a:rPr lang="en-US" baseline="0" dirty="0" err="1"/>
              <a:t>Thị</a:t>
            </a:r>
            <a:r>
              <a:rPr lang="en-US" baseline="0" dirty="0"/>
              <a:t> </a:t>
            </a:r>
            <a:r>
              <a:rPr lang="en-US" baseline="0" dirty="0" err="1"/>
              <a:t>Ngọc</a:t>
            </a:r>
            <a:r>
              <a:rPr lang="en-US" baseline="0" dirty="0"/>
              <a:t> </a:t>
            </a:r>
            <a:r>
              <a:rPr lang="en-US" baseline="0" dirty="0" err="1"/>
              <a:t>Anh</a:t>
            </a:r>
            <a:endParaRPr lang="en-US" dirty="0"/>
          </a:p>
        </p:txBody>
      </p:sp>
      <p:sp>
        <p:nvSpPr>
          <p:cNvPr id="4" name="Slide Number Placeholder 3"/>
          <p:cNvSpPr>
            <a:spLocks noGrp="1"/>
          </p:cNvSpPr>
          <p:nvPr>
            <p:ph type="sldNum" sz="quarter" idx="10"/>
          </p:nvPr>
        </p:nvSpPr>
        <p:spPr/>
        <p:txBody>
          <a:bodyPr/>
          <a:lstStyle/>
          <a:p>
            <a:fld id="{E23B364F-C20C-4C08-9711-A45E80252372}" type="slidenum">
              <a:rPr lang="en-US" smtClean="0"/>
              <a:t>19</a:t>
            </a:fld>
            <a:endParaRPr lang="en-US"/>
          </a:p>
        </p:txBody>
      </p:sp>
    </p:spTree>
    <p:extLst>
      <p:ext uri="{BB962C8B-B14F-4D97-AF65-F5344CB8AC3E}">
        <p14:creationId xmlns:p14="http://schemas.microsoft.com/office/powerpoint/2010/main" val="2750705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2129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11/7/2022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5460732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11/7/2022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8892812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11/7/2022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426841220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215338885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22062632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F49F51B-A2F2-482D-9C06-A092524DF03A}"/>
              </a:ext>
            </a:extLst>
          </p:cNvPr>
          <p:cNvSpPr>
            <a:spLocks noGrp="1"/>
          </p:cNvSpPr>
          <p:nvPr>
            <p:ph type="dt" sz="half" idx="10"/>
          </p:nvPr>
        </p:nvSpPr>
        <p:spPr/>
        <p:txBody>
          <a:bodyPr/>
          <a:lstStyle/>
          <a:p>
            <a:fld id="{A3C7057A-3CB6-4482-95B3-991E6705BD35}" type="datetimeFigureOut">
              <a:rPr lang="en-US" smtClean="0"/>
              <a:t>11/7/2022</a:t>
            </a:fld>
            <a:endParaRPr lang="en-US"/>
          </a:p>
        </p:txBody>
      </p:sp>
      <p:sp>
        <p:nvSpPr>
          <p:cNvPr id="5" name="Footer Placeholder 4">
            <a:extLst>
              <a:ext uri="{FF2B5EF4-FFF2-40B4-BE49-F238E27FC236}">
                <a16:creationId xmlns:a16="http://schemas.microsoft.com/office/drawing/2014/main" xmlns=""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1487324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7F2A3B-F856-46AF-94E2-4D9A62074768}"/>
              </a:ext>
            </a:extLst>
          </p:cNvPr>
          <p:cNvSpPr>
            <a:spLocks noGrp="1"/>
          </p:cNvSpPr>
          <p:nvPr>
            <p:ph type="dt" sz="half" idx="10"/>
          </p:nvPr>
        </p:nvSpPr>
        <p:spPr/>
        <p:txBody>
          <a:bodyPr/>
          <a:lstStyle/>
          <a:p>
            <a:fld id="{A3C7057A-3CB6-4482-95B3-991E6705BD35}" type="datetimeFigureOut">
              <a:rPr lang="en-US" smtClean="0"/>
              <a:t>11/7/2022</a:t>
            </a:fld>
            <a:endParaRPr lang="en-US"/>
          </a:p>
        </p:txBody>
      </p:sp>
      <p:sp>
        <p:nvSpPr>
          <p:cNvPr id="5" name="Footer Placeholder 4">
            <a:extLst>
              <a:ext uri="{FF2B5EF4-FFF2-40B4-BE49-F238E27FC236}">
                <a16:creationId xmlns:a16="http://schemas.microsoft.com/office/drawing/2014/main" xmlns=""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941888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21A4C4E-EACE-42A6-8D5F-EE4A117A09BA}"/>
              </a:ext>
            </a:extLst>
          </p:cNvPr>
          <p:cNvSpPr>
            <a:spLocks noGrp="1"/>
          </p:cNvSpPr>
          <p:nvPr>
            <p:ph type="dt" sz="half" idx="10"/>
          </p:nvPr>
        </p:nvSpPr>
        <p:spPr/>
        <p:txBody>
          <a:bodyPr/>
          <a:lstStyle/>
          <a:p>
            <a:fld id="{A3C7057A-3CB6-4482-95B3-991E6705BD35}" type="datetimeFigureOut">
              <a:rPr lang="en-US" smtClean="0"/>
              <a:t>11/7/2022</a:t>
            </a:fld>
            <a:endParaRPr lang="en-US"/>
          </a:p>
        </p:txBody>
      </p:sp>
      <p:sp>
        <p:nvSpPr>
          <p:cNvPr id="5" name="Footer Placeholder 4">
            <a:extLst>
              <a:ext uri="{FF2B5EF4-FFF2-40B4-BE49-F238E27FC236}">
                <a16:creationId xmlns:a16="http://schemas.microsoft.com/office/drawing/2014/main" xmlns=""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20631021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BE37009-E083-4E6D-8B1F-1D7B5BA48CA2}"/>
              </a:ext>
            </a:extLst>
          </p:cNvPr>
          <p:cNvSpPr>
            <a:spLocks noGrp="1"/>
          </p:cNvSpPr>
          <p:nvPr>
            <p:ph type="dt" sz="half" idx="10"/>
          </p:nvPr>
        </p:nvSpPr>
        <p:spPr/>
        <p:txBody>
          <a:bodyPr/>
          <a:lstStyle/>
          <a:p>
            <a:fld id="{A3C7057A-3CB6-4482-95B3-991E6705BD35}" type="datetimeFigureOut">
              <a:rPr lang="en-US" smtClean="0"/>
              <a:t>11/7/2022</a:t>
            </a:fld>
            <a:endParaRPr lang="en-US"/>
          </a:p>
        </p:txBody>
      </p:sp>
      <p:sp>
        <p:nvSpPr>
          <p:cNvPr id="6" name="Footer Placeholder 5">
            <a:extLst>
              <a:ext uri="{FF2B5EF4-FFF2-40B4-BE49-F238E27FC236}">
                <a16:creationId xmlns:a16="http://schemas.microsoft.com/office/drawing/2014/main" xmlns=""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3234394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382C1C1-98A9-4164-98F9-5F3CFFBD0C04}"/>
              </a:ext>
            </a:extLst>
          </p:cNvPr>
          <p:cNvSpPr>
            <a:spLocks noGrp="1"/>
          </p:cNvSpPr>
          <p:nvPr>
            <p:ph type="dt" sz="half" idx="10"/>
          </p:nvPr>
        </p:nvSpPr>
        <p:spPr/>
        <p:txBody>
          <a:bodyPr/>
          <a:lstStyle/>
          <a:p>
            <a:fld id="{A3C7057A-3CB6-4482-95B3-991E6705BD35}" type="datetimeFigureOut">
              <a:rPr lang="en-US" smtClean="0"/>
              <a:t>11/7/2022</a:t>
            </a:fld>
            <a:endParaRPr lang="en-US"/>
          </a:p>
        </p:txBody>
      </p:sp>
      <p:sp>
        <p:nvSpPr>
          <p:cNvPr id="8" name="Footer Placeholder 7">
            <a:extLst>
              <a:ext uri="{FF2B5EF4-FFF2-40B4-BE49-F238E27FC236}">
                <a16:creationId xmlns:a16="http://schemas.microsoft.com/office/drawing/2014/main" xmlns=""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92293299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58A5676-A4BE-45B3-B9B8-61CF14A544D1}"/>
              </a:ext>
            </a:extLst>
          </p:cNvPr>
          <p:cNvSpPr>
            <a:spLocks noGrp="1"/>
          </p:cNvSpPr>
          <p:nvPr>
            <p:ph type="dt" sz="half" idx="10"/>
          </p:nvPr>
        </p:nvSpPr>
        <p:spPr/>
        <p:txBody>
          <a:bodyPr/>
          <a:lstStyle/>
          <a:p>
            <a:fld id="{A3C7057A-3CB6-4482-95B3-991E6705BD35}" type="datetimeFigureOut">
              <a:rPr lang="en-US" smtClean="0"/>
              <a:t>11/7/2022</a:t>
            </a:fld>
            <a:endParaRPr lang="en-US"/>
          </a:p>
        </p:txBody>
      </p:sp>
      <p:sp>
        <p:nvSpPr>
          <p:cNvPr id="4" name="Footer Placeholder 3">
            <a:extLst>
              <a:ext uri="{FF2B5EF4-FFF2-40B4-BE49-F238E27FC236}">
                <a16:creationId xmlns:a16="http://schemas.microsoft.com/office/drawing/2014/main" xmlns=""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92139591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11/7/2022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05242739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704910-9590-4BC3-BB88-5C62276CEB10}"/>
              </a:ext>
            </a:extLst>
          </p:cNvPr>
          <p:cNvSpPr>
            <a:spLocks noGrp="1"/>
          </p:cNvSpPr>
          <p:nvPr>
            <p:ph type="dt" sz="half" idx="10"/>
          </p:nvPr>
        </p:nvSpPr>
        <p:spPr/>
        <p:txBody>
          <a:bodyPr/>
          <a:lstStyle/>
          <a:p>
            <a:fld id="{A3C7057A-3CB6-4482-95B3-991E6705BD35}" type="datetimeFigureOut">
              <a:rPr lang="en-US" smtClean="0"/>
              <a:t>11/7/2022</a:t>
            </a:fld>
            <a:endParaRPr lang="en-US"/>
          </a:p>
        </p:txBody>
      </p:sp>
      <p:sp>
        <p:nvSpPr>
          <p:cNvPr id="3" name="Footer Placeholder 2">
            <a:extLst>
              <a:ext uri="{FF2B5EF4-FFF2-40B4-BE49-F238E27FC236}">
                <a16:creationId xmlns:a16="http://schemas.microsoft.com/office/drawing/2014/main" xmlns=""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29615984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5A87F80-ECA2-4385-AC5B-BA85DBD61263}"/>
              </a:ext>
            </a:extLst>
          </p:cNvPr>
          <p:cNvSpPr>
            <a:spLocks noGrp="1"/>
          </p:cNvSpPr>
          <p:nvPr>
            <p:ph type="dt" sz="half" idx="10"/>
          </p:nvPr>
        </p:nvSpPr>
        <p:spPr/>
        <p:txBody>
          <a:bodyPr/>
          <a:lstStyle/>
          <a:p>
            <a:fld id="{A3C7057A-3CB6-4482-95B3-991E6705BD35}" type="datetimeFigureOut">
              <a:rPr lang="en-US" smtClean="0"/>
              <a:t>11/7/2022</a:t>
            </a:fld>
            <a:endParaRPr lang="en-US"/>
          </a:p>
        </p:txBody>
      </p:sp>
      <p:sp>
        <p:nvSpPr>
          <p:cNvPr id="6" name="Footer Placeholder 5">
            <a:extLst>
              <a:ext uri="{FF2B5EF4-FFF2-40B4-BE49-F238E27FC236}">
                <a16:creationId xmlns:a16="http://schemas.microsoft.com/office/drawing/2014/main" xmlns=""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96862579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9070A92-E8EB-4772-8E24-FA577A6553FC}"/>
              </a:ext>
            </a:extLst>
          </p:cNvPr>
          <p:cNvSpPr>
            <a:spLocks noGrp="1"/>
          </p:cNvSpPr>
          <p:nvPr>
            <p:ph type="dt" sz="half" idx="10"/>
          </p:nvPr>
        </p:nvSpPr>
        <p:spPr/>
        <p:txBody>
          <a:bodyPr/>
          <a:lstStyle/>
          <a:p>
            <a:fld id="{A3C7057A-3CB6-4482-95B3-991E6705BD35}" type="datetimeFigureOut">
              <a:rPr lang="en-US" smtClean="0"/>
              <a:t>11/7/2022</a:t>
            </a:fld>
            <a:endParaRPr lang="en-US"/>
          </a:p>
        </p:txBody>
      </p:sp>
      <p:sp>
        <p:nvSpPr>
          <p:cNvPr id="6" name="Footer Placeholder 5">
            <a:extLst>
              <a:ext uri="{FF2B5EF4-FFF2-40B4-BE49-F238E27FC236}">
                <a16:creationId xmlns:a16="http://schemas.microsoft.com/office/drawing/2014/main" xmlns=""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21549712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FB7ABC-73FC-4185-9238-2377C477B14A}"/>
              </a:ext>
            </a:extLst>
          </p:cNvPr>
          <p:cNvSpPr>
            <a:spLocks noGrp="1"/>
          </p:cNvSpPr>
          <p:nvPr>
            <p:ph type="dt" sz="half" idx="10"/>
          </p:nvPr>
        </p:nvSpPr>
        <p:spPr/>
        <p:txBody>
          <a:bodyPr/>
          <a:lstStyle/>
          <a:p>
            <a:fld id="{A3C7057A-3CB6-4482-95B3-991E6705BD35}" type="datetimeFigureOut">
              <a:rPr lang="en-US" smtClean="0"/>
              <a:t>11/7/2022</a:t>
            </a:fld>
            <a:endParaRPr lang="en-US"/>
          </a:p>
        </p:txBody>
      </p:sp>
      <p:sp>
        <p:nvSpPr>
          <p:cNvPr id="5" name="Footer Placeholder 4">
            <a:extLst>
              <a:ext uri="{FF2B5EF4-FFF2-40B4-BE49-F238E27FC236}">
                <a16:creationId xmlns:a16="http://schemas.microsoft.com/office/drawing/2014/main" xmlns=""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63866353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FAE70A-32DE-4FD3-BF12-0372F98449BB}"/>
              </a:ext>
            </a:extLst>
          </p:cNvPr>
          <p:cNvSpPr>
            <a:spLocks noGrp="1"/>
          </p:cNvSpPr>
          <p:nvPr>
            <p:ph type="dt" sz="half" idx="10"/>
          </p:nvPr>
        </p:nvSpPr>
        <p:spPr/>
        <p:txBody>
          <a:bodyPr/>
          <a:lstStyle/>
          <a:p>
            <a:fld id="{A3C7057A-3CB6-4482-95B3-991E6705BD35}" type="datetimeFigureOut">
              <a:rPr lang="en-US" smtClean="0"/>
              <a:t>11/7/2022</a:t>
            </a:fld>
            <a:endParaRPr lang="en-US"/>
          </a:p>
        </p:txBody>
      </p:sp>
      <p:sp>
        <p:nvSpPr>
          <p:cNvPr id="5" name="Footer Placeholder 4">
            <a:extLst>
              <a:ext uri="{FF2B5EF4-FFF2-40B4-BE49-F238E27FC236}">
                <a16:creationId xmlns:a16="http://schemas.microsoft.com/office/drawing/2014/main" xmlns=""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82787596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6361271"/>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6504360"/>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5633948"/>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2417067"/>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1133164"/>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11/7/2022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85803742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1395275"/>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4007313"/>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373396"/>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2472128"/>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8018757"/>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1270332"/>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11/7/2022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248325668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11/7/2022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147773608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11/7/2022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9676603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11/7/2022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6194097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11/7/2022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63414335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11/7/2022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36965649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11/7/2022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280651136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11/7/2022</a:t>
            </a:fld>
            <a:endParaRPr lang="en-US"/>
          </a:p>
        </p:txBody>
      </p:sp>
      <p:sp>
        <p:nvSpPr>
          <p:cNvPr id="5" name="Footer Placeholder 4">
            <a:extLst>
              <a:ext uri="{FF2B5EF4-FFF2-40B4-BE49-F238E27FC236}">
                <a16:creationId xmlns:a16="http://schemas.microsoft.com/office/drawing/2014/main" xmlns=""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01789460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AF0E2A-F7E6-400B-80F7-E364583CAED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C14322-25B3-482C-8517-0529DD4146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676488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spd="med">
    <p:pull/>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5" Type="http://schemas.openxmlformats.org/officeDocument/2006/relationships/image" Target="../media/image34.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5" Type="http://schemas.openxmlformats.org/officeDocument/2006/relationships/image" Target="../media/image34.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5" Type="http://schemas.openxmlformats.org/officeDocument/2006/relationships/image" Target="../media/image34.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5" Type="http://schemas.openxmlformats.org/officeDocument/2006/relationships/image" Target="../media/image34.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5" Type="http://schemas.openxmlformats.org/officeDocument/2006/relationships/image" Target="../media/image34.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png"/><Relationship Id="rId7" Type="http://schemas.openxmlformats.org/officeDocument/2006/relationships/image" Target="../media/image11.GI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GIF"/><Relationship Id="rId18" Type="http://schemas.openxmlformats.org/officeDocument/2006/relationships/image" Target="../media/image47.png"/><Relationship Id="rId26" Type="http://schemas.openxmlformats.org/officeDocument/2006/relationships/image" Target="../media/image52.png"/><Relationship Id="rId3" Type="http://schemas.openxmlformats.org/officeDocument/2006/relationships/image" Target="../media/image38.GIF"/><Relationship Id="rId21" Type="http://schemas.openxmlformats.org/officeDocument/2006/relationships/image" Target="../media/image49.GIF"/><Relationship Id="rId34" Type="http://schemas.microsoft.com/office/2007/relationships/hdphoto" Target="../media/hdphoto17.wdp"/><Relationship Id="rId7" Type="http://schemas.microsoft.com/office/2007/relationships/hdphoto" Target="../media/hdphoto6.wdp"/><Relationship Id="rId12" Type="http://schemas.openxmlformats.org/officeDocument/2006/relationships/image" Target="../media/image43.GIF"/><Relationship Id="rId17" Type="http://schemas.microsoft.com/office/2007/relationships/hdphoto" Target="../media/hdphoto10.wdp"/><Relationship Id="rId25" Type="http://schemas.microsoft.com/office/2007/relationships/hdphoto" Target="../media/hdphoto13.wdp"/><Relationship Id="rId33" Type="http://schemas.openxmlformats.org/officeDocument/2006/relationships/image" Target="../media/image56.png"/><Relationship Id="rId2" Type="http://schemas.openxmlformats.org/officeDocument/2006/relationships/notesSlide" Target="../notesSlides/notesSlide4.xml"/><Relationship Id="rId16" Type="http://schemas.openxmlformats.org/officeDocument/2006/relationships/image" Target="../media/image46.png"/><Relationship Id="rId20" Type="http://schemas.microsoft.com/office/2007/relationships/hdphoto" Target="../media/hdphoto11.wdp"/><Relationship Id="rId29" Type="http://schemas.microsoft.com/office/2007/relationships/hdphoto" Target="../media/hdphoto15.wdp"/><Relationship Id="rId1" Type="http://schemas.openxmlformats.org/officeDocument/2006/relationships/slideLayout" Target="../slideLayouts/slideLayout15.xml"/><Relationship Id="rId6" Type="http://schemas.openxmlformats.org/officeDocument/2006/relationships/image" Target="../media/image40.png"/><Relationship Id="rId11" Type="http://schemas.microsoft.com/office/2007/relationships/hdphoto" Target="../media/hdphoto8.wdp"/><Relationship Id="rId24" Type="http://schemas.openxmlformats.org/officeDocument/2006/relationships/image" Target="../media/image51.png"/><Relationship Id="rId32" Type="http://schemas.openxmlformats.org/officeDocument/2006/relationships/image" Target="../media/image55.GIF"/><Relationship Id="rId5" Type="http://schemas.microsoft.com/office/2007/relationships/hdphoto" Target="../media/hdphoto5.wdp"/><Relationship Id="rId15" Type="http://schemas.microsoft.com/office/2007/relationships/hdphoto" Target="../media/hdphoto9.wdp"/><Relationship Id="rId23" Type="http://schemas.microsoft.com/office/2007/relationships/hdphoto" Target="../media/hdphoto12.wdp"/><Relationship Id="rId28" Type="http://schemas.openxmlformats.org/officeDocument/2006/relationships/image" Target="../media/image53.png"/><Relationship Id="rId10" Type="http://schemas.openxmlformats.org/officeDocument/2006/relationships/image" Target="../media/image42.png"/><Relationship Id="rId19" Type="http://schemas.openxmlformats.org/officeDocument/2006/relationships/image" Target="../media/image48.png"/><Relationship Id="rId31" Type="http://schemas.microsoft.com/office/2007/relationships/hdphoto" Target="../media/hdphoto16.wdp"/><Relationship Id="rId4" Type="http://schemas.openxmlformats.org/officeDocument/2006/relationships/image" Target="../media/image39.png"/><Relationship Id="rId9" Type="http://schemas.microsoft.com/office/2007/relationships/hdphoto" Target="../media/hdphoto7.wdp"/><Relationship Id="rId14" Type="http://schemas.openxmlformats.org/officeDocument/2006/relationships/image" Target="../media/image45.png"/><Relationship Id="rId22" Type="http://schemas.openxmlformats.org/officeDocument/2006/relationships/image" Target="../media/image50.png"/><Relationship Id="rId27" Type="http://schemas.microsoft.com/office/2007/relationships/hdphoto" Target="../media/hdphoto14.wdp"/><Relationship Id="rId30"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gif"/><Relationship Id="rId18" Type="http://schemas.openxmlformats.org/officeDocument/2006/relationships/image" Target="../media/image25.png"/><Relationship Id="rId3" Type="http://schemas.openxmlformats.org/officeDocument/2006/relationships/audio" Target="../media/audio1.wav"/><Relationship Id="rId21" Type="http://schemas.openxmlformats.org/officeDocument/2006/relationships/image" Target="../media/image27.png"/><Relationship Id="rId7" Type="http://schemas.openxmlformats.org/officeDocument/2006/relationships/image" Target="../media/image16.png"/><Relationship Id="rId12" Type="http://schemas.openxmlformats.org/officeDocument/2006/relationships/image" Target="../media/image21.gif"/><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15.png"/><Relationship Id="rId11" Type="http://schemas.openxmlformats.org/officeDocument/2006/relationships/image" Target="../media/image20.gif"/><Relationship Id="rId5" Type="http://schemas.openxmlformats.org/officeDocument/2006/relationships/image" Target="../media/image14.png"/><Relationship Id="rId15" Type="http://schemas.openxmlformats.org/officeDocument/2006/relationships/image" Target="../media/image23.png"/><Relationship Id="rId23" Type="http://schemas.openxmlformats.org/officeDocument/2006/relationships/image" Target="../media/image28.png"/><Relationship Id="rId10" Type="http://schemas.openxmlformats.org/officeDocument/2006/relationships/image" Target="../media/image19.gif"/><Relationship Id="rId19" Type="http://schemas.openxmlformats.org/officeDocument/2006/relationships/slide" Target="slide5.xml"/><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slide" Target="slide6.xml"/><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sunflowers_wave_hb"/>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64481" y="5490985"/>
            <a:ext cx="18263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descr="daisy_button_pink_hb"/>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73398" y="1378708"/>
            <a:ext cx="98392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5"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94433" y="1436689"/>
            <a:ext cx="2128323" cy="141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256812" y="1268413"/>
            <a:ext cx="2128323" cy="141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51493" y="2564905"/>
            <a:ext cx="2128323" cy="141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8"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22973" y="2362201"/>
            <a:ext cx="2128323" cy="141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9"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38573" y="4821237"/>
            <a:ext cx="2128323" cy="141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0"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768597" y="2949577"/>
            <a:ext cx="2128323" cy="141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1"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3673" y="2949577"/>
            <a:ext cx="2128323" cy="141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Text Box 19"/>
          <p:cNvSpPr txBox="1">
            <a:spLocks noChangeArrowheads="1"/>
          </p:cNvSpPr>
          <p:nvPr/>
        </p:nvSpPr>
        <p:spPr bwMode="auto">
          <a:xfrm>
            <a:off x="2852845" y="5326067"/>
            <a:ext cx="6486315"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0" tIns="45718" rIns="91260" bIns="4571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marR="0" lvl="0" indent="0" algn="l" defTabSz="912360" rtl="0" eaLnBrk="1" fontAlgn="auto" latinLnBrk="0" hangingPunct="1">
              <a:lnSpc>
                <a:spcPct val="100000"/>
              </a:lnSpc>
              <a:spcBef>
                <a:spcPct val="5000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3093" name="Em y1821.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6906793" y="5638800"/>
            <a:ext cx="40539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02" name="WordArt 14"/>
          <p:cNvSpPr>
            <a:spLocks noChangeArrowheads="1" noChangeShapeType="1" noTextEdit="1"/>
          </p:cNvSpPr>
          <p:nvPr/>
        </p:nvSpPr>
        <p:spPr bwMode="auto">
          <a:xfrm>
            <a:off x="1759273" y="1268413"/>
            <a:ext cx="8411939" cy="5378680"/>
          </a:xfrm>
          <a:prstGeom prst="rect">
            <a:avLst/>
          </a:prstGeom>
        </p:spPr>
        <p:txBody>
          <a:bodyPr spcFirstLastPara="1" wrap="none" lIns="91260" tIns="45718" rIns="91260" bIns="45718" fromWordArt="1">
            <a:prstTxWarp prst="textArchUp">
              <a:avLst>
                <a:gd name="adj" fmla="val 10916628"/>
              </a:avLst>
            </a:prstTxWarp>
          </a:bodyPr>
          <a:lstStyle/>
          <a:p>
            <a:pPr marL="0" marR="0" lvl="0" indent="0" algn="ctr" defTabSz="912360" rtl="0" eaLnBrk="1" fontAlgn="auto" latinLnBrk="0" hangingPunct="1">
              <a:lnSpc>
                <a:spcPct val="100000"/>
              </a:lnSpc>
              <a:spcBef>
                <a:spcPts val="0"/>
              </a:spcBef>
              <a:spcAft>
                <a:spcPts val="0"/>
              </a:spcAft>
              <a:buClrTx/>
              <a:buSzTx/>
              <a:buFontTx/>
              <a:buNone/>
              <a:tabLst/>
              <a:defRPr/>
            </a:pPr>
            <a:r>
              <a:rPr kumimoji="0" lang="vi-VN" sz="4400" b="0" i="0" u="none" strike="noStrike" kern="10" cap="none" spc="0" normalizeH="0" baseline="0" noProof="0" dirty="0">
                <a:ln w="9525">
                  <a:solidFill>
                    <a:srgbClr val="5B9BD5"/>
                  </a:solidFill>
                  <a:round/>
                  <a:headEnd/>
                  <a:tailEnd/>
                </a:ln>
                <a:solidFill>
                  <a:srgbClr val="FF0000"/>
                </a:solidFill>
                <a:effectLst/>
                <a:uLnTx/>
                <a:uFillTx/>
                <a:latin typeface="Times New Roman"/>
                <a:ea typeface="+mn-ea"/>
                <a:cs typeface="Times New Roman"/>
              </a:rPr>
              <a:t>TRƯỜNG TIỂU H</a:t>
            </a:r>
            <a:r>
              <a:rPr kumimoji="0" lang="en-US" sz="4400" b="0" i="0" u="none" strike="noStrike" kern="10" cap="none" spc="0" normalizeH="0" baseline="0" noProof="0" dirty="0">
                <a:ln w="9525">
                  <a:solidFill>
                    <a:srgbClr val="5B9BD5"/>
                  </a:solidFill>
                  <a:round/>
                  <a:headEnd/>
                  <a:tailEnd/>
                </a:ln>
                <a:solidFill>
                  <a:srgbClr val="FF0000"/>
                </a:solidFill>
                <a:effectLst/>
                <a:uLnTx/>
                <a:uFillTx/>
                <a:latin typeface="Times New Roman"/>
                <a:ea typeface="+mn-ea"/>
                <a:cs typeface="Times New Roman"/>
              </a:rPr>
              <a:t>ỌC NGUYỄN CÔNG SÁU</a:t>
            </a:r>
            <a:endParaRPr kumimoji="0" lang="vi-VN" sz="4400" b="0" i="0" u="none" strike="noStrike" kern="10" cap="none" spc="0" normalizeH="0" baseline="0" noProof="0" dirty="0">
              <a:ln w="9525">
                <a:solidFill>
                  <a:srgbClr val="5B9BD5"/>
                </a:solidFill>
                <a:round/>
                <a:headEnd/>
                <a:tailEnd/>
              </a:ln>
              <a:solidFill>
                <a:srgbClr val="FF0000"/>
              </a:solidFill>
              <a:effectLst/>
              <a:uLnTx/>
              <a:uFillTx/>
              <a:latin typeface="Times New Roman"/>
              <a:ea typeface="+mn-ea"/>
              <a:cs typeface="Times New Roman"/>
            </a:endParaRPr>
          </a:p>
          <a:p>
            <a:pPr marL="0" marR="0" lvl="0" indent="0" algn="ctr" defTabSz="912360" rtl="0" eaLnBrk="1" fontAlgn="auto" latinLnBrk="0" hangingPunct="1">
              <a:lnSpc>
                <a:spcPct val="100000"/>
              </a:lnSpc>
              <a:spcBef>
                <a:spcPts val="0"/>
              </a:spcBef>
              <a:spcAft>
                <a:spcPts val="0"/>
              </a:spcAft>
              <a:buClrTx/>
              <a:buSzTx/>
              <a:buFontTx/>
              <a:buNone/>
              <a:tabLst/>
              <a:defRPr/>
            </a:pPr>
            <a:endParaRPr kumimoji="0" lang="en-US" sz="4400" b="0" i="0" u="none" strike="noStrike" kern="10" cap="none" spc="0" normalizeH="0" baseline="0" noProof="0" dirty="0">
              <a:ln w="9525">
                <a:solidFill>
                  <a:srgbClr val="5B9BD5"/>
                </a:solidFill>
                <a:round/>
                <a:headEnd/>
                <a:tailEnd/>
              </a:ln>
              <a:solidFill>
                <a:srgbClr val="FF0000"/>
              </a:solidFill>
              <a:effectLst/>
              <a:uLnTx/>
              <a:uFillTx/>
              <a:latin typeface="Times New Roman"/>
              <a:ea typeface="+mn-ea"/>
              <a:cs typeface="Times New Roman"/>
            </a:endParaRPr>
          </a:p>
        </p:txBody>
      </p:sp>
      <p:sp>
        <p:nvSpPr>
          <p:cNvPr id="140301" name="Text Box 13"/>
          <p:cNvSpPr txBox="1">
            <a:spLocks noChangeArrowheads="1"/>
          </p:cNvSpPr>
          <p:nvPr/>
        </p:nvSpPr>
        <p:spPr bwMode="auto">
          <a:xfrm>
            <a:off x="897928" y="2032276"/>
            <a:ext cx="1013486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0" tIns="45718" rIns="91260" bIns="4571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marR="0" lvl="0" indent="0" algn="ctr" defTabSz="912360" rtl="0" eaLnBrk="1" fontAlgn="auto" latinLnBrk="0" hangingPunct="1">
              <a:lnSpc>
                <a:spcPct val="100000"/>
              </a:lnSpc>
              <a:spcBef>
                <a:spcPts val="1361"/>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MÔN TIẾNG VIỆT</a:t>
            </a:r>
          </a:p>
        </p:txBody>
      </p:sp>
      <p:sp>
        <p:nvSpPr>
          <p:cNvPr id="2065" name="Text Box 20"/>
          <p:cNvSpPr txBox="1">
            <a:spLocks noChangeArrowheads="1"/>
          </p:cNvSpPr>
          <p:nvPr/>
        </p:nvSpPr>
        <p:spPr bwMode="auto">
          <a:xfrm>
            <a:off x="10925" y="4136754"/>
            <a:ext cx="1216183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0" tIns="45718" rIns="91260" bIns="4571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marR="0" lvl="0" indent="0" algn="ctr" defTabSz="912360" rtl="0" eaLnBrk="1" fontAlgn="auto" latinLnBrk="0" hangingPunct="1">
              <a:lnSpc>
                <a:spcPct val="100000"/>
              </a:lnSpc>
              <a:spcBef>
                <a:spcPct val="50000"/>
              </a:spcBef>
              <a:spcAft>
                <a:spcPts val="0"/>
              </a:spcAft>
              <a:buClrTx/>
              <a:buSzTx/>
              <a:buFontTx/>
              <a:buNone/>
              <a:tabLst/>
              <a:defRPr/>
            </a:pPr>
            <a:r>
              <a:rPr kumimoji="0" lang="en-US" altLang="en-US" sz="4400" b="0"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Giáo</a:t>
            </a:r>
            <a:r>
              <a:rPr kumimoji="0" lang="en-US" altLang="en-US" sz="44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 </a:t>
            </a:r>
            <a:r>
              <a:rPr kumimoji="0" lang="en-US" altLang="en-US" sz="4400" b="0"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viên</a:t>
            </a:r>
            <a:r>
              <a:rPr kumimoji="0" lang="en-US" altLang="en-US" sz="44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 </a:t>
            </a:r>
            <a:r>
              <a:rPr kumimoji="0" lang="en-US" altLang="en-US" sz="4400" b="0"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Ngô</a:t>
            </a:r>
            <a:r>
              <a:rPr kumimoji="0" lang="en-US" altLang="en-US" sz="44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 </a:t>
            </a:r>
            <a:r>
              <a:rPr kumimoji="0" lang="en-US" altLang="en-US" sz="4400" b="0"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Thị</a:t>
            </a:r>
            <a:r>
              <a:rPr kumimoji="0" lang="en-US" altLang="en-US" sz="44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 </a:t>
            </a:r>
            <a:r>
              <a:rPr kumimoji="0" lang="en-US" altLang="en-US" sz="4400" b="0"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Thanh</a:t>
            </a:r>
            <a:r>
              <a:rPr kumimoji="0" lang="en-US" altLang="en-US" sz="44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 </a:t>
            </a:r>
            <a:r>
              <a:rPr kumimoji="0" lang="en-US" altLang="en-US" sz="4400" b="0"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rPr>
              <a:t>Vân</a:t>
            </a:r>
            <a:endParaRPr kumimoji="0" lang="en-US" altLang="en-US" sz="44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imes New Roman" pitchFamily="18" charset="0"/>
              <a:ea typeface="+mn-ea"/>
              <a:cs typeface="Times New Roman" pitchFamily="18" charset="0"/>
            </a:endParaRPr>
          </a:p>
        </p:txBody>
      </p:sp>
      <p:sp>
        <p:nvSpPr>
          <p:cNvPr id="18" name="WordArt 3"/>
          <p:cNvSpPr>
            <a:spLocks noChangeArrowheads="1" noChangeShapeType="1" noTextEdit="1"/>
          </p:cNvSpPr>
          <p:nvPr/>
        </p:nvSpPr>
        <p:spPr bwMode="auto">
          <a:xfrm>
            <a:off x="197771" y="2320133"/>
            <a:ext cx="11796561" cy="2217739"/>
          </a:xfrm>
          <a:prstGeom prst="rect">
            <a:avLst/>
          </a:prstGeom>
        </p:spPr>
        <p:txBody>
          <a:bodyPr wrap="none" lIns="91260" tIns="45718" rIns="91260" bIns="45718" numCol="1" fromWordArt="1">
            <a:prstTxWarp prst="textPlain">
              <a:avLst>
                <a:gd name="adj" fmla="val 50000"/>
              </a:avLst>
            </a:prstTxWarp>
          </a:bodyPr>
          <a:lstStyle>
            <a:defPPr>
              <a:defRPr lang="en-US"/>
            </a:defPPr>
            <a:lvl1pPr algn="l" rtl="0" fontAlgn="base">
              <a:spcBef>
                <a:spcPct val="0"/>
              </a:spcBef>
              <a:spcAft>
                <a:spcPct val="0"/>
              </a:spcAft>
              <a:defRPr sz="1200" kern="1200">
                <a:solidFill>
                  <a:schemeClr val="tx1"/>
                </a:solidFill>
                <a:latin typeface="VNI-Times" pitchFamily="2" charset="0"/>
                <a:ea typeface="+mn-ea"/>
                <a:cs typeface="+mn-cs"/>
              </a:defRPr>
            </a:lvl1pPr>
            <a:lvl2pPr marL="457200" algn="l" rtl="0" fontAlgn="base">
              <a:spcBef>
                <a:spcPct val="0"/>
              </a:spcBef>
              <a:spcAft>
                <a:spcPct val="0"/>
              </a:spcAft>
              <a:defRPr sz="1200" kern="1200">
                <a:solidFill>
                  <a:schemeClr val="tx1"/>
                </a:solidFill>
                <a:latin typeface="VNI-Times" pitchFamily="2" charset="0"/>
                <a:ea typeface="+mn-ea"/>
                <a:cs typeface="+mn-cs"/>
              </a:defRPr>
            </a:lvl2pPr>
            <a:lvl3pPr marL="914400" algn="l" rtl="0" fontAlgn="base">
              <a:spcBef>
                <a:spcPct val="0"/>
              </a:spcBef>
              <a:spcAft>
                <a:spcPct val="0"/>
              </a:spcAft>
              <a:defRPr sz="1200" kern="1200">
                <a:solidFill>
                  <a:schemeClr val="tx1"/>
                </a:solidFill>
                <a:latin typeface="VNI-Times" pitchFamily="2" charset="0"/>
                <a:ea typeface="+mn-ea"/>
                <a:cs typeface="+mn-cs"/>
              </a:defRPr>
            </a:lvl3pPr>
            <a:lvl4pPr marL="1371600" algn="l" rtl="0" fontAlgn="base">
              <a:spcBef>
                <a:spcPct val="0"/>
              </a:spcBef>
              <a:spcAft>
                <a:spcPct val="0"/>
              </a:spcAft>
              <a:defRPr sz="1200" kern="1200">
                <a:solidFill>
                  <a:schemeClr val="tx1"/>
                </a:solidFill>
                <a:latin typeface="VNI-Times" pitchFamily="2" charset="0"/>
                <a:ea typeface="+mn-ea"/>
                <a:cs typeface="+mn-cs"/>
              </a:defRPr>
            </a:lvl4pPr>
            <a:lvl5pPr marL="1828800" algn="l" rtl="0" fontAlgn="base">
              <a:spcBef>
                <a:spcPct val="0"/>
              </a:spcBef>
              <a:spcAft>
                <a:spcPct val="0"/>
              </a:spcAft>
              <a:defRPr sz="1200" kern="1200">
                <a:solidFill>
                  <a:schemeClr val="tx1"/>
                </a:solidFill>
                <a:latin typeface="VNI-Times" pitchFamily="2" charset="0"/>
                <a:ea typeface="+mn-ea"/>
                <a:cs typeface="+mn-cs"/>
              </a:defRPr>
            </a:lvl5pPr>
            <a:lvl6pPr marL="2286000" algn="l" defTabSz="914400" rtl="0" eaLnBrk="1" latinLnBrk="0" hangingPunct="1">
              <a:defRPr sz="1200" kern="1200">
                <a:solidFill>
                  <a:schemeClr val="tx1"/>
                </a:solidFill>
                <a:latin typeface="VNI-Times" pitchFamily="2" charset="0"/>
                <a:ea typeface="+mn-ea"/>
                <a:cs typeface="+mn-cs"/>
              </a:defRPr>
            </a:lvl6pPr>
            <a:lvl7pPr marL="2743200" algn="l" defTabSz="914400" rtl="0" eaLnBrk="1" latinLnBrk="0" hangingPunct="1">
              <a:defRPr sz="1200" kern="1200">
                <a:solidFill>
                  <a:schemeClr val="tx1"/>
                </a:solidFill>
                <a:latin typeface="VNI-Times" pitchFamily="2" charset="0"/>
                <a:ea typeface="+mn-ea"/>
                <a:cs typeface="+mn-cs"/>
              </a:defRPr>
            </a:lvl7pPr>
            <a:lvl8pPr marL="3200400" algn="l" defTabSz="914400" rtl="0" eaLnBrk="1" latinLnBrk="0" hangingPunct="1">
              <a:defRPr sz="1200" kern="1200">
                <a:solidFill>
                  <a:schemeClr val="tx1"/>
                </a:solidFill>
                <a:latin typeface="VNI-Times" pitchFamily="2" charset="0"/>
                <a:ea typeface="+mn-ea"/>
                <a:cs typeface="+mn-cs"/>
              </a:defRPr>
            </a:lvl8pPr>
            <a:lvl9pPr marL="3657600" algn="l" defTabSz="914400" rtl="0" eaLnBrk="1" latinLnBrk="0" hangingPunct="1">
              <a:defRPr sz="1200" kern="1200">
                <a:solidFill>
                  <a:schemeClr val="tx1"/>
                </a:solidFill>
                <a:latin typeface="VNI-Times" pitchFamily="2" charset="0"/>
                <a:ea typeface="+mn-ea"/>
                <a:cs typeface="+mn-cs"/>
              </a:defRPr>
            </a:lvl9pPr>
          </a:lstStyle>
          <a:p>
            <a:pPr marL="0" marR="0" lvl="0" indent="0" algn="ctr" defTabSz="912360" rtl="0" eaLnBrk="1" fontAlgn="base" latinLnBrk="0" hangingPunct="1">
              <a:lnSpc>
                <a:spcPct val="100000"/>
              </a:lnSpc>
              <a:spcBef>
                <a:spcPct val="0"/>
              </a:spcBef>
              <a:spcAft>
                <a:spcPct val="0"/>
              </a:spcAft>
              <a:buClrTx/>
              <a:buSzTx/>
              <a:buFontTx/>
              <a:buNone/>
              <a:tabLst/>
              <a:defRPr/>
            </a:pPr>
            <a:endParaRPr kumimoji="0" lang="en-US" sz="3200" b="1" i="0" u="none" strike="noStrike" kern="10" cap="none" spc="0" normalizeH="0" baseline="0" noProof="0" dirty="0">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a:ea typeface="+mn-ea"/>
              <a:cs typeface="Times New Roman"/>
            </a:endParaRPr>
          </a:p>
        </p:txBody>
      </p:sp>
      <p:sp>
        <p:nvSpPr>
          <p:cNvPr id="2" name="TextBox 1"/>
          <p:cNvSpPr txBox="1"/>
          <p:nvPr/>
        </p:nvSpPr>
        <p:spPr>
          <a:xfrm>
            <a:off x="119" y="2921116"/>
            <a:ext cx="12161839" cy="938714"/>
          </a:xfrm>
          <a:prstGeom prst="rect">
            <a:avLst/>
          </a:prstGeom>
          <a:noFill/>
        </p:spPr>
        <p:txBody>
          <a:bodyPr wrap="square" lIns="91260" tIns="45718" rIns="91260" bIns="45718" rtlCol="0">
            <a:spAutoFit/>
          </a:bodyPr>
          <a:lstStyle/>
          <a:p>
            <a:pPr marL="0" marR="0" lvl="0" indent="0" algn="ctr" defTabSz="91236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a:t>
            </a:r>
            <a:r>
              <a:rPr kumimoji="0" lang="en-US" sz="5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1</a:t>
            </a:r>
            <a:r>
              <a:rPr kumimoji="0" lang="vi-VN" sz="5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8</a:t>
            </a:r>
            <a:r>
              <a:rPr kumimoji="0" lang="en-US" sz="5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vi-VN" sz="5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Tớ nhớ cậu</a:t>
            </a:r>
            <a:r>
              <a:rPr kumimoji="0" lang="en-US" sz="5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r>
              <a:rPr kumimoji="0" lang="en-US" sz="55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Tiết</a:t>
            </a:r>
            <a:r>
              <a:rPr kumimoji="0" lang="en-US" sz="5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1)</a:t>
            </a:r>
          </a:p>
        </p:txBody>
      </p:sp>
    </p:spTree>
    <p:extLst>
      <p:ext uri="{BB962C8B-B14F-4D97-AF65-F5344CB8AC3E}">
        <p14:creationId xmlns:p14="http://schemas.microsoft.com/office/powerpoint/2010/main" val="5704089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5210" fill="hold"/>
                                        <p:tgtEl>
                                          <p:spTgt spid="3093"/>
                                        </p:tgtEl>
                                      </p:cBhvr>
                                    </p:cmd>
                                  </p:childTnLst>
                                </p:cTn>
                              </p:par>
                              <p:par>
                                <p:cTn id="7" presetID="23" presetClass="emph" presetSubtype="0" repeatCount="indefinite" fill="hold" grpId="0" nodeType="withEffect">
                                  <p:stCondLst>
                                    <p:cond delay="0"/>
                                  </p:stCondLst>
                                  <p:childTnLst>
                                    <p:animClr clrSpc="hsl" dir="cw">
                                      <p:cBhvr override="childStyle">
                                        <p:cTn id="8" dur="2000" fill="hold"/>
                                        <p:tgtEl>
                                          <p:spTgt spid="140302"/>
                                        </p:tgtEl>
                                        <p:attrNameLst>
                                          <p:attrName>style.color</p:attrName>
                                        </p:attrNameLst>
                                      </p:cBhvr>
                                      <p:by>
                                        <p:hsl h="10842353" s="0" l="0"/>
                                      </p:by>
                                    </p:animClr>
                                    <p:animClr clrSpc="hsl" dir="cw">
                                      <p:cBhvr>
                                        <p:cTn id="9" dur="2000" fill="hold"/>
                                        <p:tgtEl>
                                          <p:spTgt spid="140302"/>
                                        </p:tgtEl>
                                        <p:attrNameLst>
                                          <p:attrName>fillcolor</p:attrName>
                                        </p:attrNameLst>
                                      </p:cBhvr>
                                      <p:by>
                                        <p:hsl h="10842353" s="0" l="0"/>
                                      </p:by>
                                    </p:animClr>
                                    <p:animClr clrSpc="hsl" dir="cw">
                                      <p:cBhvr>
                                        <p:cTn id="10" dur="2000" fill="hold"/>
                                        <p:tgtEl>
                                          <p:spTgt spid="140302"/>
                                        </p:tgtEl>
                                        <p:attrNameLst>
                                          <p:attrName>stroke.color</p:attrName>
                                        </p:attrNameLst>
                                      </p:cBhvr>
                                      <p:by>
                                        <p:hsl h="10842353" s="0" l="0"/>
                                      </p:by>
                                    </p:animClr>
                                    <p:set>
                                      <p:cBhvr>
                                        <p:cTn id="11" dur="2000" fill="hold"/>
                                        <p:tgtEl>
                                          <p:spTgt spid="140302"/>
                                        </p:tgtEl>
                                        <p:attrNameLst>
                                          <p:attrName>fill.type</p:attrName>
                                        </p:attrNameLst>
                                      </p:cBhvr>
                                      <p:to>
                                        <p:strVal val="solid"/>
                                      </p:to>
                                    </p:set>
                                  </p:childTnLst>
                                </p:cTn>
                              </p:par>
                              <p:par>
                                <p:cTn id="12" presetID="22" presetClass="emph" presetSubtype="0" repeatCount="indefinite" fill="hold" grpId="0" nodeType="withEffect">
                                  <p:stCondLst>
                                    <p:cond delay="0"/>
                                  </p:stCondLst>
                                  <p:childTnLst>
                                    <p:animClr clrSpc="hsl" dir="cw">
                                      <p:cBhvr override="childStyle">
                                        <p:cTn id="13" dur="2000" fill="hold"/>
                                        <p:tgtEl>
                                          <p:spTgt spid="140301"/>
                                        </p:tgtEl>
                                        <p:attrNameLst>
                                          <p:attrName>style.color</p:attrName>
                                        </p:attrNameLst>
                                      </p:cBhvr>
                                      <p:by>
                                        <p:hsl h="-7200000" s="0" l="0"/>
                                      </p:by>
                                    </p:animClr>
                                    <p:animClr clrSpc="hsl" dir="cw">
                                      <p:cBhvr>
                                        <p:cTn id="14" dur="2000" fill="hold"/>
                                        <p:tgtEl>
                                          <p:spTgt spid="140301"/>
                                        </p:tgtEl>
                                        <p:attrNameLst>
                                          <p:attrName>fillcolor</p:attrName>
                                        </p:attrNameLst>
                                      </p:cBhvr>
                                      <p:by>
                                        <p:hsl h="-7200000" s="0" l="0"/>
                                      </p:by>
                                    </p:animClr>
                                    <p:animClr clrSpc="hsl" dir="cw">
                                      <p:cBhvr>
                                        <p:cTn id="15" dur="2000" fill="hold"/>
                                        <p:tgtEl>
                                          <p:spTgt spid="140301"/>
                                        </p:tgtEl>
                                        <p:attrNameLst>
                                          <p:attrName>stroke.color</p:attrName>
                                        </p:attrNameLst>
                                      </p:cBhvr>
                                      <p:by>
                                        <p:hsl h="-7200000" s="0" l="0"/>
                                      </p:by>
                                    </p:animClr>
                                    <p:set>
                                      <p:cBhvr>
                                        <p:cTn id="16" dur="2000" fill="hold"/>
                                        <p:tgtEl>
                                          <p:spTgt spid="14030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7" fill="hold" display="0">
                  <p:stCondLst>
                    <p:cond delay="indefinite"/>
                  </p:stCondLst>
                  <p:endCondLst>
                    <p:cond evt="onNext" delay="0">
                      <p:tgtEl>
                        <p:sldTgt/>
                      </p:tgtEl>
                    </p:cond>
                    <p:cond evt="onPrev" delay="0">
                      <p:tgtEl>
                        <p:sldTgt/>
                      </p:tgtEl>
                    </p:cond>
                    <p:cond evt="onStopAudio" delay="0">
                      <p:tgtEl>
                        <p:sldTgt/>
                      </p:tgtEl>
                    </p:cond>
                  </p:endCondLst>
                </p:cTn>
                <p:tgtEl>
                  <p:spTgt spid="3093"/>
                </p:tgtEl>
              </p:cMediaNode>
            </p:audio>
          </p:childTnLst>
        </p:cTn>
      </p:par>
    </p:tnLst>
    <p:bldLst>
      <p:bldP spid="140302" grpId="0" animBg="1"/>
      <p:bldP spid="14030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407B140-F5C8-44FD-BAF2-10F819FDC7CF}"/>
              </a:ext>
            </a:extLst>
          </p:cNvPr>
          <p:cNvSpPr txBox="1"/>
          <p:nvPr/>
        </p:nvSpPr>
        <p:spPr>
          <a:xfrm>
            <a:off x="1065320" y="870012"/>
            <a:ext cx="10022890" cy="5632311"/>
          </a:xfrm>
          <a:prstGeom prst="rect">
            <a:avLst/>
          </a:prstGeom>
          <a:noFill/>
        </p:spPr>
        <p:txBody>
          <a:bodyPr wrap="square" rtlCol="0">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algn="just"/>
            <a:r>
              <a:rPr lang="vi-VN" sz="2400" dirty="0">
                <a:latin typeface="+mj-lt"/>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algn="just"/>
            <a:r>
              <a:rPr lang="vi-VN" sz="2400" dirty="0">
                <a:latin typeface="+mj-lt"/>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algn="just"/>
            <a:r>
              <a:rPr lang="vi-VN" sz="2400" dirty="0">
                <a:latin typeface="+mj-lt"/>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algn="just"/>
            <a:r>
              <a:rPr lang="vi-VN" sz="2400" dirty="0">
                <a:latin typeface="+mj-lt"/>
                <a:ea typeface="Arial-Rounded" panose="020B0500000000000000" pitchFamily="34" charset="0"/>
                <a:cs typeface="Arial-Rounded" panose="020B0500000000000000" pitchFamily="34" charset="0"/>
              </a:rPr>
              <a:t>					( Theo Tun </a:t>
            </a:r>
            <a:r>
              <a:rPr lang="vi-VN" sz="2400" dirty="0" smtClean="0">
                <a:latin typeface="+mj-lt"/>
                <a:ea typeface="Arial-Rounded" panose="020B0500000000000000" pitchFamily="34" charset="0"/>
                <a:cs typeface="Arial-Rounded" panose="020B0500000000000000" pitchFamily="34" charset="0"/>
              </a:rPr>
              <a:t>Te-le-g</a:t>
            </a:r>
            <a:r>
              <a:rPr lang="en-US" sz="2400" dirty="0">
                <a:latin typeface="+mj-lt"/>
                <a:ea typeface="Arial-Rounded" panose="020B0500000000000000" pitchFamily="34" charset="0"/>
                <a:cs typeface="Arial-Rounded" panose="020B0500000000000000" pitchFamily="34" charset="0"/>
              </a:rPr>
              <a:t>ơ</a:t>
            </a:r>
            <a:r>
              <a:rPr lang="vi-VN" sz="2400" dirty="0" smtClean="0">
                <a:latin typeface="+mj-lt"/>
                <a:ea typeface="Arial-Rounded" panose="020B0500000000000000" pitchFamily="34" charset="0"/>
                <a:cs typeface="Arial-Rounded" panose="020B0500000000000000" pitchFamily="34" charset="0"/>
              </a:rPr>
              <a:t>n</a:t>
            </a:r>
            <a:r>
              <a:rPr lang="vi-VN" sz="2400" dirty="0">
                <a:latin typeface="+mj-lt"/>
                <a:ea typeface="Arial-Rounded" panose="020B0500000000000000" pitchFamily="34" charset="0"/>
                <a:cs typeface="Arial-Rounded" panose="020B0500000000000000" pitchFamily="34" charset="0"/>
              </a:rPr>
              <a:t>)</a:t>
            </a:r>
            <a:endParaRPr lang="en-US" sz="2400" dirty="0">
              <a:latin typeface="+mj-lt"/>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dirty="0" err="1">
                <a:latin typeface="Times New Roman" panose="02020603050405020304" pitchFamily="18" charset="0"/>
                <a:ea typeface="Arial-Rounded" panose="020B0500000000000000" pitchFamily="34" charset="0"/>
                <a:cs typeface="Times New Roman" panose="02020603050405020304" pitchFamily="18" charset="0"/>
              </a:rPr>
              <a:t>Tớ</a:t>
            </a:r>
            <a:r>
              <a:rPr lang="en-US" sz="4400" dirty="0">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latin typeface="Times New Roman" panose="02020603050405020304" pitchFamily="18" charset="0"/>
                <a:ea typeface="Arial-Rounded" panose="020B0500000000000000" pitchFamily="34" charset="0"/>
                <a:cs typeface="Times New Roman" panose="02020603050405020304" pitchFamily="18" charset="0"/>
              </a:rPr>
              <a:t>nhớ</a:t>
            </a:r>
            <a:r>
              <a:rPr lang="en-US" sz="4400" dirty="0">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latin typeface="Times New Roman" panose="02020603050405020304" pitchFamily="18" charset="0"/>
                <a:ea typeface="Arial-Rounded" panose="020B0500000000000000" pitchFamily="34" charset="0"/>
                <a:cs typeface="Times New Roman" panose="02020603050405020304" pitchFamily="18" charset="0"/>
              </a:rPr>
              <a:t>cậu</a:t>
            </a:r>
            <a:endParaRPr lang="en-US" sz="4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Cloud 6">
            <a:extLst>
              <a:ext uri="{FF2B5EF4-FFF2-40B4-BE49-F238E27FC236}">
                <a16:creationId xmlns:a16="http://schemas.microsoft.com/office/drawing/2014/main" xmlns="" id="{C5321507-B405-44BD-B1AC-6C9BF3ACB6E5}"/>
              </a:ext>
            </a:extLst>
          </p:cNvPr>
          <p:cNvSpPr/>
          <p:nvPr/>
        </p:nvSpPr>
        <p:spPr>
          <a:xfrm>
            <a:off x="251546" y="6099504"/>
            <a:ext cx="2865740" cy="80786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mẫu</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599138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407B140-F5C8-44FD-BAF2-10F819FDC7CF}"/>
              </a:ext>
            </a:extLst>
          </p:cNvPr>
          <p:cNvSpPr txBox="1"/>
          <p:nvPr/>
        </p:nvSpPr>
        <p:spPr>
          <a:xfrm>
            <a:off x="1065320" y="870012"/>
            <a:ext cx="1002289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 Theo Tun </a:t>
            </a:r>
            <a:r>
              <a:rPr kumimoji="0" lang="vi-VN" sz="2000" b="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Arial-Rounded" panose="020B0500000000000000" pitchFamily="34" charset="0"/>
              </a:rPr>
              <a:t>Te-le-g</a:t>
            </a:r>
            <a:r>
              <a:rPr lang="en-US" sz="2000" dirty="0">
                <a:solidFill>
                  <a:prstClr val="black"/>
                </a:solidFill>
                <a:latin typeface="+mj-lt"/>
                <a:ea typeface="Arial-Rounded" panose="020B0500000000000000" pitchFamily="34" charset="0"/>
                <a:cs typeface="Arial-Rounded" panose="020B0500000000000000" pitchFamily="34" charset="0"/>
              </a:rPr>
              <a:t>ơ</a:t>
            </a:r>
            <a:r>
              <a:rPr kumimoji="0" lang="vi-VN" sz="2000" b="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Arial-Rounded" panose="020B0500000000000000" pitchFamily="34" charset="0"/>
              </a:rPr>
              <a:t>n</a:t>
            </a:r>
            <a:r>
              <a:rPr kumimoji="0" lang="vi-VN" sz="2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endParaRPr kumimoji="0" lang="en-US" sz="2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4499DBF3-14AF-4142-9C5E-F94D353FC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645" y="692707"/>
            <a:ext cx="544360" cy="514407"/>
          </a:xfrm>
          <a:prstGeom prst="rect">
            <a:avLst/>
          </a:prstGeom>
        </p:spPr>
      </p:pic>
      <p:pic>
        <p:nvPicPr>
          <p:cNvPr id="13" name="Picture 12">
            <a:extLst>
              <a:ext uri="{FF2B5EF4-FFF2-40B4-BE49-F238E27FC236}">
                <a16:creationId xmlns:a16="http://schemas.microsoft.com/office/drawing/2014/main" xmlns="" id="{F12037A4-7B20-45D7-968B-DBC96329D404}"/>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339645" y="2068497"/>
            <a:ext cx="514406" cy="514406"/>
          </a:xfrm>
          <a:prstGeom prst="rect">
            <a:avLst/>
          </a:prstGeom>
        </p:spPr>
      </p:pic>
      <p:pic>
        <p:nvPicPr>
          <p:cNvPr id="15" name="Picture 14">
            <a:extLst>
              <a:ext uri="{FF2B5EF4-FFF2-40B4-BE49-F238E27FC236}">
                <a16:creationId xmlns:a16="http://schemas.microsoft.com/office/drawing/2014/main" xmlns="" id="{7DA81A5F-34C8-4067-9C7D-86189210E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3277" y="3722093"/>
            <a:ext cx="510728" cy="510728"/>
          </a:xfrm>
          <a:prstGeom prst="rect">
            <a:avLst/>
          </a:prstGeom>
        </p:spPr>
      </p:pic>
      <p:grpSp>
        <p:nvGrpSpPr>
          <p:cNvPr id="16" name="Group 15">
            <a:extLst>
              <a:ext uri="{FF2B5EF4-FFF2-40B4-BE49-F238E27FC236}">
                <a16:creationId xmlns:a16="http://schemas.microsoft.com/office/drawing/2014/main" xmlns="" id="{780EE06F-5564-4DC9-9F53-977A647FADE7}"/>
              </a:ext>
            </a:extLst>
          </p:cNvPr>
          <p:cNvGrpSpPr/>
          <p:nvPr/>
        </p:nvGrpSpPr>
        <p:grpSpPr>
          <a:xfrm>
            <a:off x="741679" y="6012402"/>
            <a:ext cx="5298903" cy="769441"/>
            <a:chOff x="708943" y="6033135"/>
            <a:chExt cx="5825836" cy="769441"/>
          </a:xfrm>
        </p:grpSpPr>
        <p:sp>
          <p:nvSpPr>
            <p:cNvPr id="17" name="TextBox 16">
              <a:extLst>
                <a:ext uri="{FF2B5EF4-FFF2-40B4-BE49-F238E27FC236}">
                  <a16:creationId xmlns:a16="http://schemas.microsoft.com/office/drawing/2014/main" xmlns="" id="{AFC9574A-7D7E-4D7B-92C4-32B0E209FD19}"/>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xmlns="" id="{9F63D417-1397-4D13-92BE-BF76A819E3CD}"/>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7190797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1+#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C00000"/>
                </a:solidFill>
                <a:latin typeface="Times New Roman" panose="02020603050405020304" pitchFamily="18" charset="0"/>
                <a:cs typeface="Times New Roman" panose="02020603050405020304" pitchFamily="18" charset="0"/>
              </a:rPr>
              <a:t>Luyện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đọc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câu</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dài</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9600" y="1691640"/>
            <a:ext cx="10972800" cy="4525963"/>
          </a:xfrm>
        </p:spPr>
        <p:txBody>
          <a:bodyPr>
            <a:normAutofit/>
          </a:bodyPr>
          <a:lstStyle/>
          <a:p>
            <a:pPr marL="0" indent="0">
              <a:buNone/>
            </a:pPr>
            <a:r>
              <a:rPr lang="en-US" sz="3600" dirty="0" err="1">
                <a:latin typeface="Times New Roman" panose="02020603050405020304" pitchFamily="18" charset="0"/>
                <a:cs typeface="Times New Roman" panose="02020603050405020304" pitchFamily="18" charset="0"/>
              </a:rPr>
              <a:t>Kiến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sóc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nhớ</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cụi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sóc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a:t>
            </a:r>
            <a:r>
              <a:rPr lang="en-US" sz="3600" dirty="0">
                <a:latin typeface="Times New Roman" panose="02020603050405020304" pitchFamily="18" charset="0"/>
                <a:cs typeface="Times New Roman" panose="02020603050405020304" pitchFamily="18" charset="0"/>
              </a:rPr>
              <a:t> do </a:t>
            </a:r>
            <a:r>
              <a:rPr lang="en-US" sz="3600" dirty="0" err="1">
                <a:latin typeface="Times New Roman" panose="02020603050405020304" pitchFamily="18" charset="0"/>
                <a:cs typeface="Times New Roman" panose="02020603050405020304" pitchFamily="18" charset="0"/>
              </a:rPr>
              <a:t>kiến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gửi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a:t>
            </a:r>
          </a:p>
        </p:txBody>
      </p:sp>
      <p:cxnSp>
        <p:nvCxnSpPr>
          <p:cNvPr id="4" name="Straight Connector 3"/>
          <p:cNvCxnSpPr/>
          <p:nvPr/>
        </p:nvCxnSpPr>
        <p:spPr>
          <a:xfrm flipH="1">
            <a:off x="5240134" y="176646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7492491" y="1752605"/>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10821736" y="177477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10906064" y="176461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1370695" y="23151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H="1">
            <a:off x="6335865" y="2330165"/>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10167853" y="226857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10225123" y="2272265"/>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3489192" y="2821322"/>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10481034" y="28353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10538299" y="2859355"/>
            <a:ext cx="30480" cy="466090"/>
          </a:xfrm>
          <a:prstGeom prst="line">
            <a:avLst/>
          </a:prstGeom>
        </p:spPr>
        <p:style>
          <a:lnRef idx="3">
            <a:schemeClr val="accent2"/>
          </a:lnRef>
          <a:fillRef idx="0">
            <a:schemeClr val="accent2"/>
          </a:fillRef>
          <a:effectRef idx="2">
            <a:schemeClr val="accent2"/>
          </a:effectRef>
          <a:fontRef idx="minor">
            <a:schemeClr val="tx1"/>
          </a:fontRef>
        </p:style>
      </p:cxnSp>
      <p:pic>
        <p:nvPicPr>
          <p:cNvPr id="21" name="Content Placeholder 20" descr="logo"/>
          <p:cNvPicPr>
            <a:picLocks noGrp="1" noChangeAspect="1"/>
          </p:cNvPicPr>
          <p:nvPr>
            <p:ph sz="half" idx="4294967295"/>
          </p:nvPr>
        </p:nvPicPr>
        <p:blipFill>
          <a:blip r:embed="rId2"/>
          <a:stretch>
            <a:fillRect/>
          </a:stretch>
        </p:blipFill>
        <p:spPr>
          <a:xfrm>
            <a:off x="10624820" y="147955"/>
            <a:ext cx="957580" cy="977900"/>
          </a:xfrm>
          <a:prstGeom prst="rect">
            <a:avLst/>
          </a:prstGeom>
        </p:spPr>
      </p:pic>
    </p:spTree>
    <p:extLst>
      <p:ext uri="{BB962C8B-B14F-4D97-AF65-F5344CB8AC3E}">
        <p14:creationId xmlns:p14="http://schemas.microsoft.com/office/powerpoint/2010/main" val="246397664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linds(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linds(horizont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linds(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407B140-F5C8-44FD-BAF2-10F819FDC7CF}"/>
              </a:ext>
            </a:extLst>
          </p:cNvPr>
          <p:cNvSpPr txBox="1"/>
          <p:nvPr/>
        </p:nvSpPr>
        <p:spPr>
          <a:xfrm>
            <a:off x="1065320" y="870012"/>
            <a:ext cx="1002289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Te-le-g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4499DBF3-14AF-4142-9C5E-F94D353FC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645" y="692707"/>
            <a:ext cx="544360" cy="514407"/>
          </a:xfrm>
          <a:prstGeom prst="rect">
            <a:avLst/>
          </a:prstGeom>
        </p:spPr>
      </p:pic>
      <p:pic>
        <p:nvPicPr>
          <p:cNvPr id="13" name="Picture 12">
            <a:extLst>
              <a:ext uri="{FF2B5EF4-FFF2-40B4-BE49-F238E27FC236}">
                <a16:creationId xmlns:a16="http://schemas.microsoft.com/office/drawing/2014/main" xmlns="" id="{F12037A4-7B20-45D7-968B-DBC96329D404}"/>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339645" y="2068497"/>
            <a:ext cx="514406" cy="514406"/>
          </a:xfrm>
          <a:prstGeom prst="rect">
            <a:avLst/>
          </a:prstGeom>
        </p:spPr>
      </p:pic>
      <p:pic>
        <p:nvPicPr>
          <p:cNvPr id="15" name="Picture 14">
            <a:extLst>
              <a:ext uri="{FF2B5EF4-FFF2-40B4-BE49-F238E27FC236}">
                <a16:creationId xmlns:a16="http://schemas.microsoft.com/office/drawing/2014/main" xmlns="" id="{7DA81A5F-34C8-4067-9C7D-86189210E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3277" y="3722093"/>
            <a:ext cx="510728" cy="510728"/>
          </a:xfrm>
          <a:prstGeom prst="rect">
            <a:avLst/>
          </a:prstGeom>
        </p:spPr>
      </p:pic>
      <p:grpSp>
        <p:nvGrpSpPr>
          <p:cNvPr id="16" name="Group 15">
            <a:extLst>
              <a:ext uri="{FF2B5EF4-FFF2-40B4-BE49-F238E27FC236}">
                <a16:creationId xmlns:a16="http://schemas.microsoft.com/office/drawing/2014/main" xmlns="" id="{780EE06F-5564-4DC9-9F53-977A647FADE7}"/>
              </a:ext>
            </a:extLst>
          </p:cNvPr>
          <p:cNvGrpSpPr/>
          <p:nvPr/>
        </p:nvGrpSpPr>
        <p:grpSpPr>
          <a:xfrm>
            <a:off x="886690" y="6012402"/>
            <a:ext cx="4170219" cy="726868"/>
            <a:chOff x="708943" y="6033135"/>
            <a:chExt cx="5825836" cy="726868"/>
          </a:xfrm>
        </p:grpSpPr>
        <p:sp>
          <p:nvSpPr>
            <p:cNvPr id="17" name="TextBox 16">
              <a:extLst>
                <a:ext uri="{FF2B5EF4-FFF2-40B4-BE49-F238E27FC236}">
                  <a16:creationId xmlns:a16="http://schemas.microsoft.com/office/drawing/2014/main" xmlns="" id="{AFC9574A-7D7E-4D7B-92C4-32B0E209FD19}"/>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xmlns="" id="{9F63D417-1397-4D13-92BE-BF76A819E3CD}"/>
                </a:ext>
              </a:extLst>
            </p:cNvPr>
            <p:cNvSpPr txBox="1"/>
            <p:nvPr/>
          </p:nvSpPr>
          <p:spPr>
            <a:xfrm>
              <a:off x="1016462" y="6033135"/>
              <a:ext cx="516738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Đọc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nối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tiếp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đoạn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spTree>
    <p:extLst>
      <p:ext uri="{BB962C8B-B14F-4D97-AF65-F5344CB8AC3E}">
        <p14:creationId xmlns:p14="http://schemas.microsoft.com/office/powerpoint/2010/main" val="320836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1+#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8858AE90-FBCE-411E-90A8-965E1BD1CB65}"/>
              </a:ext>
            </a:extLst>
          </p:cNvPr>
          <p:cNvSpPr txBox="1">
            <a:spLocks noGrp="1"/>
          </p:cNvSpPr>
          <p:nvPr>
            <p:ph type="title"/>
          </p:nvPr>
        </p:nvSpPr>
        <p:spPr>
          <a:prstGeom prst="rect">
            <a:avLst/>
          </a:prstGeom>
          <a:noFill/>
        </p:spPr>
        <p:txBody>
          <a:bodyPr wrap="square" rtlCol="0">
            <a:spAutoFit/>
          </a:bodyPr>
          <a:lstStyle/>
          <a:p>
            <a:pPr algn="ctr">
              <a:lnSpc>
                <a:spcPct val="150000"/>
              </a:lnSpc>
            </a:pPr>
            <a:r>
              <a:rPr lang="en-US" sz="36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36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36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từ</a:t>
            </a:r>
            <a:endParaRPr lang="en-US" sz="36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xmlns="" id="{D2047509-AA8A-4B2D-AA9A-E90DEE0764C1}"/>
              </a:ext>
            </a:extLst>
          </p:cNvPr>
          <p:cNvSpPr>
            <a:spLocks noGrp="1"/>
          </p:cNvSpPr>
          <p:nvPr>
            <p:ph idx="1"/>
          </p:nvPr>
        </p:nvSpPr>
        <p:spPr>
          <a:xfrm>
            <a:off x="838200" y="1825625"/>
            <a:ext cx="10515600" cy="923330"/>
          </a:xfrm>
          <a:prstGeom prst="rect">
            <a:avLst/>
          </a:prstGeom>
        </p:spPr>
        <p:txBody>
          <a:bodyPr wrap="square">
            <a:spAutoFit/>
          </a:bodyPr>
          <a:lstStyle/>
          <a:p>
            <a:pPr marL="0" indent="0" algn="just">
              <a:lnSpc>
                <a:spcPct val="150000"/>
              </a:lnSpc>
              <a:buNone/>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a:t>
            </a:r>
            <a:r>
              <a:rPr lang="vi-VN" sz="32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mj-lt"/>
                <a:ea typeface="Arial-Rounded" panose="020B0500000000000000" pitchFamily="34" charset="0"/>
                <a:cs typeface="Arial-Rounded" panose="020B0500000000000000" pitchFamily="34" charset="0"/>
              </a:rPr>
              <a:t>Nắn nót:</a:t>
            </a:r>
            <a:endParaRPr lang="vi-VN" sz="3600" b="1" dirty="0">
              <a:latin typeface="+mj-lt"/>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715C01A9-22D9-4A00-A0A8-7A2C126B4C5D}"/>
              </a:ext>
            </a:extLst>
          </p:cNvPr>
          <p:cNvSpPr txBox="1"/>
          <p:nvPr/>
        </p:nvSpPr>
        <p:spPr>
          <a:xfrm>
            <a:off x="2854036" y="1861452"/>
            <a:ext cx="9075261" cy="9233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vi-VN" sz="3600" noProof="0" dirty="0">
                <a:solidFill>
                  <a:srgbClr val="F79646">
                    <a:lumMod val="50000"/>
                  </a:srgbClr>
                </a:solidFill>
                <a:latin typeface="Times New Roman" panose="02020603050405020304" pitchFamily="18" charset="0"/>
                <a:ea typeface="Arial-Rounded" panose="020B0500000000000000" pitchFamily="34" charset="0"/>
                <a:cs typeface="Arial-Rounded" panose="020B0500000000000000" pitchFamily="34" charset="0"/>
              </a:rPr>
              <a:t>V</a:t>
            </a:r>
            <a:r>
              <a:rPr kumimoji="0" lang="vi-VN" sz="3600" b="0"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Arial-Rounded" panose="020B0500000000000000" pitchFamily="34" charset="0"/>
                <a:cs typeface="Arial-Rounded" panose="020B0500000000000000" pitchFamily="34" charset="0"/>
              </a:rPr>
              <a:t>iết rất cẩn thận cho đẹp. </a:t>
            </a:r>
            <a:endParaRPr kumimoji="0" lang="en-US" sz="3600" b="0" i="0" u="none" strike="noStrike" kern="1200" cap="none" spc="0" normalizeH="0" baseline="0" noProof="0" dirty="0">
              <a:ln>
                <a:noFill/>
              </a:ln>
              <a:solidFill>
                <a:srgbClr val="F79646">
                  <a:lumMod val="50000"/>
                </a:srgbClr>
              </a:solidFill>
              <a:effectLst/>
              <a:uLnTx/>
              <a:uFillTx/>
              <a:latin typeface="Calibri"/>
              <a:ea typeface="Arial-Rounded" panose="020B0500000000000000" pitchFamily="34" charset="0"/>
              <a:cs typeface="Arial-Rounded" panose="020B0500000000000000"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6073" y="2784764"/>
            <a:ext cx="4918363" cy="3172691"/>
          </a:xfrm>
          <a:prstGeom prst="rect">
            <a:avLst/>
          </a:prstGeom>
        </p:spPr>
      </p:pic>
    </p:spTree>
    <p:extLst>
      <p:ext uri="{BB962C8B-B14F-4D97-AF65-F5344CB8AC3E}">
        <p14:creationId xmlns:p14="http://schemas.microsoft.com/office/powerpoint/2010/main" val="41816092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407B140-F5C8-44FD-BAF2-10F819FDC7CF}"/>
              </a:ext>
            </a:extLst>
          </p:cNvPr>
          <p:cNvSpPr txBox="1"/>
          <p:nvPr/>
        </p:nvSpPr>
        <p:spPr>
          <a:xfrm>
            <a:off x="1065320" y="870012"/>
            <a:ext cx="1002289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Te-le-gan)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4499DBF3-14AF-4142-9C5E-F94D353FC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645" y="692707"/>
            <a:ext cx="544360" cy="514407"/>
          </a:xfrm>
          <a:prstGeom prst="rect">
            <a:avLst/>
          </a:prstGeom>
        </p:spPr>
      </p:pic>
      <p:pic>
        <p:nvPicPr>
          <p:cNvPr id="13" name="Picture 12">
            <a:extLst>
              <a:ext uri="{FF2B5EF4-FFF2-40B4-BE49-F238E27FC236}">
                <a16:creationId xmlns:a16="http://schemas.microsoft.com/office/drawing/2014/main" xmlns="" id="{F12037A4-7B20-45D7-968B-DBC96329D404}"/>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339645" y="2068497"/>
            <a:ext cx="514406" cy="514406"/>
          </a:xfrm>
          <a:prstGeom prst="rect">
            <a:avLst/>
          </a:prstGeom>
        </p:spPr>
      </p:pic>
      <p:pic>
        <p:nvPicPr>
          <p:cNvPr id="15" name="Picture 14">
            <a:extLst>
              <a:ext uri="{FF2B5EF4-FFF2-40B4-BE49-F238E27FC236}">
                <a16:creationId xmlns:a16="http://schemas.microsoft.com/office/drawing/2014/main" xmlns="" id="{7DA81A5F-34C8-4067-9C7D-86189210E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3277" y="3722093"/>
            <a:ext cx="510728" cy="510728"/>
          </a:xfrm>
          <a:prstGeom prst="rect">
            <a:avLst/>
          </a:prstGeom>
        </p:spPr>
      </p:pic>
      <p:grpSp>
        <p:nvGrpSpPr>
          <p:cNvPr id="16" name="Group 15">
            <a:extLst>
              <a:ext uri="{FF2B5EF4-FFF2-40B4-BE49-F238E27FC236}">
                <a16:creationId xmlns:a16="http://schemas.microsoft.com/office/drawing/2014/main" xmlns="" id="{780EE06F-5564-4DC9-9F53-977A647FADE7}"/>
              </a:ext>
            </a:extLst>
          </p:cNvPr>
          <p:cNvGrpSpPr/>
          <p:nvPr/>
        </p:nvGrpSpPr>
        <p:grpSpPr>
          <a:xfrm>
            <a:off x="741680" y="5707599"/>
            <a:ext cx="4065847" cy="713016"/>
            <a:chOff x="708943" y="6046987"/>
            <a:chExt cx="5825836" cy="713016"/>
          </a:xfrm>
        </p:grpSpPr>
        <p:sp>
          <p:nvSpPr>
            <p:cNvPr id="17" name="TextBox 16">
              <a:extLst>
                <a:ext uri="{FF2B5EF4-FFF2-40B4-BE49-F238E27FC236}">
                  <a16:creationId xmlns:a16="http://schemas.microsoft.com/office/drawing/2014/main" xmlns="" id="{AFC9574A-7D7E-4D7B-92C4-32B0E209FD19}"/>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xmlns="" id="{9F63D417-1397-4D13-92BE-BF76A819E3CD}"/>
                </a:ext>
              </a:extLst>
            </p:cNvPr>
            <p:cNvSpPr txBox="1"/>
            <p:nvPr/>
          </p:nvSpPr>
          <p:spPr>
            <a:xfrm>
              <a:off x="1016462" y="6046987"/>
              <a:ext cx="516738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Đọc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nối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tiếp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đoạn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spTree>
    <p:extLst>
      <p:ext uri="{BB962C8B-B14F-4D97-AF65-F5344CB8AC3E}">
        <p14:creationId xmlns:p14="http://schemas.microsoft.com/office/powerpoint/2010/main" val="35174597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1+#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8858AE90-FBCE-411E-90A8-965E1BD1CB65}"/>
              </a:ext>
            </a:extLst>
          </p:cNvPr>
          <p:cNvSpPr txBox="1">
            <a:spLocks noGrp="1"/>
          </p:cNvSpPr>
          <p:nvPr>
            <p:ph type="title"/>
          </p:nvPr>
        </p:nvSpPr>
        <p:spPr>
          <a:xfrm>
            <a:off x="609600" y="496320"/>
            <a:ext cx="10972800" cy="1143000"/>
          </a:xfrm>
          <a:prstGeom prst="rect">
            <a:avLst/>
          </a:prstGeom>
          <a:noFill/>
        </p:spPr>
        <p:txBody>
          <a:bodyPr wrap="square" rtlCol="0">
            <a:spAutoFit/>
          </a:bodyPr>
          <a:lstStyle/>
          <a:p>
            <a:pPr algn="ctr">
              <a:lnSpc>
                <a:spcPct val="150000"/>
              </a:lnSpc>
            </a:pPr>
            <a:r>
              <a:rPr lang="en-US" sz="36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36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36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từ</a:t>
            </a:r>
            <a:endParaRPr lang="en-US" sz="36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xmlns="" id="{65E40649-9F2B-44A9-9238-3DEF526F6FA0}"/>
              </a:ext>
            </a:extLst>
          </p:cNvPr>
          <p:cNvSpPr>
            <a:spLocks noGrp="1"/>
          </p:cNvSpPr>
          <p:nvPr>
            <p:ph idx="1"/>
          </p:nvPr>
        </p:nvSpPr>
        <p:spPr>
          <a:xfrm>
            <a:off x="609600" y="1600201"/>
            <a:ext cx="10002982" cy="1790234"/>
          </a:xfrm>
          <a:prstGeom prst="rect">
            <a:avLst/>
          </a:prstGeom>
        </p:spPr>
        <p:txBody>
          <a:bodyPr wrap="square">
            <a:spAutoFit/>
          </a:bodyPr>
          <a:lstStyle/>
          <a:p>
            <a:pPr marL="0" indent="0" algn="just">
              <a:lnSpc>
                <a:spcPct val="150000"/>
              </a:lnSpc>
              <a:buNone/>
            </a:pPr>
            <a:r>
              <a:rPr lang="vi-VN" sz="3200" dirty="0">
                <a:latin typeface="Arial-Rounded" panose="020B0500000000000000" pitchFamily="34" charset="0"/>
                <a:ea typeface="Arial-Rounded" panose="020B0500000000000000" pitchFamily="34" charset="0"/>
                <a:cs typeface="Arial-Rounded" panose="020B0500000000000000" pitchFamily="34" charset="0"/>
              </a:rPr>
              <a:t> </a:t>
            </a:r>
          </a:p>
          <a:p>
            <a:pPr marL="0" indent="0" algn="just">
              <a:lnSpc>
                <a:spcPct val="150000"/>
              </a:lnSpc>
              <a:buNone/>
            </a:pPr>
            <a:r>
              <a:rPr lang="en-US" sz="3600" dirty="0" smtClean="0">
                <a:latin typeface="+mj-lt"/>
                <a:ea typeface="Arial-Rounded" panose="020B0500000000000000" pitchFamily="34" charset="0"/>
                <a:cs typeface="Arial-Rounded" panose="020B0500000000000000" pitchFamily="34" charset="0"/>
              </a:rPr>
              <a:t>-</a:t>
            </a:r>
            <a:r>
              <a:rPr lang="vi-VN" sz="3600" dirty="0" smtClean="0">
                <a:latin typeface="+mj-lt"/>
                <a:ea typeface="Arial-Rounded" panose="020B0500000000000000" pitchFamily="34" charset="0"/>
                <a:cs typeface="Arial-Rounded" panose="020B0500000000000000" pitchFamily="34" charset="0"/>
              </a:rPr>
              <a:t>Cặm </a:t>
            </a:r>
            <a:r>
              <a:rPr lang="vi-VN" sz="3600" dirty="0">
                <a:latin typeface="+mj-lt"/>
                <a:ea typeface="Arial-Rounded" panose="020B0500000000000000" pitchFamily="34" charset="0"/>
                <a:cs typeface="Arial-Rounded" panose="020B0500000000000000" pitchFamily="34" charset="0"/>
              </a:rPr>
              <a:t>cụi:    </a:t>
            </a:r>
            <a:endParaRPr lang="vi-VN" sz="3600" b="1" dirty="0">
              <a:latin typeface="+mj-lt"/>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xmlns="" id="{AF52C67A-88C8-4CC1-AD5D-3A8A1320D613}"/>
              </a:ext>
            </a:extLst>
          </p:cNvPr>
          <p:cNvSpPr/>
          <p:nvPr/>
        </p:nvSpPr>
        <p:spPr>
          <a:xfrm>
            <a:off x="2535382" y="2722407"/>
            <a:ext cx="9246882" cy="646331"/>
          </a:xfrm>
          <a:prstGeom prst="rect">
            <a:avLst/>
          </a:prstGeom>
        </p:spPr>
        <p:txBody>
          <a:bodyPr wrap="square">
            <a:spAutoFit/>
          </a:bodyPr>
          <a:lstStyle/>
          <a:p>
            <a:r>
              <a:rPr lang="vi-VN" sz="36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schemeClr val="accent6">
                    <a:lumMod val="50000"/>
                  </a:schemeClr>
                </a:solidFill>
                <a:latin typeface="+mj-lt"/>
                <a:ea typeface="Arial-Rounded" panose="020B0500000000000000" pitchFamily="34" charset="0"/>
                <a:cs typeface="Arial-Rounded" panose="020B0500000000000000" pitchFamily="34" charset="0"/>
              </a:rPr>
              <a:t>Chăm chú, tập trung vào</a:t>
            </a:r>
            <a:r>
              <a:rPr lang="en-US" sz="3600" dirty="0">
                <a:solidFill>
                  <a:schemeClr val="accent6">
                    <a:lumMod val="50000"/>
                  </a:schemeClr>
                </a:solidFill>
                <a:latin typeface="+mj-lt"/>
                <a:ea typeface="Arial-Rounded" panose="020B0500000000000000" pitchFamily="34" charset="0"/>
                <a:cs typeface="Arial-Rounded" panose="020B0500000000000000" pitchFamily="34" charset="0"/>
              </a:rPr>
              <a:t> </a:t>
            </a:r>
            <a:r>
              <a:rPr lang="en-US" sz="3600"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3600"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đang</a:t>
            </a:r>
            <a:r>
              <a:rPr lang="en-US" sz="3600"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làm</a:t>
            </a:r>
            <a:r>
              <a:rPr lang="vi-VN" sz="3600" dirty="0">
                <a:solidFill>
                  <a:schemeClr val="accent6">
                    <a:lumMod val="50000"/>
                  </a:schemeClr>
                </a:solidFill>
                <a:latin typeface="+mj-lt"/>
                <a:ea typeface="Arial-Rounded" panose="020B0500000000000000" pitchFamily="34" charset="0"/>
                <a:cs typeface="Arial-Rounded" panose="020B0500000000000000" pitchFamily="34" charset="0"/>
              </a:rPr>
              <a:t>.</a:t>
            </a:r>
            <a:endParaRPr lang="x-none" sz="3600" dirty="0">
              <a:latin typeface="+mj-lt"/>
              <a:ea typeface="Arial-Rounded" panose="020B0500000000000000" pitchFamily="34" charset="0"/>
              <a:cs typeface="Arial-Rounded" panose="020B0500000000000000" pitchFamily="34" charset="0"/>
            </a:endParaRPr>
          </a:p>
        </p:txBody>
      </p:sp>
      <p:pic>
        <p:nvPicPr>
          <p:cNvPr id="7" name="Picture 2" descr="Học Sinh Thcs Chăm Chú Lắng Nghe Và Ghi Chép Bài Hình ảnh | Định dạng hình  ảnh PNG 401807209| vn.lovepik.com">
            <a:extLst>
              <a:ext uri="{FF2B5EF4-FFF2-40B4-BE49-F238E27FC236}">
                <a16:creationId xmlns:a16="http://schemas.microsoft.com/office/drawing/2014/main" xmlns="" id="{3540D9ED-7A6D-46A5-929A-F0BD0B9B7F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7791" l="10000" r="93605">
                        <a14:foregroundMark x1="51512" y1="56977" x2="57907" y2="49651"/>
                        <a14:foregroundMark x1="28488" y1="91744" x2="38140" y2="96744"/>
                        <a14:foregroundMark x1="38140" y1="96744" x2="54302" y2="97326"/>
                        <a14:foregroundMark x1="54302" y1="97326" x2="79535" y2="92558"/>
                        <a14:foregroundMark x1="89419" y1="88023" x2="93605" y2="88372"/>
                        <a14:foregroundMark x1="87442" y1="94302" x2="86860" y2="97791"/>
                        <a14:foregroundMark x1="81163" y1="97209" x2="23953" y2="97209"/>
                        <a14:foregroundMark x1="23605" y1="97093" x2="19302" y2="95000"/>
                      </a14:backgroundRemoval>
                    </a14:imgEffect>
                  </a14:imgLayer>
                </a14:imgProps>
              </a:ext>
              <a:ext uri="{28A0092B-C50C-407E-A947-70E740481C1C}">
                <a14:useLocalDpi xmlns:a14="http://schemas.microsoft.com/office/drawing/2010/main" val="0"/>
              </a:ext>
            </a:extLst>
          </a:blip>
          <a:srcRect l="9456" t="43032"/>
          <a:stretch/>
        </p:blipFill>
        <p:spPr bwMode="auto">
          <a:xfrm>
            <a:off x="3061855" y="3471439"/>
            <a:ext cx="7093527" cy="3067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7825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407B140-F5C8-44FD-BAF2-10F819FDC7CF}"/>
              </a:ext>
            </a:extLst>
          </p:cNvPr>
          <p:cNvSpPr txBox="1"/>
          <p:nvPr/>
        </p:nvSpPr>
        <p:spPr>
          <a:xfrm>
            <a:off x="1065320" y="870012"/>
            <a:ext cx="1002289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Te-le-g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a:t>
            </a:r>
            <a:r>
              <a:rPr kumimoji="0" lang="vi-VN" sz="20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4499DBF3-14AF-4142-9C5E-F94D353FC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645" y="692707"/>
            <a:ext cx="544360" cy="514407"/>
          </a:xfrm>
          <a:prstGeom prst="rect">
            <a:avLst/>
          </a:prstGeom>
        </p:spPr>
      </p:pic>
      <p:pic>
        <p:nvPicPr>
          <p:cNvPr id="13" name="Picture 12">
            <a:extLst>
              <a:ext uri="{FF2B5EF4-FFF2-40B4-BE49-F238E27FC236}">
                <a16:creationId xmlns:a16="http://schemas.microsoft.com/office/drawing/2014/main" xmlns="" id="{F12037A4-7B20-45D7-968B-DBC96329D404}"/>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339645" y="2068497"/>
            <a:ext cx="514406" cy="514406"/>
          </a:xfrm>
          <a:prstGeom prst="rect">
            <a:avLst/>
          </a:prstGeom>
        </p:spPr>
      </p:pic>
      <p:pic>
        <p:nvPicPr>
          <p:cNvPr id="15" name="Picture 14">
            <a:extLst>
              <a:ext uri="{FF2B5EF4-FFF2-40B4-BE49-F238E27FC236}">
                <a16:creationId xmlns:a16="http://schemas.microsoft.com/office/drawing/2014/main" xmlns="" id="{7DA81A5F-34C8-4067-9C7D-86189210E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3277" y="3722093"/>
            <a:ext cx="510728" cy="510728"/>
          </a:xfrm>
          <a:prstGeom prst="rect">
            <a:avLst/>
          </a:prstGeom>
        </p:spPr>
      </p:pic>
      <p:grpSp>
        <p:nvGrpSpPr>
          <p:cNvPr id="16" name="Group 15">
            <a:extLst>
              <a:ext uri="{FF2B5EF4-FFF2-40B4-BE49-F238E27FC236}">
                <a16:creationId xmlns:a16="http://schemas.microsoft.com/office/drawing/2014/main" xmlns="" id="{780EE06F-5564-4DC9-9F53-977A647FADE7}"/>
              </a:ext>
            </a:extLst>
          </p:cNvPr>
          <p:cNvGrpSpPr/>
          <p:nvPr/>
        </p:nvGrpSpPr>
        <p:grpSpPr>
          <a:xfrm>
            <a:off x="741679" y="6012402"/>
            <a:ext cx="3871885" cy="726868"/>
            <a:chOff x="708943" y="6033135"/>
            <a:chExt cx="5825836" cy="726868"/>
          </a:xfrm>
        </p:grpSpPr>
        <p:sp>
          <p:nvSpPr>
            <p:cNvPr id="17" name="TextBox 16">
              <a:extLst>
                <a:ext uri="{FF2B5EF4-FFF2-40B4-BE49-F238E27FC236}">
                  <a16:creationId xmlns:a16="http://schemas.microsoft.com/office/drawing/2014/main" xmlns="" id="{AFC9574A-7D7E-4D7B-92C4-32B0E209FD19}"/>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xmlns="" id="{9F63D417-1397-4D13-92BE-BF76A819E3CD}"/>
                </a:ext>
              </a:extLst>
            </p:cNvPr>
            <p:cNvSpPr txBox="1"/>
            <p:nvPr/>
          </p:nvSpPr>
          <p:spPr>
            <a:xfrm>
              <a:off x="1016462" y="6033135"/>
              <a:ext cx="516738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Times New Roman" panose="02020603050405020304" pitchFamily="18" charset="0"/>
                  <a:ea typeface="Arial-Rounded" pitchFamily="34" charset="0"/>
                  <a:cs typeface="Times New Roman" panose="02020603050405020304" pitchFamily="18" charset="0"/>
                </a:rPr>
                <a:t>Luyện</a:t>
              </a:r>
              <a:r>
                <a:rPr lang="en-US" sz="2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itchFamily="34" charset="0"/>
                  <a:cs typeface="Times New Roman" panose="02020603050405020304" pitchFamily="18" charset="0"/>
                </a:rPr>
                <a:t>đọc</a:t>
              </a:r>
              <a:r>
                <a:rPr lang="en-US" sz="2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itchFamily="34" charset="0"/>
                  <a:cs typeface="Times New Roman" panose="02020603050405020304" pitchFamily="18" charset="0"/>
                </a:rPr>
                <a:t>theo</a:t>
              </a:r>
              <a:r>
                <a:rPr lang="en-US" sz="2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itchFamily="34" charset="0"/>
                  <a:cs typeface="Times New Roman" panose="02020603050405020304" pitchFamily="18" charset="0"/>
                </a:rPr>
                <a:t>nhóm</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spTree>
    <p:extLst>
      <p:ext uri="{BB962C8B-B14F-4D97-AF65-F5344CB8AC3E}">
        <p14:creationId xmlns:p14="http://schemas.microsoft.com/office/powerpoint/2010/main" val="916954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1+#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407B140-F5C8-44FD-BAF2-10F819FDC7CF}"/>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Tun </a:t>
            </a:r>
            <a:r>
              <a:rPr kumimoji="0" lang="vi-VN" sz="24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Te-le-g</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a:t>
            </a:r>
            <a:r>
              <a:rPr kumimoji="0" lang="vi-VN" sz="24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4499DBF3-14AF-4142-9C5E-F94D353FC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359" y="870012"/>
            <a:ext cx="544360" cy="514407"/>
          </a:xfrm>
          <a:prstGeom prst="rect">
            <a:avLst/>
          </a:prstGeom>
        </p:spPr>
      </p:pic>
      <p:pic>
        <p:nvPicPr>
          <p:cNvPr id="13" name="Picture 12">
            <a:extLst>
              <a:ext uri="{FF2B5EF4-FFF2-40B4-BE49-F238E27FC236}">
                <a16:creationId xmlns:a16="http://schemas.microsoft.com/office/drawing/2014/main" xmlns="" id="{F12037A4-7B20-45D7-968B-DBC96329D404}"/>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14359" y="2040787"/>
            <a:ext cx="514406" cy="514406"/>
          </a:xfrm>
          <a:prstGeom prst="rect">
            <a:avLst/>
          </a:prstGeom>
        </p:spPr>
      </p:pic>
      <p:pic>
        <p:nvPicPr>
          <p:cNvPr id="15" name="Picture 14">
            <a:extLst>
              <a:ext uri="{FF2B5EF4-FFF2-40B4-BE49-F238E27FC236}">
                <a16:creationId xmlns:a16="http://schemas.microsoft.com/office/drawing/2014/main" xmlns="" id="{7DA81A5F-34C8-4067-9C7D-86189210E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15" y="3602350"/>
            <a:ext cx="510728" cy="510728"/>
          </a:xfrm>
          <a:prstGeom prst="rect">
            <a:avLst/>
          </a:prstGeom>
        </p:spPr>
      </p:pic>
      <p:grpSp>
        <p:nvGrpSpPr>
          <p:cNvPr id="16" name="Group 15">
            <a:extLst>
              <a:ext uri="{FF2B5EF4-FFF2-40B4-BE49-F238E27FC236}">
                <a16:creationId xmlns:a16="http://schemas.microsoft.com/office/drawing/2014/main" xmlns="" id="{780EE06F-5564-4DC9-9F53-977A647FADE7}"/>
              </a:ext>
            </a:extLst>
          </p:cNvPr>
          <p:cNvGrpSpPr/>
          <p:nvPr/>
        </p:nvGrpSpPr>
        <p:grpSpPr>
          <a:xfrm>
            <a:off x="1065320" y="6137564"/>
            <a:ext cx="3714498" cy="594064"/>
            <a:chOff x="708943" y="6033135"/>
            <a:chExt cx="5825836" cy="726868"/>
          </a:xfrm>
        </p:grpSpPr>
        <p:sp>
          <p:nvSpPr>
            <p:cNvPr id="17" name="TextBox 16">
              <a:extLst>
                <a:ext uri="{FF2B5EF4-FFF2-40B4-BE49-F238E27FC236}">
                  <a16:creationId xmlns:a16="http://schemas.microsoft.com/office/drawing/2014/main" xmlns="" id="{AFC9574A-7D7E-4D7B-92C4-32B0E209FD19}"/>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xmlns="" id="{9F63D417-1397-4D13-92BE-BF76A819E3CD}"/>
                </a:ext>
              </a:extLst>
            </p:cNvPr>
            <p:cNvSpPr txBox="1"/>
            <p:nvPr/>
          </p:nvSpPr>
          <p:spPr>
            <a:xfrm>
              <a:off x="1016462" y="6033135"/>
              <a:ext cx="4629748" cy="6401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Times New Roman" panose="02020603050405020304" pitchFamily="18" charset="0"/>
                  <a:ea typeface="Arial-Rounded" pitchFamily="34" charset="0"/>
                  <a:cs typeface="Times New Roman" panose="02020603050405020304" pitchFamily="18" charset="0"/>
                </a:rPr>
                <a:t>Thi</a:t>
              </a:r>
              <a:r>
                <a:rPr lang="en-US" sz="2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itchFamily="34" charset="0"/>
                  <a:cs typeface="Times New Roman" panose="02020603050405020304" pitchFamily="18" charset="0"/>
                </a:rPr>
                <a:t>đọc</a:t>
              </a:r>
              <a:r>
                <a:rPr lang="en-US" sz="2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itchFamily="34" charset="0"/>
                  <a:cs typeface="Times New Roman" panose="02020603050405020304" pitchFamily="18" charset="0"/>
                </a:rPr>
                <a:t>theo</a:t>
              </a:r>
              <a:r>
                <a:rPr lang="en-US" sz="2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itchFamily="34" charset="0"/>
                  <a:cs typeface="Times New Roman" panose="02020603050405020304" pitchFamily="18" charset="0"/>
                </a:rPr>
                <a:t>nhóm</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spTree>
    <p:extLst>
      <p:ext uri="{BB962C8B-B14F-4D97-AF65-F5344CB8AC3E}">
        <p14:creationId xmlns:p14="http://schemas.microsoft.com/office/powerpoint/2010/main" val="31197412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407B140-F5C8-44FD-BAF2-10F819FDC7CF}"/>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 Theo Tun </a:t>
            </a:r>
            <a:r>
              <a:rPr kumimoji="0" lang="vi-VN" sz="24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Te-le-g</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a:t>
            </a:r>
            <a:r>
              <a:rPr kumimoji="0" lang="vi-VN" sz="24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659726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D344CCFC-AA65-49CA-9591-878EF50F6C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a:fillRect/>
          </a:stretch>
        </p:blipFill>
        <p:spPr>
          <a:xfrm>
            <a:off x="7886700" y="34636"/>
            <a:ext cx="4038600" cy="3657600"/>
          </a:xfrm>
          <a:prstGeom prst="rect">
            <a:avLst/>
          </a:prstGeom>
        </p:spPr>
      </p:pic>
      <p:pic>
        <p:nvPicPr>
          <p:cNvPr id="10" name="Picture 9"/>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a:fillRect/>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a:fillRect/>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1049000" y="4728834"/>
            <a:ext cx="1295400" cy="1447801"/>
          </a:xfrm>
          <a:prstGeom prst="rect">
            <a:avLst/>
          </a:prstGeom>
        </p:spPr>
      </p:pic>
      <p:pic>
        <p:nvPicPr>
          <p:cNvPr id="21" name="Picture 20"/>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2" cstate="print">
            <a:extLst>
              <a:ext uri="{BEBA8EAE-BF5A-486C-A8C5-ECC9F3942E4B}">
                <a14:imgProps xmlns:a14="http://schemas.microsoft.com/office/drawing/2010/main">
                  <a14:imgLayer r:embed="rId23">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a:fillRect/>
          </a:stretch>
        </p:blipFill>
        <p:spPr>
          <a:xfrm>
            <a:off x="1677769" y="4409208"/>
            <a:ext cx="1398310" cy="1551709"/>
          </a:xfrm>
          <a:prstGeom prst="rect">
            <a:avLst/>
          </a:prstGeom>
        </p:spPr>
      </p:pic>
      <p:pic>
        <p:nvPicPr>
          <p:cNvPr id="25" name="Picture 24"/>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a:fillRect/>
          </a:stretch>
        </p:blipFill>
        <p:spPr>
          <a:xfrm>
            <a:off x="3829413" y="4458566"/>
            <a:ext cx="1228718" cy="1645902"/>
          </a:xfrm>
          <a:prstGeom prst="rect">
            <a:avLst/>
          </a:prstGeom>
        </p:spPr>
      </p:pic>
      <p:pic>
        <p:nvPicPr>
          <p:cNvPr id="26" name="Picture 25"/>
          <p:cNvPicPr>
            <a:picLocks noChangeAspect="1"/>
          </p:cNvPicPr>
          <p:nvPr/>
        </p:nvPicPr>
        <p:blipFill>
          <a:blip r:embed="rId28">
            <a:extLst>
              <a:ext uri="{BEBA8EAE-BF5A-486C-A8C5-ECC9F3942E4B}">
                <a14:imgProps xmlns:a14="http://schemas.microsoft.com/office/drawing/2010/main">
                  <a14:imgLayer r:embed="rId29">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charset="0"/>
                <a:ea typeface="Arial-Rounded" panose="020B0500000000000000" charset="0"/>
                <a:cs typeface="Arial-Rounded" panose="020B0500000000000000" charset="0"/>
              </a:rPr>
              <a:t>CHÀO TẠM BIỆT</a:t>
            </a:r>
          </a:p>
        </p:txBody>
      </p:sp>
      <p:pic>
        <p:nvPicPr>
          <p:cNvPr id="28" name="Picture 27"/>
          <p:cNvPicPr>
            <a:picLocks noChangeAspect="1"/>
          </p:cNvPicPr>
          <p:nvPr/>
        </p:nvPicPr>
        <p:blipFill>
          <a:blip r:embed="rId30">
            <a:extLst>
              <a:ext uri="{BEBA8EAE-BF5A-486C-A8C5-ECC9F3942E4B}">
                <a14:imgProps xmlns:a14="http://schemas.microsoft.com/office/drawing/2010/main">
                  <a14:imgLayer r:embed="rId31">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3">
            <a:extLst>
              <a:ext uri="{BEBA8EAE-BF5A-486C-A8C5-ECC9F3942E4B}">
                <a14:imgProps xmlns:a14="http://schemas.microsoft.com/office/drawing/2010/main">
                  <a14:imgLayer r:embed="rId34">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334297462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E763278-C313-4EDF-987E-F22E21837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xmlns="" id="{BB610790-D290-419E-AF66-8F78EE25E9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a16="http://schemas.microsoft.com/office/drawing/2014/main" xmlns="" id="{D91F0E31-F505-45CC-A500-C8C2CBDA9A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a16="http://schemas.microsoft.com/office/drawing/2014/main" xmlns="" id="{014C4854-1F24-4C12-B5D7-588DEDA03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xmlns="" id="{CC6EF77F-72C1-432E-A9A4-5E262484B3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xmlns="" id="{069B54F1-CC45-43F6-97AD-194D52974A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xmlns="" id="{633BA60B-A834-4BA0-9477-2FB9465B37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xmlns="" id="{3269E7C5-4EA5-4C44-AA00-1B2105BB828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xmlns="" id="{2534BD2E-90FC-49F3-AC62-E2293F519BB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14" action="ppaction://hlinksldjump"/>
            <a:extLst>
              <a:ext uri="{FF2B5EF4-FFF2-40B4-BE49-F238E27FC236}">
                <a16:creationId xmlns:a16="http://schemas.microsoft.com/office/drawing/2014/main" xmlns="" id="{490A87E2-6F22-4B14-A9C6-16CD95B0AB62}"/>
              </a:ext>
            </a:extLst>
          </p:cNvPr>
          <p:cNvPicPr>
            <a:picLocks noChangeAspect="1"/>
          </p:cNvPicPr>
          <p:nvPr/>
        </p:nvPicPr>
        <p:blipFill rotWithShape="1">
          <a:blip r:embed="rId15">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pic>
        <p:nvPicPr>
          <p:cNvPr id="2" name="Picture 1">
            <a:extLst>
              <a:ext uri="{FF2B5EF4-FFF2-40B4-BE49-F238E27FC236}">
                <a16:creationId xmlns:a16="http://schemas.microsoft.com/office/drawing/2014/main" xmlns="" id="{6E4B7E8D-C2CD-3EF7-7312-E683739F4D31}"/>
              </a:ext>
            </a:extLst>
          </p:cNvPr>
          <p:cNvPicPr>
            <a:picLocks noChangeAspect="1"/>
          </p:cNvPicPr>
          <p:nvPr/>
        </p:nvPicPr>
        <p:blipFill>
          <a:blip r:embed="rId16"/>
          <a:stretch>
            <a:fillRect/>
          </a:stretch>
        </p:blipFill>
        <p:spPr>
          <a:xfrm>
            <a:off x="3995063" y="1099333"/>
            <a:ext cx="6457923" cy="4564130"/>
          </a:xfrm>
          <a:prstGeom prst="rect">
            <a:avLst/>
          </a:prstGeom>
        </p:spPr>
      </p:pic>
      <p:pic>
        <p:nvPicPr>
          <p:cNvPr id="8" name="1a">
            <a:hlinkClick r:id="rId17" action="ppaction://hlinksldjump"/>
            <a:extLst>
              <a:ext uri="{FF2B5EF4-FFF2-40B4-BE49-F238E27FC236}">
                <a16:creationId xmlns:a16="http://schemas.microsoft.com/office/drawing/2014/main" xmlns="" id="{F359AC5C-B0FE-2459-E12B-41EE5507626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065388" y="1088091"/>
            <a:ext cx="3218967" cy="2607288"/>
          </a:xfrm>
          <a:prstGeom prst="rect">
            <a:avLst/>
          </a:prstGeom>
        </p:spPr>
      </p:pic>
      <p:pic>
        <p:nvPicPr>
          <p:cNvPr id="9" name="2a">
            <a:hlinkClick r:id="rId19" action="ppaction://hlinksldjump"/>
            <a:extLst>
              <a:ext uri="{FF2B5EF4-FFF2-40B4-BE49-F238E27FC236}">
                <a16:creationId xmlns:a16="http://schemas.microsoft.com/office/drawing/2014/main" xmlns="" id="{00BBAE36-8B27-4F93-C7AD-978573B3D5A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07215" y="1019928"/>
            <a:ext cx="3461961" cy="2652661"/>
          </a:xfrm>
          <a:prstGeom prst="rect">
            <a:avLst/>
          </a:prstGeom>
        </p:spPr>
      </p:pic>
      <p:pic>
        <p:nvPicPr>
          <p:cNvPr id="10" name="3a">
            <a:hlinkClick r:id="rId14" action="ppaction://hlinksldjump"/>
            <a:extLst>
              <a:ext uri="{FF2B5EF4-FFF2-40B4-BE49-F238E27FC236}">
                <a16:creationId xmlns:a16="http://schemas.microsoft.com/office/drawing/2014/main" xmlns="" id="{CB85E0E4-B119-5863-BCBC-A7588A0D5EC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47817" y="3429001"/>
            <a:ext cx="3491911" cy="2409072"/>
          </a:xfrm>
          <a:prstGeom prst="rect">
            <a:avLst/>
          </a:prstGeom>
        </p:spPr>
      </p:pic>
      <p:pic>
        <p:nvPicPr>
          <p:cNvPr id="11" name="4a">
            <a:hlinkClick r:id="rId22" action="ppaction://hlinksldjump"/>
            <a:extLst>
              <a:ext uri="{FF2B5EF4-FFF2-40B4-BE49-F238E27FC236}">
                <a16:creationId xmlns:a16="http://schemas.microsoft.com/office/drawing/2014/main" xmlns="" id="{EA1FBF86-021D-2E5B-B2F0-8BAB62E1221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39729" y="3429001"/>
            <a:ext cx="3234735" cy="2409072"/>
          </a:xfrm>
          <a:prstGeom prst="rect">
            <a:avLst/>
          </a:prstGeom>
        </p:spPr>
      </p:pic>
    </p:spTree>
    <p:extLst>
      <p:ext uri="{BB962C8B-B14F-4D97-AF65-F5344CB8AC3E}">
        <p14:creationId xmlns:p14="http://schemas.microsoft.com/office/powerpoint/2010/main" val="253400265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6"/>
                                        </p:tgtEl>
                                      </p:cBhvr>
                                    </p:animEffect>
                                    <p:set>
                                      <p:cBhvr>
                                        <p:cTn id="25"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5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2"/>
                                        </p:tgtEl>
                                      </p:cBhvr>
                                    </p:animEffect>
                                    <p:set>
                                      <p:cBhvr>
                                        <p:cTn id="40" dur="1" fill="hold">
                                          <p:stCondLst>
                                            <p:cond delay="499"/>
                                          </p:stCondLst>
                                        </p:cTn>
                                        <p:tgtEl>
                                          <p:spTgt spid="32"/>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6"/>
                                        </p:tgtEl>
                                      </p:cBhvr>
                                    </p:animEffect>
                                    <p:set>
                                      <p:cBhvr>
                                        <p:cTn id="46" dur="1" fill="hold">
                                          <p:stCondLst>
                                            <p:cond delay="499"/>
                                          </p:stCondLst>
                                        </p:cTn>
                                        <p:tgtEl>
                                          <p:spTgt spid="36"/>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38"/>
                                        </p:tgtEl>
                                      </p:cBhvr>
                                    </p:animEffect>
                                    <p:set>
                                      <p:cBhvr>
                                        <p:cTn id="49" dur="1" fill="hold">
                                          <p:stCondLst>
                                            <p:cond delay="499"/>
                                          </p:stCondLst>
                                        </p:cTn>
                                        <p:tgtEl>
                                          <p:spTgt spid="38"/>
                                        </p:tgtEl>
                                        <p:attrNameLst>
                                          <p:attrName>style.visibility</p:attrName>
                                        </p:attrNameLst>
                                      </p:cBhvr>
                                      <p:to>
                                        <p:strVal val="hidden"/>
                                      </p:to>
                                    </p:set>
                                  </p:childTnLst>
                                </p:cTn>
                              </p:par>
                              <p:par>
                                <p:cTn id="50" presetID="32" presetClass="emph" presetSubtype="0" repeatCount="indefinite" fill="hold" nodeType="withEffect">
                                  <p:stCondLst>
                                    <p:cond delay="0"/>
                                  </p:stCondLst>
                                  <p:childTnLst>
                                    <p:animRot by="120000">
                                      <p:cBhvr>
                                        <p:cTn id="51" dur="100" fill="hold">
                                          <p:stCondLst>
                                            <p:cond delay="0"/>
                                          </p:stCondLst>
                                        </p:cTn>
                                        <p:tgtEl>
                                          <p:spTgt spid="4"/>
                                        </p:tgtEl>
                                        <p:attrNameLst>
                                          <p:attrName>r</p:attrName>
                                        </p:attrNameLst>
                                      </p:cBhvr>
                                    </p:animRot>
                                    <p:animRot by="-240000">
                                      <p:cBhvr>
                                        <p:cTn id="52" dur="200" fill="hold">
                                          <p:stCondLst>
                                            <p:cond delay="200"/>
                                          </p:stCondLst>
                                        </p:cTn>
                                        <p:tgtEl>
                                          <p:spTgt spid="4"/>
                                        </p:tgtEl>
                                        <p:attrNameLst>
                                          <p:attrName>r</p:attrName>
                                        </p:attrNameLst>
                                      </p:cBhvr>
                                    </p:animRot>
                                    <p:animRot by="240000">
                                      <p:cBhvr>
                                        <p:cTn id="53" dur="200" fill="hold">
                                          <p:stCondLst>
                                            <p:cond delay="400"/>
                                          </p:stCondLst>
                                        </p:cTn>
                                        <p:tgtEl>
                                          <p:spTgt spid="4"/>
                                        </p:tgtEl>
                                        <p:attrNameLst>
                                          <p:attrName>r</p:attrName>
                                        </p:attrNameLst>
                                      </p:cBhvr>
                                    </p:animRot>
                                    <p:animRot by="-240000">
                                      <p:cBhvr>
                                        <p:cTn id="54" dur="200" fill="hold">
                                          <p:stCondLst>
                                            <p:cond delay="600"/>
                                          </p:stCondLst>
                                        </p:cTn>
                                        <p:tgtEl>
                                          <p:spTgt spid="4"/>
                                        </p:tgtEl>
                                        <p:attrNameLst>
                                          <p:attrName>r</p:attrName>
                                        </p:attrNameLst>
                                      </p:cBhvr>
                                    </p:animRot>
                                    <p:animRot by="120000">
                                      <p:cBhvr>
                                        <p:cTn id="55"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xmlns=""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115EF1AB-B4D0-4F5F-8B39-FAE257D613F7}"/>
              </a:ext>
            </a:extLst>
          </p:cNvPr>
          <p:cNvSpPr txBox="1"/>
          <p:nvPr/>
        </p:nvSpPr>
        <p:spPr>
          <a:xfrm>
            <a:off x="914401" y="1369228"/>
            <a:ext cx="10906969" cy="1077218"/>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en-US" sz="3200" noProof="0" dirty="0" err="1">
                <a:solidFill>
                  <a:prstClr val="white"/>
                </a:solidFill>
                <a:latin typeface="Times New Roman" panose="02020603050405020304" pitchFamily="18" charset="0"/>
                <a:cs typeface="Times New Roman" panose="02020603050405020304" pitchFamily="18" charset="0"/>
              </a:rPr>
              <a:t>Câu</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chuyện</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smtClean="0">
                <a:solidFill>
                  <a:prstClr val="white"/>
                </a:solidFill>
                <a:latin typeface="Times New Roman" panose="02020603050405020304" pitchFamily="18" charset="0"/>
                <a:cs typeface="Times New Roman" panose="02020603050405020304" pitchFamily="18" charset="0"/>
              </a:rPr>
              <a:t>được</a:t>
            </a:r>
            <a:r>
              <a:rPr lang="en-US" sz="3200" noProof="0" dirty="0" smtClean="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kể</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trong</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bài</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thơ</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Gọi</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bạn</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diễn</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ra</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khi</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nào</a:t>
            </a:r>
            <a:r>
              <a:rPr lang="en-US" sz="3200" dirty="0">
                <a:solidFill>
                  <a:prstClr val="white"/>
                </a:solidFill>
                <a:latin typeface="Times New Roman" panose="02020603050405020304" pitchFamily="18" charset="0"/>
                <a:cs typeface="Times New Roman" panose="02020603050405020304" pitchFamily="18" charset="0"/>
              </a:rPr>
              <a:t>? </a:t>
            </a:r>
          </a:p>
          <a:p>
            <a:pPr marR="0" lvl="0" algn="l" defTabSz="914400" rtl="0" eaLnBrk="1" fontAlgn="auto" latinLnBrk="0" hangingPunct="1">
              <a:lnSpc>
                <a:spcPct val="100000"/>
              </a:lnSpc>
              <a:spcBef>
                <a:spcPts val="0"/>
              </a:spcBef>
              <a:spcAft>
                <a:spcPts val="0"/>
              </a:spcAft>
              <a:buClrTx/>
              <a:buSzTx/>
              <a:tabLst/>
              <a:defRPr/>
            </a:pPr>
            <a:r>
              <a:rPr lang="en-US" sz="3200" dirty="0">
                <a:solidFill>
                  <a:prstClr val="white"/>
                </a:solidFill>
                <a:latin typeface="Times New Roman" panose="02020603050405020304" pitchFamily="18" charset="0"/>
                <a:cs typeface="Times New Roman" panose="02020603050405020304" pitchFamily="18" charset="0"/>
              </a:rPr>
              <a:t>Ở </a:t>
            </a:r>
            <a:r>
              <a:rPr lang="en-US" sz="3200" dirty="0" err="1">
                <a:solidFill>
                  <a:prstClr val="white"/>
                </a:solidFill>
                <a:latin typeface="Times New Roman" panose="02020603050405020304" pitchFamily="18" charset="0"/>
                <a:cs typeface="Times New Roman" panose="02020603050405020304" pitchFamily="18" charset="0"/>
              </a:rPr>
              <a:t>đâu</a:t>
            </a:r>
            <a:r>
              <a:rPr lang="en-US" sz="320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xmlns="" id="{CB29C377-1663-4A93-951F-A769749FB432}"/>
              </a:ext>
            </a:extLst>
          </p:cNvPr>
          <p:cNvSpPr txBox="1"/>
          <p:nvPr/>
        </p:nvSpPr>
        <p:spPr>
          <a:xfrm>
            <a:off x="1250066" y="3300714"/>
            <a:ext cx="979768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Câu</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chuyện</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smtClean="0">
                <a:solidFill>
                  <a:prstClr val="white"/>
                </a:solidFill>
                <a:latin typeface="Times New Roman" panose="02020603050405020304" pitchFamily="18" charset="0"/>
                <a:cs typeface="Times New Roman" panose="02020603050405020304" pitchFamily="18" charset="0"/>
              </a:rPr>
              <a:t>được</a:t>
            </a:r>
            <a:r>
              <a:rPr lang="en-US" sz="3200" noProof="0" dirty="0" smtClean="0">
                <a:solidFill>
                  <a:prstClr val="white"/>
                </a:solidFill>
                <a:latin typeface="Times New Roman" panose="02020603050405020304" pitchFamily="18" charset="0"/>
                <a:cs typeface="Times New Roman" panose="02020603050405020304" pitchFamily="18" charset="0"/>
              </a:rPr>
              <a:t> </a:t>
            </a:r>
            <a:r>
              <a:rPr lang="en-US" sz="3200" noProof="0" dirty="0" err="1" smtClean="0">
                <a:solidFill>
                  <a:prstClr val="white"/>
                </a:solidFill>
                <a:latin typeface="Times New Roman" panose="02020603050405020304" pitchFamily="18" charset="0"/>
                <a:cs typeface="Times New Roman" panose="02020603050405020304" pitchFamily="18" charset="0"/>
              </a:rPr>
              <a:t>kể</a:t>
            </a:r>
            <a:r>
              <a:rPr lang="en-US" sz="3200" noProof="0" dirty="0" smtClean="0">
                <a:solidFill>
                  <a:prstClr val="white"/>
                </a:solidFill>
                <a:latin typeface="Times New Roman" panose="02020603050405020304" pitchFamily="18" charset="0"/>
                <a:cs typeface="Times New Roman" panose="02020603050405020304" pitchFamily="18" charset="0"/>
              </a:rPr>
              <a:t> </a:t>
            </a:r>
            <a:r>
              <a:rPr lang="en-US" sz="3200" noProof="0" dirty="0" err="1" smtClean="0">
                <a:solidFill>
                  <a:prstClr val="white"/>
                </a:solidFill>
                <a:latin typeface="Times New Roman" panose="02020603050405020304" pitchFamily="18" charset="0"/>
                <a:cs typeface="Times New Roman" panose="02020603050405020304" pitchFamily="18" charset="0"/>
              </a:rPr>
              <a:t>trong</a:t>
            </a:r>
            <a:r>
              <a:rPr lang="en-US" sz="3200" noProof="0" dirty="0" smtClean="0">
                <a:solidFill>
                  <a:prstClr val="white"/>
                </a:solidFill>
                <a:latin typeface="Times New Roman" panose="02020603050405020304" pitchFamily="18" charset="0"/>
                <a:cs typeface="Times New Roman" panose="02020603050405020304" pitchFamily="18" charset="0"/>
              </a:rPr>
              <a:t> </a:t>
            </a:r>
            <a:r>
              <a:rPr lang="en-US" sz="3200" noProof="0" dirty="0" err="1" smtClean="0">
                <a:solidFill>
                  <a:prstClr val="white"/>
                </a:solidFill>
                <a:latin typeface="Times New Roman" panose="02020603050405020304" pitchFamily="18" charset="0"/>
                <a:cs typeface="Times New Roman" panose="02020603050405020304" pitchFamily="18" charset="0"/>
              </a:rPr>
              <a:t>bài</a:t>
            </a:r>
            <a:r>
              <a:rPr lang="en-US" sz="3200" noProof="0" dirty="0" smtClean="0">
                <a:solidFill>
                  <a:prstClr val="white"/>
                </a:solidFill>
                <a:latin typeface="Times New Roman" panose="02020603050405020304" pitchFamily="18" charset="0"/>
                <a:cs typeface="Times New Roman" panose="02020603050405020304" pitchFamily="18" charset="0"/>
              </a:rPr>
              <a:t> </a:t>
            </a:r>
            <a:r>
              <a:rPr lang="en-US" sz="3200" noProof="0" dirty="0" err="1" smtClean="0">
                <a:solidFill>
                  <a:prstClr val="white"/>
                </a:solidFill>
                <a:latin typeface="Times New Roman" panose="02020603050405020304" pitchFamily="18" charset="0"/>
                <a:cs typeface="Times New Roman" panose="02020603050405020304" pitchFamily="18" charset="0"/>
              </a:rPr>
              <a:t>thơ</a:t>
            </a:r>
            <a:r>
              <a:rPr lang="en-US" sz="3200" noProof="0" dirty="0" smtClean="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diễn</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ra</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từ</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thuở</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xa</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xưa</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trong</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rừng</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xanh</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sâu</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thẳm</a:t>
            </a:r>
            <a:r>
              <a:rPr lang="en-US" sz="3200" noProof="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9663104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xmlns=""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BDD9DFFB-2E60-49B7-AEC5-067BDDE415E2}"/>
              </a:ext>
            </a:extLst>
          </p:cNvPr>
          <p:cNvSpPr txBox="1"/>
          <p:nvPr/>
        </p:nvSpPr>
        <p:spPr>
          <a:xfrm>
            <a:off x="1250066" y="1354238"/>
            <a:ext cx="1026434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lang="en-US" sz="3200" noProof="0" dirty="0" err="1">
                <a:solidFill>
                  <a:prstClr val="white"/>
                </a:solidFill>
                <a:latin typeface="Times New Roman" panose="02020603050405020304" pitchFamily="18" charset="0"/>
                <a:cs typeface="Times New Roman" panose="02020603050405020304" pitchFamily="18" charset="0"/>
              </a:rPr>
              <a:t>Chuyện</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gì</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xảy</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ra</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khiến</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dirty="0">
                <a:solidFill>
                  <a:prstClr val="white"/>
                </a:solidFill>
                <a:latin typeface="Times New Roman" panose="02020603050405020304" pitchFamily="18" charset="0"/>
                <a:cs typeface="Times New Roman" panose="02020603050405020304" pitchFamily="18" charset="0"/>
              </a:rPr>
              <a:t>b</a:t>
            </a:r>
            <a:r>
              <a:rPr lang="en-US" sz="3200" noProof="0" dirty="0">
                <a:solidFill>
                  <a:prstClr val="white"/>
                </a:solidFill>
                <a:latin typeface="Times New Roman" panose="02020603050405020304" pitchFamily="18" charset="0"/>
                <a:cs typeface="Times New Roman" panose="02020603050405020304" pitchFamily="18" charset="0"/>
              </a:rPr>
              <a:t>ê </a:t>
            </a:r>
            <a:r>
              <a:rPr lang="en-US" sz="3200" noProof="0" dirty="0" err="1">
                <a:solidFill>
                  <a:prstClr val="white"/>
                </a:solidFill>
                <a:latin typeface="Times New Roman" panose="02020603050405020304" pitchFamily="18" charset="0"/>
                <a:cs typeface="Times New Roman" panose="02020603050405020304" pitchFamily="18" charset="0"/>
              </a:rPr>
              <a:t>vàng</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phải</a:t>
            </a:r>
            <a:r>
              <a:rPr lang="en-US" sz="3200" noProof="0" dirty="0">
                <a:solidFill>
                  <a:prstClr val="white"/>
                </a:solidFill>
                <a:latin typeface="Times New Roman" panose="02020603050405020304" pitchFamily="18" charset="0"/>
                <a:cs typeface="Times New Roman" panose="02020603050405020304" pitchFamily="18" charset="0"/>
              </a:rPr>
              <a:t> lang thang </a:t>
            </a:r>
            <a:r>
              <a:rPr lang="en-US" sz="3200" noProof="0" dirty="0" err="1">
                <a:solidFill>
                  <a:prstClr val="white"/>
                </a:solidFill>
                <a:latin typeface="Times New Roman" panose="02020603050405020304" pitchFamily="18" charset="0"/>
                <a:cs typeface="Times New Roman" panose="02020603050405020304" pitchFamily="18" charset="0"/>
              </a:rPr>
              <a:t>đi</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tìm</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xmlns="" id="{06D634D9-AB63-4CB6-AA06-E200A0D86A17}"/>
              </a:ext>
            </a:extLst>
          </p:cNvPr>
          <p:cNvSpPr txBox="1"/>
          <p:nvPr/>
        </p:nvSpPr>
        <p:spPr>
          <a:xfrm>
            <a:off x="1250066" y="3300714"/>
            <a:ext cx="1002277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Trời</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hạn</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hán</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suối</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cạn</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cỏ</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héo</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smtClean="0">
                <a:solidFill>
                  <a:prstClr val="white"/>
                </a:solidFill>
                <a:latin typeface="Times New Roman" panose="02020603050405020304" pitchFamily="18" charset="0"/>
                <a:cs typeface="Times New Roman" panose="02020603050405020304" pitchFamily="18" charset="0"/>
              </a:rPr>
              <a:t>khô</a:t>
            </a:r>
            <a:r>
              <a:rPr lang="en-US" sz="3200" noProof="0" dirty="0" smtClean="0">
                <a:solidFill>
                  <a:prstClr val="white"/>
                </a:solidFill>
                <a:latin typeface="Times New Roman" panose="02020603050405020304" pitchFamily="18" charset="0"/>
                <a:cs typeface="Times New Roman" panose="02020603050405020304" pitchFamily="18" charset="0"/>
              </a:rPr>
              <a:t> </a:t>
            </a:r>
            <a:r>
              <a:rPr lang="en-US" sz="3200" noProof="0" dirty="0" err="1" smtClean="0">
                <a:solidFill>
                  <a:prstClr val="white"/>
                </a:solidFill>
                <a:latin typeface="Times New Roman" panose="02020603050405020304" pitchFamily="18" charset="0"/>
                <a:cs typeface="Times New Roman" panose="02020603050405020304" pitchFamily="18" charset="0"/>
              </a:rPr>
              <a:t>bê</a:t>
            </a:r>
            <a:r>
              <a:rPr lang="en-US" sz="3200" noProof="0" dirty="0" smtClean="0">
                <a:solidFill>
                  <a:prstClr val="white"/>
                </a:solidFill>
                <a:latin typeface="Times New Roman" panose="02020603050405020304" pitchFamily="18" charset="0"/>
                <a:cs typeface="Times New Roman" panose="02020603050405020304" pitchFamily="18" charset="0"/>
              </a:rPr>
              <a:t> </a:t>
            </a:r>
            <a:r>
              <a:rPr lang="en-US" sz="3200" noProof="0" dirty="0" err="1" smtClean="0">
                <a:solidFill>
                  <a:prstClr val="white"/>
                </a:solidFill>
                <a:latin typeface="Times New Roman" panose="02020603050405020304" pitchFamily="18" charset="0"/>
                <a:cs typeface="Times New Roman" panose="02020603050405020304" pitchFamily="18" charset="0"/>
              </a:rPr>
              <a:t>vàng</a:t>
            </a:r>
            <a:r>
              <a:rPr lang="en-US" sz="3200" noProof="0" dirty="0" smtClean="0">
                <a:solidFill>
                  <a:prstClr val="white"/>
                </a:solidFill>
                <a:latin typeface="Times New Roman" panose="02020603050405020304" pitchFamily="18" charset="0"/>
                <a:cs typeface="Times New Roman" panose="02020603050405020304" pitchFamily="18" charset="0"/>
              </a:rPr>
              <a:t> </a:t>
            </a:r>
            <a:r>
              <a:rPr lang="en-US" sz="3200" noProof="0" dirty="0" err="1" smtClean="0">
                <a:solidFill>
                  <a:prstClr val="white"/>
                </a:solidFill>
                <a:latin typeface="Times New Roman" panose="02020603050405020304" pitchFamily="18" charset="0"/>
                <a:cs typeface="Times New Roman" panose="02020603050405020304" pitchFamily="18" charset="0"/>
              </a:rPr>
              <a:t>không</a:t>
            </a:r>
            <a:r>
              <a:rPr lang="en-US" sz="3200" noProof="0" dirty="0" smtClean="0">
                <a:solidFill>
                  <a:prstClr val="white"/>
                </a:solidFill>
                <a:latin typeface="Times New Roman" panose="02020603050405020304" pitchFamily="18" charset="0"/>
                <a:cs typeface="Times New Roman" panose="02020603050405020304" pitchFamily="18" charset="0"/>
              </a:rPr>
              <a:t> </a:t>
            </a:r>
            <a:r>
              <a:rPr lang="en-US" sz="3200" noProof="0" dirty="0" err="1" smtClean="0">
                <a:solidFill>
                  <a:prstClr val="white"/>
                </a:solidFill>
                <a:latin typeface="Times New Roman" panose="02020603050405020304" pitchFamily="18" charset="0"/>
                <a:cs typeface="Times New Roman" panose="02020603050405020304" pitchFamily="18" charset="0"/>
              </a:rPr>
              <a:t>chờ</a:t>
            </a:r>
            <a:r>
              <a:rPr lang="en-US" sz="3200" noProof="0" dirty="0" smtClean="0">
                <a:solidFill>
                  <a:prstClr val="white"/>
                </a:solidFill>
                <a:latin typeface="Times New Roman" panose="02020603050405020304" pitchFamily="18" charset="0"/>
                <a:cs typeface="Times New Roman" panose="02020603050405020304" pitchFamily="18" charset="0"/>
              </a:rPr>
              <a:t> </a:t>
            </a:r>
            <a:r>
              <a:rPr lang="en-US" sz="3200" noProof="0" dirty="0" err="1" smtClean="0">
                <a:solidFill>
                  <a:prstClr val="white"/>
                </a:solidFill>
                <a:latin typeface="Times New Roman" panose="02020603050405020304" pitchFamily="18" charset="0"/>
                <a:cs typeface="Times New Roman" panose="02020603050405020304" pitchFamily="18" charset="0"/>
              </a:rPr>
              <a:t>được</a:t>
            </a:r>
            <a:r>
              <a:rPr lang="en-US" sz="3200" noProof="0" dirty="0" smtClean="0">
                <a:solidFill>
                  <a:prstClr val="white"/>
                </a:solidFill>
                <a:latin typeface="Times New Roman" panose="02020603050405020304" pitchFamily="18" charset="0"/>
                <a:cs typeface="Times New Roman" panose="02020603050405020304" pitchFamily="18" charset="0"/>
              </a:rPr>
              <a:t> </a:t>
            </a:r>
            <a:r>
              <a:rPr lang="en-US" sz="3200" noProof="0" dirty="0" err="1" smtClean="0">
                <a:solidFill>
                  <a:prstClr val="white"/>
                </a:solidFill>
                <a:latin typeface="Times New Roman" panose="02020603050405020304" pitchFamily="18" charset="0"/>
                <a:cs typeface="Times New Roman" panose="02020603050405020304" pitchFamily="18" charset="0"/>
              </a:rPr>
              <a:t>mưa</a:t>
            </a:r>
            <a:r>
              <a:rPr lang="en-US" sz="3200" noProof="0" dirty="0" smtClean="0">
                <a:solidFill>
                  <a:prstClr val="white"/>
                </a:solidFill>
                <a:latin typeface="Times New Roman" panose="02020603050405020304" pitchFamily="18" charset="0"/>
                <a:cs typeface="Times New Roman" panose="02020603050405020304" pitchFamily="18" charset="0"/>
              </a:rPr>
              <a:t> </a:t>
            </a:r>
            <a:r>
              <a:rPr lang="en-US" sz="3200" noProof="0" dirty="0" err="1" smtClean="0">
                <a:solidFill>
                  <a:prstClr val="white"/>
                </a:solidFill>
                <a:latin typeface="Times New Roman" panose="02020603050405020304" pitchFamily="18" charset="0"/>
                <a:cs typeface="Times New Roman" panose="02020603050405020304" pitchFamily="18" charset="0"/>
              </a:rPr>
              <a:t>nên</a:t>
            </a:r>
            <a:r>
              <a:rPr lang="en-US" sz="3200" noProof="0" dirty="0" smtClean="0">
                <a:solidFill>
                  <a:prstClr val="white"/>
                </a:solidFill>
                <a:latin typeface="Times New Roman" panose="02020603050405020304" pitchFamily="18" charset="0"/>
                <a:cs typeface="Times New Roman" panose="02020603050405020304" pitchFamily="18" charset="0"/>
              </a:rPr>
              <a:t> </a:t>
            </a:r>
            <a:r>
              <a:rPr lang="en-US" sz="3200" noProof="0" dirty="0" err="1" smtClean="0">
                <a:solidFill>
                  <a:prstClr val="white"/>
                </a:solidFill>
                <a:latin typeface="Times New Roman" panose="02020603050405020304" pitchFamily="18" charset="0"/>
                <a:cs typeface="Times New Roman" panose="02020603050405020304" pitchFamily="18" charset="0"/>
              </a:rPr>
              <a:t>đã</a:t>
            </a:r>
            <a:r>
              <a:rPr lang="en-US" sz="3200" noProof="0" dirty="0" smtClean="0">
                <a:solidFill>
                  <a:prstClr val="white"/>
                </a:solidFill>
                <a:latin typeface="Times New Roman" panose="02020603050405020304" pitchFamily="18" charset="0"/>
                <a:cs typeface="Times New Roman" panose="02020603050405020304" pitchFamily="18" charset="0"/>
              </a:rPr>
              <a:t> </a:t>
            </a:r>
            <a:r>
              <a:rPr lang="en-US" sz="3200" noProof="0" dirty="0" err="1" smtClean="0">
                <a:solidFill>
                  <a:prstClr val="white"/>
                </a:solidFill>
                <a:latin typeface="Times New Roman" panose="02020603050405020304" pitchFamily="18" charset="0"/>
                <a:cs typeface="Times New Roman" panose="02020603050405020304" pitchFamily="18" charset="0"/>
              </a:rPr>
              <a:t>lang</a:t>
            </a:r>
            <a:r>
              <a:rPr lang="en-US" sz="3200" noProof="0" dirty="0" smtClean="0">
                <a:solidFill>
                  <a:prstClr val="white"/>
                </a:solidFill>
                <a:latin typeface="Times New Roman" panose="02020603050405020304" pitchFamily="18" charset="0"/>
                <a:cs typeface="Times New Roman" panose="02020603050405020304" pitchFamily="18" charset="0"/>
              </a:rPr>
              <a:t> thang </a:t>
            </a:r>
            <a:r>
              <a:rPr lang="en-US" sz="3200" noProof="0" dirty="0" err="1" smtClean="0">
                <a:solidFill>
                  <a:prstClr val="white"/>
                </a:solidFill>
                <a:latin typeface="Times New Roman" panose="02020603050405020304" pitchFamily="18" charset="0"/>
                <a:cs typeface="Times New Roman" panose="02020603050405020304" pitchFamily="18" charset="0"/>
              </a:rPr>
              <a:t>đi</a:t>
            </a:r>
            <a:r>
              <a:rPr lang="en-US" sz="3200" noProof="0" dirty="0" smtClean="0">
                <a:solidFill>
                  <a:prstClr val="white"/>
                </a:solidFill>
                <a:latin typeface="Times New Roman" panose="02020603050405020304" pitchFamily="18" charset="0"/>
                <a:cs typeface="Times New Roman" panose="02020603050405020304" pitchFamily="18" charset="0"/>
              </a:rPr>
              <a:t> </a:t>
            </a:r>
            <a:r>
              <a:rPr lang="en-US" sz="3200" noProof="0" dirty="0" err="1" smtClean="0">
                <a:solidFill>
                  <a:prstClr val="white"/>
                </a:solidFill>
                <a:latin typeface="Times New Roman" panose="02020603050405020304" pitchFamily="18" charset="0"/>
                <a:cs typeface="Times New Roman" panose="02020603050405020304" pitchFamily="18" charset="0"/>
              </a:rPr>
              <a:t>tìm</a:t>
            </a:r>
            <a:r>
              <a:rPr lang="en-US" sz="3200" noProof="0" dirty="0" smtClean="0">
                <a:solidFill>
                  <a:prstClr val="white"/>
                </a:solidFill>
                <a:latin typeface="Times New Roman" panose="02020603050405020304" pitchFamily="18" charset="0"/>
                <a:cs typeface="Times New Roman" panose="02020603050405020304" pitchFamily="18" charset="0"/>
              </a:rPr>
              <a:t> </a:t>
            </a:r>
            <a:r>
              <a:rPr lang="en-US" sz="3200" noProof="0" dirty="0" err="1" smtClean="0">
                <a:solidFill>
                  <a:prstClr val="white"/>
                </a:solidFill>
                <a:latin typeface="Times New Roman" panose="02020603050405020304" pitchFamily="18" charset="0"/>
                <a:cs typeface="Times New Roman" panose="02020603050405020304" pitchFamily="18" charset="0"/>
              </a:rPr>
              <a:t>cỏ</a:t>
            </a:r>
            <a:r>
              <a:rPr lang="en-US" sz="3200" noProof="0" dirty="0" smtClean="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5857651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xmlns=""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7CF2F40B-0C06-41A2-98EB-3C7D4751E754}"/>
              </a:ext>
            </a:extLst>
          </p:cNvPr>
          <p:cNvSpPr txBox="1"/>
          <p:nvPr/>
        </p:nvSpPr>
        <p:spPr>
          <a:xfrm>
            <a:off x="1250066" y="1354238"/>
            <a:ext cx="8358955" cy="584775"/>
          </a:xfrm>
          <a:prstGeom prst="rect">
            <a:avLst/>
          </a:prstGeom>
          <a:noFill/>
        </p:spPr>
        <p:txBody>
          <a:bodyPr wrap="none" rtlCol="0">
            <a:spAutoFit/>
          </a:bodyPr>
          <a:lstStyle/>
          <a:p>
            <a:pPr lvl="0"/>
            <a:r>
              <a:rPr lang="vi-VN" sz="3200" dirty="0">
                <a:solidFill>
                  <a:prstClr val="white"/>
                </a:solidFill>
                <a:latin typeface="Times New Roman" panose="02020603050405020304" pitchFamily="18" charset="0"/>
                <a:cs typeface="Times New Roman" panose="02020603050405020304" pitchFamily="18" charset="0"/>
              </a:rPr>
              <a:t>Khi bê vàng quên đường về, dê trắng đã làm gì</a:t>
            </a:r>
            <a:r>
              <a:rPr lang="vi-VN" sz="3200" dirty="0" smtClean="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xmlns="" id="{DBA46285-AC70-4F24-87DC-EF5358B6E211}"/>
              </a:ext>
            </a:extLst>
          </p:cNvPr>
          <p:cNvSpPr txBox="1"/>
          <p:nvPr/>
        </p:nvSpPr>
        <p:spPr>
          <a:xfrm>
            <a:off x="1250066" y="3300714"/>
            <a:ext cx="840646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Dê</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trắng</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chạy</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khắp</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nẻo</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tìm</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smtClean="0">
                <a:solidFill>
                  <a:prstClr val="white"/>
                </a:solidFill>
                <a:latin typeface="Times New Roman" panose="02020603050405020304" pitchFamily="18" charset="0"/>
                <a:cs typeface="Times New Roman" panose="02020603050405020304" pitchFamily="18" charset="0"/>
              </a:rPr>
              <a:t>bê</a:t>
            </a:r>
            <a:r>
              <a:rPr lang="en-US" sz="3200" noProof="0" dirty="0" smtClean="0">
                <a:solidFill>
                  <a:prstClr val="white"/>
                </a:solidFill>
                <a:latin typeface="Times New Roman" panose="02020603050405020304" pitchFamily="18" charset="0"/>
                <a:cs typeface="Times New Roman" panose="02020603050405020304" pitchFamily="18" charset="0"/>
              </a:rPr>
              <a:t> </a:t>
            </a:r>
            <a:r>
              <a:rPr lang="en-US" sz="3200" noProof="0" dirty="0" err="1" smtClean="0">
                <a:solidFill>
                  <a:prstClr val="white"/>
                </a:solidFill>
                <a:latin typeface="Times New Roman" panose="02020603050405020304" pitchFamily="18" charset="0"/>
                <a:cs typeface="Times New Roman" panose="02020603050405020304" pitchFamily="18" charset="0"/>
              </a:rPr>
              <a:t>và</a:t>
            </a:r>
            <a:r>
              <a:rPr lang="en-US" sz="3200" noProof="0" dirty="0" smtClean="0">
                <a:solidFill>
                  <a:prstClr val="white"/>
                </a:solidFill>
                <a:latin typeface="Times New Roman" panose="02020603050405020304" pitchFamily="18" charset="0"/>
                <a:cs typeface="Times New Roman" panose="02020603050405020304" pitchFamily="18" charset="0"/>
              </a:rPr>
              <a:t> </a:t>
            </a:r>
            <a:r>
              <a:rPr lang="en-US" sz="3200" noProof="0" dirty="0" err="1" smtClean="0">
                <a:solidFill>
                  <a:prstClr val="white"/>
                </a:solidFill>
                <a:latin typeface="Times New Roman" panose="02020603050405020304" pitchFamily="18" charset="0"/>
                <a:cs typeface="Times New Roman" panose="02020603050405020304" pitchFamily="18" charset="0"/>
              </a:rPr>
              <a:t>gọi</a:t>
            </a:r>
            <a:r>
              <a:rPr lang="en-US" sz="3200" noProof="0" dirty="0" smtClean="0">
                <a:solidFill>
                  <a:prstClr val="white"/>
                </a:solidFill>
                <a:latin typeface="Times New Roman" panose="02020603050405020304" pitchFamily="18" charset="0"/>
                <a:cs typeface="Times New Roman" panose="02020603050405020304" pitchFamily="18" charset="0"/>
              </a:rPr>
              <a:t> </a:t>
            </a:r>
            <a:r>
              <a:rPr lang="en-US" sz="3200" noProof="0" dirty="0" err="1" smtClean="0">
                <a:solidFill>
                  <a:prstClr val="white"/>
                </a:solidFill>
                <a:latin typeface="Times New Roman" panose="02020603050405020304" pitchFamily="18" charset="0"/>
                <a:cs typeface="Times New Roman" panose="02020603050405020304" pitchFamily="18" charset="0"/>
              </a:rPr>
              <a:t>bê</a:t>
            </a:r>
            <a:r>
              <a:rPr lang="en-US" sz="3200" dirty="0" smtClean="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0215677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xmlns=""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8FA92D6B-6B91-4DB9-A69B-6920AF53839F}"/>
              </a:ext>
            </a:extLst>
          </p:cNvPr>
          <p:cNvSpPr txBox="1"/>
          <p:nvPr/>
        </p:nvSpPr>
        <p:spPr>
          <a:xfrm>
            <a:off x="1250066" y="1354238"/>
            <a:ext cx="589616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err="1">
                <a:solidFill>
                  <a:prstClr val="white"/>
                </a:solidFill>
                <a:latin typeface="Times New Roman" panose="02020603050405020304" pitchFamily="18" charset="0"/>
                <a:cs typeface="Times New Roman" panose="02020603050405020304" pitchFamily="18" charset="0"/>
              </a:rPr>
              <a:t>Em</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hãy</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đọc</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thuộc</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lòng</a:t>
            </a:r>
            <a:r>
              <a:rPr lang="en-US" sz="3200" noProof="0" dirty="0">
                <a:solidFill>
                  <a:prstClr val="white"/>
                </a:solidFill>
                <a:latin typeface="Times New Roman" panose="02020603050405020304" pitchFamily="18" charset="0"/>
                <a:cs typeface="Times New Roman" panose="02020603050405020304" pitchFamily="18" charset="0"/>
              </a:rPr>
              <a:t> 2 </a:t>
            </a:r>
            <a:r>
              <a:rPr lang="en-US" sz="3200" noProof="0" dirty="0" err="1">
                <a:solidFill>
                  <a:prstClr val="white"/>
                </a:solidFill>
                <a:latin typeface="Times New Roman" panose="02020603050405020304" pitchFamily="18" charset="0"/>
                <a:cs typeface="Times New Roman" panose="02020603050405020304" pitchFamily="18" charset="0"/>
              </a:rPr>
              <a:t>khổ</a:t>
            </a:r>
            <a:r>
              <a:rPr lang="en-US" sz="3200" noProof="0" dirty="0">
                <a:solidFill>
                  <a:prstClr val="white"/>
                </a:solidFill>
                <a:latin typeface="Times New Roman" panose="02020603050405020304" pitchFamily="18" charset="0"/>
                <a:cs typeface="Times New Roman" panose="02020603050405020304" pitchFamily="18" charset="0"/>
              </a:rPr>
              <a:t> </a:t>
            </a:r>
            <a:r>
              <a:rPr lang="en-US" sz="3200" noProof="0" dirty="0" err="1">
                <a:solidFill>
                  <a:prstClr val="white"/>
                </a:solidFill>
                <a:latin typeface="Times New Roman" panose="02020603050405020304" pitchFamily="18" charset="0"/>
                <a:cs typeface="Times New Roman" panose="02020603050405020304" pitchFamily="18" charset="0"/>
              </a:rPr>
              <a:t>đầu</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24878192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7DA4437-A1BC-4651-A486-0E4411A48EF4}"/>
              </a:ext>
            </a:extLst>
          </p:cNvPr>
          <p:cNvPicPr>
            <a:picLocks noChangeAspect="1"/>
          </p:cNvPicPr>
          <p:nvPr/>
        </p:nvPicPr>
        <p:blipFill rotWithShape="1">
          <a:blip r:embed="rId2"/>
          <a:srcRect r="1683"/>
          <a:stretch/>
        </p:blipFill>
        <p:spPr>
          <a:xfrm>
            <a:off x="96982" y="66675"/>
            <a:ext cx="12095017" cy="6791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xmlns="" id="{090B52E0-EFC0-4910-A0AF-3CCF040EBF80}"/>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17124" y="1070853"/>
            <a:ext cx="927752" cy="488951"/>
          </a:xfrm>
          <a:prstGeom prst="rect">
            <a:avLst/>
          </a:prstGeom>
        </p:spPr>
      </p:pic>
    </p:spTree>
    <p:extLst>
      <p:ext uri="{BB962C8B-B14F-4D97-AF65-F5344CB8AC3E}">
        <p14:creationId xmlns:p14="http://schemas.microsoft.com/office/powerpoint/2010/main" val="27924442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advClick="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7DA4437-A1BC-4651-A486-0E4411A48EF4}"/>
              </a:ext>
            </a:extLst>
          </p:cNvPr>
          <p:cNvPicPr>
            <a:picLocks noChangeAspect="1"/>
          </p:cNvPicPr>
          <p:nvPr/>
        </p:nvPicPr>
        <p:blipFill rotWithShape="1">
          <a:blip r:embed="rId2"/>
          <a:srcRect r="1683"/>
          <a:stretch/>
        </p:blipFill>
        <p:spPr>
          <a:xfrm>
            <a:off x="0" y="66675"/>
            <a:ext cx="12191999" cy="6791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xmlns="" id="{2E5C7649-0617-4703-BB5E-384D711D8FDC}"/>
              </a:ext>
            </a:extLst>
          </p:cNvPr>
          <p:cNvSpPr txBox="1"/>
          <p:nvPr/>
        </p:nvSpPr>
        <p:spPr>
          <a:xfrm>
            <a:off x="617125" y="2385813"/>
            <a:ext cx="8569692" cy="830997"/>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sym typeface="Arial"/>
              </a:rPr>
              <a:t>Khi xa bạn, em cảm thấy thế nào ? </a:t>
            </a:r>
            <a:endParaRPr kumimoji="0" lang="en-US" sz="3200" b="1" i="0" u="none" strike="noStrike" kern="0" cap="none" spc="0" normalizeH="0" baseline="0" noProof="0" dirty="0">
              <a:ln>
                <a:noFill/>
              </a:ln>
              <a:solidFill>
                <a:srgbClr val="000000"/>
              </a:solidFill>
              <a:effectLst/>
              <a:uLnTx/>
              <a:uFillTx/>
              <a:latin typeface="Calibri"/>
              <a:ea typeface="Arial-Rounded" panose="020B0500000000000000" pitchFamily="34" charset="0"/>
              <a:cs typeface="Arial-Rounded" panose="020B0500000000000000" pitchFamily="34" charset="0"/>
              <a:sym typeface="Arial"/>
            </a:endParaRPr>
          </a:p>
        </p:txBody>
      </p:sp>
      <p:sp>
        <p:nvSpPr>
          <p:cNvPr id="9" name="TextBox 8">
            <a:extLst>
              <a:ext uri="{FF2B5EF4-FFF2-40B4-BE49-F238E27FC236}">
                <a16:creationId xmlns:a16="http://schemas.microsoft.com/office/drawing/2014/main" xmlns="" id="{47B6A8DD-84A1-4A3E-9720-D34F9273F9F4}"/>
              </a:ext>
            </a:extLst>
          </p:cNvPr>
          <p:cNvSpPr txBox="1"/>
          <p:nvPr/>
        </p:nvSpPr>
        <p:spPr>
          <a:xfrm>
            <a:off x="1" y="1559804"/>
            <a:ext cx="9186816" cy="830997"/>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sym typeface="Arial"/>
              </a:rPr>
              <a:t>Khi </a:t>
            </a:r>
            <a:r>
              <a:rPr kumimoji="0" lang="vi-VN" sz="3200" b="0" i="0" u="none" strike="noStrike" kern="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sym typeface="Arial"/>
              </a:rPr>
              <a:t>vui chơi cùng với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sym typeface="Arial"/>
              </a:rPr>
              <a:t>bạn, em cảm thấy </a:t>
            </a:r>
            <a:r>
              <a:rPr kumimoji="0" lang="vi-VN" sz="3200" b="0" i="0" u="none" strike="noStrike" kern="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sym typeface="Arial"/>
              </a:rPr>
              <a:t>thế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Arial-Rounded" panose="020B0500000000000000" pitchFamily="34" charset="0"/>
                <a:sym typeface="Arial"/>
              </a:rPr>
              <a:t>nào?</a:t>
            </a:r>
            <a:endParaRPr kumimoji="0" lang="en-US" sz="3200" b="1" i="0" u="none" strike="noStrike" kern="0" cap="none" spc="0" normalizeH="0" baseline="0" noProof="0" dirty="0">
              <a:ln>
                <a:noFill/>
              </a:ln>
              <a:solidFill>
                <a:srgbClr val="000000"/>
              </a:solidFill>
              <a:effectLst/>
              <a:uLnTx/>
              <a:uFillTx/>
              <a:latin typeface="Calibri"/>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xmlns="" id="{090B52E0-EFC0-4910-A0AF-3CCF040EBF80}"/>
              </a:ext>
            </a:extLst>
          </p:cNvPr>
          <p:cNvPicPr>
            <a:picLocks noChangeAspect="1"/>
          </p:cNvPicPr>
          <p:nvPr/>
        </p:nvPicPr>
        <p:blipFill>
          <a:blip r:embed="rId3">
            <a:clrChange>
              <a:clrFrom>
                <a:srgbClr val="FFFEFE"/>
              </a:clrFrom>
              <a:clrTo>
                <a:srgbClr val="FFFEFE">
                  <a:alpha val="0"/>
                </a:srgbClr>
              </a:clrTo>
            </a:clrChange>
            <a:extLst/>
          </a:blip>
          <a:stretch>
            <a:fillRect/>
          </a:stretch>
        </p:blipFill>
        <p:spPr>
          <a:xfrm>
            <a:off x="617124" y="1070853"/>
            <a:ext cx="927752" cy="488951"/>
          </a:xfrm>
          <a:prstGeom prst="rect">
            <a:avLst/>
          </a:prstGeom>
        </p:spPr>
      </p:pic>
    </p:spTree>
    <p:extLst>
      <p:ext uri="{BB962C8B-B14F-4D97-AF65-F5344CB8AC3E}">
        <p14:creationId xmlns:p14="http://schemas.microsoft.com/office/powerpoint/2010/main" val="1209203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TotalTime>
  <Words>1032</Words>
  <Application>Microsoft Office PowerPoint</Application>
  <PresentationFormat>Custom</PresentationFormat>
  <Paragraphs>91</Paragraphs>
  <Slides>20</Slides>
  <Notes>4</Notes>
  <HiddenSlides>0</HiddenSlides>
  <MMClips>1</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3_Office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câu dài</vt:lpstr>
      <vt:lpstr>PowerPoint Presentation</vt:lpstr>
      <vt:lpstr>Giải nghĩa từ</vt:lpstr>
      <vt:lpstr>PowerPoint Presentation</vt:lpstr>
      <vt:lpstr>Giải nghĩa từ</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57</cp:revision>
  <dcterms:created xsi:type="dcterms:W3CDTF">2021-05-24T13:36:31Z</dcterms:created>
  <dcterms:modified xsi:type="dcterms:W3CDTF">2022-11-07T08:45:08Z</dcterms:modified>
</cp:coreProperties>
</file>