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3"/>
  </p:notesMasterIdLst>
  <p:sldIdLst>
    <p:sldId id="385" r:id="rId3"/>
    <p:sldId id="410" r:id="rId4"/>
    <p:sldId id="411" r:id="rId5"/>
    <p:sldId id="418" r:id="rId6"/>
    <p:sldId id="428" r:id="rId7"/>
    <p:sldId id="429" r:id="rId8"/>
    <p:sldId id="419" r:id="rId9"/>
    <p:sldId id="420" r:id="rId10"/>
    <p:sldId id="351" r:id="rId11"/>
    <p:sldId id="421" r:id="rId12"/>
    <p:sldId id="422" r:id="rId13"/>
    <p:sldId id="423" r:id="rId14"/>
    <p:sldId id="430" r:id="rId15"/>
    <p:sldId id="426" r:id="rId16"/>
    <p:sldId id="427" r:id="rId17"/>
    <p:sldId id="424" r:id="rId18"/>
    <p:sldId id="402" r:id="rId19"/>
    <p:sldId id="403" r:id="rId20"/>
    <p:sldId id="405" r:id="rId21"/>
    <p:sldId id="407" r:id="rId22"/>
  </p:sldIdLst>
  <p:sldSz cx="9144000" cy="6858000" type="screen4x3"/>
  <p:notesSz cx="6858000" cy="9144000"/>
  <p:embeddedFontLst>
    <p:embeddedFont>
      <p:font typeface="HP001" pitchFamily="34" charset="-93"/>
      <p:regular r:id="rId24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.VnAvant" pitchFamily="34" charset="0"/>
      <p:regular r:id="rId30"/>
      <p:bold r:id="rId31"/>
      <p:italic r:id="rId32"/>
      <p:boldItalic r:id="rId33"/>
    </p:embeddedFont>
    <p:embeddedFont>
      <p:font typeface="HP001 5H" pitchFamily="34" charset="0"/>
      <p:bold r:id="rId34"/>
    </p:embeddedFont>
    <p:embeddedFont>
      <p:font typeface="Arial Rounded MT Bold" charset="0"/>
      <p:regular r:id="rId35"/>
    </p:embeddedFont>
    <p:embeddedFont>
      <p:font typeface="HP001 4 hàng" pitchFamily="34" charset="-93"/>
      <p:bold r:id="rId36"/>
    </p:embeddedFont>
    <p:embeddedFont>
      <p:font typeface="VNI-Avo" pitchFamily="2" charset="0"/>
      <p:regular r:id="rId37"/>
      <p:bold r:id="rId38"/>
      <p:italic r:id="rId39"/>
      <p:boldItalic r:id="rId40"/>
    </p:embeddedFont>
    <p:embeddedFont>
      <p:font typeface="Comic Sans MS" pitchFamily="66" charset="0"/>
      <p:regular r:id="rId41"/>
      <p:bold r:id="rId42"/>
      <p:italic r:id="rId43"/>
      <p:boldItalic r:id="rId44"/>
    </p:embeddedFont>
    <p:embeddedFont>
      <p:font typeface=".VnCooper" pitchFamily="34" charset="0"/>
      <p:regular r:id="rId45"/>
    </p:embeddedFont>
    <p:embeddedFont>
      <p:font typeface="HP-087" pitchFamily="34" charset="0"/>
      <p:bold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3399"/>
    <a:srgbClr val="FFCCFF"/>
    <a:srgbClr val="993366"/>
    <a:srgbClr val="CC0099"/>
    <a:srgbClr val="0066FF"/>
    <a:srgbClr val="FF0066"/>
    <a:srgbClr val="0099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11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340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4" y="1573271"/>
            <a:ext cx="2061127" cy="173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73" y="1543692"/>
            <a:ext cx="2061127" cy="173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75" y="1543692"/>
            <a:ext cx="2061127" cy="1761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1573270"/>
            <a:ext cx="2142641" cy="1703329"/>
            <a:chOff x="304800" y="1081677"/>
            <a:chExt cx="1752600" cy="1438012"/>
          </a:xfrm>
        </p:grpSpPr>
        <p:sp>
          <p:nvSpPr>
            <p:cNvPr id="4" name="5-Point Star 3"/>
            <p:cNvSpPr/>
            <p:nvPr/>
          </p:nvSpPr>
          <p:spPr bwMode="auto">
            <a:xfrm>
              <a:off x="659287" y="1220059"/>
              <a:ext cx="1054644" cy="1052829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04800" y="1081677"/>
              <a:ext cx="1752600" cy="1438012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180371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ng«i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sao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19073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t¸o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57775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kÑo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963925" y="5286703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bÌo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5" idx="2"/>
          </p:cNvCxnSpPr>
          <p:nvPr/>
        </p:nvCxnSpPr>
        <p:spPr bwMode="auto">
          <a:xfrm flipV="1">
            <a:off x="1131994" y="3276600"/>
            <a:ext cx="15527" cy="2057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2050" idx="2"/>
          </p:cNvCxnSpPr>
          <p:nvPr/>
        </p:nvCxnSpPr>
        <p:spPr bwMode="auto">
          <a:xfrm flipV="1">
            <a:off x="3362932" y="3310759"/>
            <a:ext cx="4552616" cy="20048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2051" idx="2"/>
          </p:cNvCxnSpPr>
          <p:nvPr/>
        </p:nvCxnSpPr>
        <p:spPr bwMode="auto">
          <a:xfrm flipH="1" flipV="1">
            <a:off x="3449637" y="3281180"/>
            <a:ext cx="2159761" cy="19976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15" idx="0"/>
          </p:cNvCxnSpPr>
          <p:nvPr/>
        </p:nvCxnSpPr>
        <p:spPr bwMode="auto">
          <a:xfrm flipH="1" flipV="1">
            <a:off x="5688339" y="3328477"/>
            <a:ext cx="2227209" cy="1958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4956" y="5029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ng«i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sao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qu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¶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t¸o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c¸i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kÑo</a:t>
            </a:r>
            <a:r>
              <a:rPr lang="en-US" sz="3500" b="1" dirty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ao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bÌo</a:t>
            </a:r>
            <a:endParaRPr lang="en-US" sz="35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6855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42359"/>
            <a:ext cx="7050770" cy="63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4130189"/>
            <a:ext cx="1610424" cy="1057275"/>
            <a:chOff x="1752600" y="4130189"/>
            <a:chExt cx="1610424" cy="1057275"/>
          </a:xfrm>
        </p:grpSpPr>
        <p:sp>
          <p:nvSpPr>
            <p:cNvPr id="11" name="TextBox 10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2176" y="2120464"/>
            <a:ext cx="1610424" cy="1057275"/>
            <a:chOff x="1752600" y="4130189"/>
            <a:chExt cx="1610424" cy="1057275"/>
          </a:xfrm>
        </p:grpSpPr>
        <p:sp>
          <p:nvSpPr>
            <p:cNvPr id="22" name="TextBox 21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9932" y="4343400"/>
            <a:ext cx="1610424" cy="1057275"/>
            <a:chOff x="1752600" y="4130189"/>
            <a:chExt cx="1610424" cy="1057275"/>
          </a:xfrm>
        </p:grpSpPr>
        <p:sp>
          <p:nvSpPr>
            <p:cNvPr id="25" name="TextBox 24"/>
            <p:cNvSpPr txBox="1"/>
            <p:nvPr/>
          </p:nvSpPr>
          <p:spPr>
            <a:xfrm>
              <a:off x="2667000" y="4130189"/>
              <a:ext cx="69602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΄</a:t>
              </a:r>
              <a:r>
                <a:rPr lang="vi-VN" sz="6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o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52600" y="4141024"/>
              <a:ext cx="841897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ao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1219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1143000"/>
            <a:ext cx="746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997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594" y="1143000"/>
            <a:ext cx="7391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69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ao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eo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42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7247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834879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0501" y="1762125"/>
            <a:ext cx="69602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΄</a:t>
            </a:r>
            <a:r>
              <a:rPr lang="vi-VN" sz="6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o</a:t>
            </a:r>
            <a:endParaRPr lang="vi-VN" sz="6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772960"/>
            <a:ext cx="8418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ao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72" y="3343275"/>
            <a:ext cx="28680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ɏgċ Ȥao</a:t>
            </a:r>
            <a:endParaRPr lang="vi-VN" sz="59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4572" y="3346787"/>
            <a:ext cx="1992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5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a</a:t>
            </a:r>
            <a:r>
              <a:rPr lang="en-US" sz="5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o</a:t>
            </a:r>
            <a:r>
              <a:rPr lang="en-US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l-GR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χ</a:t>
            </a:r>
            <a:r>
              <a:rPr lang="vi-VN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ǩ</a:t>
            </a:r>
            <a:r>
              <a:rPr lang="en-US" sz="5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cs typeface="Arial" pitchFamily="34" charset="0"/>
              </a:rPr>
              <a:t>o</a:t>
            </a:r>
            <a:endParaRPr lang="en-US" sz="59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22904"/>
            <a:ext cx="3276600" cy="838200"/>
            <a:chOff x="228600" y="228600"/>
            <a:chExt cx="3276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2544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Tô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" y="4648200"/>
            <a:ext cx="8773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Trªn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c©y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cao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, ®µn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chµo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mµo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bay ®i, bay l¹i.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MÊy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chó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s¸o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®en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vui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vÐo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von.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Cßn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chim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ri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vÉn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ch¨m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chØ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Chó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tha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r¬m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«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vÒ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khÐo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lÐo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tæ</a:t>
            </a:r>
            <a:endParaRPr lang="vi-VN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61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2743200" y="51054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953000" y="51054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943600" y="51054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009900" y="5567772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270734" y="5588709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26086" y="6477000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318752" y="6474372"/>
            <a:ext cx="53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ao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eo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42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210"/>
            <a:ext cx="9144000" cy="61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Em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ch¨m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chØ</a:t>
            </a:r>
            <a:endParaRPr lang="vi-VN" sz="3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0978" y="5308275"/>
            <a:ext cx="8039380" cy="737403"/>
            <a:chOff x="920978" y="5308275"/>
            <a:chExt cx="8039380" cy="737403"/>
          </a:xfrm>
        </p:grpSpPr>
        <p:sp>
          <p:nvSpPr>
            <p:cNvPr id="13" name="TextBox 12"/>
            <p:cNvSpPr txBox="1"/>
            <p:nvPr/>
          </p:nvSpPr>
          <p:spPr>
            <a:xfrm>
              <a:off x="920978" y="5308275"/>
              <a:ext cx="80393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Ao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thu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l¹nh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lÏo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nù­­íc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trong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33CC"/>
                  </a:solidFill>
                  <a:latin typeface=".VnAvant" pitchFamily="34" charset="0"/>
                </a:rPr>
                <a:t>veo</a:t>
              </a:r>
              <a:r>
                <a:rPr lang="en-US" sz="4000" b="1" dirty="0" smtClean="0">
                  <a:solidFill>
                    <a:srgbClr val="0033CC"/>
                  </a:solidFill>
                  <a:latin typeface=".VnAvant" pitchFamily="34" charset="0"/>
                </a:rPr>
                <a:t>.</a:t>
              </a:r>
              <a:endParaRPr lang="vi-VN" sz="4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257800" y="5893278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9906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05407" y="5308803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itchFamily="34" charset="0"/>
              </a:rPr>
              <a:t>eo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311914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itchFamily="34" charset="0"/>
              </a:rPr>
              <a:t>Ao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2707" y="5311914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C0462"/>
                </a:solidFill>
                <a:latin typeface=".VnAvant" pitchFamily="34" charset="0"/>
              </a:rPr>
              <a:t>eo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vi-VN" sz="4800" b="1" dirty="0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0063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vi-VN" b="1" dirty="0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vi-VN" b="1" dirty="0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ao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caùo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caùo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c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47970" y="4352892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5002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800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800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800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800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800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667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4953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76546" y="3106248"/>
            <a:ext cx="1257454" cy="830998"/>
            <a:chOff x="4076546" y="3106248"/>
            <a:chExt cx="1257454" cy="830998"/>
          </a:xfrm>
        </p:grpSpPr>
        <p:sp>
          <p:nvSpPr>
            <p:cNvPr id="28" name="TextBox 27"/>
            <p:cNvSpPr txBox="1"/>
            <p:nvPr/>
          </p:nvSpPr>
          <p:spPr>
            <a:xfrm>
              <a:off x="4076546" y="3106249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.VnAvant" pitchFamily="34" charset="0"/>
                </a:rPr>
                <a:t>lÏo</a:t>
              </a:r>
              <a:endParaRPr lang="en-US" sz="4800" b="1" dirty="0">
                <a:solidFill>
                  <a:srgbClr val="002060"/>
                </a:solidFill>
                <a:latin typeface=".VnAvan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218340" y="3106248"/>
              <a:ext cx="1115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.VnAvant" pitchFamily="34" charset="0"/>
                </a:rPr>
                <a:t>eo</a:t>
              </a:r>
              <a:endParaRPr lang="en-US" sz="48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54058" y="2095141"/>
            <a:ext cx="332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l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4092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dao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s¸o</a:t>
            </a:r>
            <a:r>
              <a:rPr lang="en-US" sz="40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dÎo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Ïo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kÑo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6930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257</Words>
  <Application>Microsoft Office PowerPoint</Application>
  <PresentationFormat>On-screen Show (4:3)</PresentationFormat>
  <Paragraphs>103</Paragraphs>
  <Slides>20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HP001</vt:lpstr>
      <vt:lpstr>Calibri</vt:lpstr>
      <vt:lpstr>.VnAvant</vt:lpstr>
      <vt:lpstr>HP001 5H</vt:lpstr>
      <vt:lpstr>Arial Rounded MT Bold</vt:lpstr>
      <vt:lpstr>HP001 4 hàng</vt:lpstr>
      <vt:lpstr>Times New Roman</vt:lpstr>
      <vt:lpstr>VNI-Avo</vt:lpstr>
      <vt:lpstr>Comic Sans MS</vt:lpstr>
      <vt:lpstr>.VnCooper</vt:lpstr>
      <vt:lpstr>HP-087</vt:lpstr>
      <vt:lpstr>Office Theme</vt:lpstr>
      <vt:lpstr>1_Default Design</vt:lpstr>
      <vt:lpstr>PowerPoint Presentation</vt:lpstr>
      <vt:lpstr>                     ao     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ao     eo</vt:lpstr>
      <vt:lpstr>PowerPoint Presentation</vt:lpstr>
      <vt:lpstr>PowerPoint Presentation</vt:lpstr>
      <vt:lpstr>PowerPoint Presentation</vt:lpstr>
      <vt:lpstr>Em ch¨m chØ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278</cp:revision>
  <dcterms:created xsi:type="dcterms:W3CDTF">2006-08-16T00:00:00Z</dcterms:created>
  <dcterms:modified xsi:type="dcterms:W3CDTF">2020-08-25T18:11:17Z</dcterms:modified>
</cp:coreProperties>
</file>