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8"/>
  </p:notesMasterIdLst>
  <p:sldIdLst>
    <p:sldId id="284" r:id="rId4"/>
    <p:sldId id="285" r:id="rId5"/>
    <p:sldId id="286" r:id="rId6"/>
    <p:sldId id="287" r:id="rId7"/>
    <p:sldId id="288" r:id="rId8"/>
    <p:sldId id="289" r:id="rId9"/>
    <p:sldId id="290" r:id="rId10"/>
    <p:sldId id="265" r:id="rId11"/>
    <p:sldId id="267" r:id="rId12"/>
    <p:sldId id="268" r:id="rId13"/>
    <p:sldId id="269" r:id="rId14"/>
    <p:sldId id="270" r:id="rId15"/>
    <p:sldId id="271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17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65655"/>
            <a:ext cx="10972800" cy="406082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6550" y="337185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820545"/>
            <a:ext cx="8712200" cy="32175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70810" y="3895090"/>
            <a:ext cx="635000" cy="54737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2857500"/>
            <a:ext cx="5516880" cy="1143000"/>
          </a:xfrm>
        </p:spPr>
        <p:txBody>
          <a:bodyPr/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Củng cố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8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26597" y="3635928"/>
            <a:ext cx="6364563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hái những bông hoa hồng đẹp nhất để dành tặng mẹ và cô giáo bằng cách trả lời nhanh và đúng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hỏi.</a:t>
            </a:r>
          </a:p>
        </p:txBody>
      </p:sp>
      <p:pic>
        <p:nvPicPr>
          <p:cNvPr id="42" name="Picture 2" descr="Káº¿t quáº£ hÃ¬nh áº£nh cho rose cartoon png pink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12192000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64" y="3382836"/>
            <a:ext cx="5265499" cy="3385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85700" y="4804982"/>
            <a:ext cx="4010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8/3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125" y="2861319"/>
            <a:ext cx="4685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 và túi rau, túi nào nặng hơn?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573405"/>
            <a:ext cx="3505200" cy="195834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384525" y="5174624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0555" y="2985779"/>
            <a:ext cx="46183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và 3 con chó, con nào nhẹ hơn?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035" y="218440"/>
            <a:ext cx="4663440" cy="26670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353920" y="4883159"/>
            <a:ext cx="39217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chó nhẹ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15874" y="1684405"/>
            <a:ext cx="29038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ym typeface="+mn-ea"/>
              </a:rPr>
              <a:t>12 kg + 23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855" y="5051434"/>
            <a:ext cx="1325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kg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2087" y="1684405"/>
            <a:ext cx="26200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Calibri" panose="020F0502020204030204" charset="0"/>
                <a:ea typeface="+mn-ea"/>
                <a:cs typeface="+mn-ea"/>
                <a:sym typeface="+mn-ea"/>
              </a:rPr>
              <a:t>13 kg - 8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07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72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72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72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111</Words>
  <Application>Microsoft Office PowerPoint</Application>
  <PresentationFormat>Widescreen</PresentationFormat>
  <Paragraphs>24</Paragraphs>
  <Slides>14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ITC Avant Garde Std Bk</vt:lpstr>
      <vt:lpstr>Times New Roman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bii</dc:creator>
  <cp:lastModifiedBy>bình nguyên Dương</cp:lastModifiedBy>
  <cp:revision>4</cp:revision>
  <dcterms:created xsi:type="dcterms:W3CDTF">2021-05-13T04:51:00Z</dcterms:created>
  <dcterms:modified xsi:type="dcterms:W3CDTF">2023-11-11T09:01:10Z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