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81" r:id="rId3"/>
    <p:sldId id="257" r:id="rId4"/>
    <p:sldId id="258" r:id="rId5"/>
    <p:sldId id="259" r:id="rId6"/>
    <p:sldId id="260" r:id="rId7"/>
    <p:sldId id="262" r:id="rId8"/>
    <p:sldId id="265" r:id="rId9"/>
    <p:sldId id="287" r:id="rId10"/>
    <p:sldId id="288" r:id="rId11"/>
    <p:sldId id="289" r:id="rId12"/>
    <p:sldId id="290" r:id="rId13"/>
    <p:sldId id="291" r:id="rId14"/>
    <p:sldId id="292" r:id="rId15"/>
    <p:sldId id="273" r:id="rId16"/>
    <p:sldId id="293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2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3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9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4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1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AE02FE4-2E04-C735-6F36-39EDEAD001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200025"/>
            <a:ext cx="1152525" cy="11525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ECFF9D6-6266-55BA-7D50-E8E2FB8AC7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4" y="7980446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B594EF-B42B-940F-6DFD-DF3F15F4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882" y="2210094"/>
            <a:ext cx="590753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Bác Hồ sinh năm 1890,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Thế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kỉ</a:t>
            </a:r>
            <a:r>
              <a:rPr lang="en-US" sz="4800" b="1" dirty="0">
                <a:solidFill>
                  <a:srgbClr val="FF0000"/>
                </a:solidFill>
              </a:rPr>
              <a:t> XIX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sinh năm 2014?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kỉ</a:t>
            </a:r>
            <a:r>
              <a:rPr lang="en-US" sz="5400" b="1" dirty="0">
                <a:solidFill>
                  <a:srgbClr val="FF0000"/>
                </a:solidFill>
              </a:rPr>
              <a:t> XXI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01255" y="143539"/>
            <a:ext cx="6261388" cy="3281495"/>
            <a:chOff x="239748" y="292395"/>
            <a:chExt cx="6261388" cy="32814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649617" cy="2047010"/>
            </a:xfrm>
            <a:custGeom>
              <a:avLst/>
              <a:gdLst>
                <a:gd name="connsiteX0" fmla="*/ 0 w 4649617"/>
                <a:gd name="connsiteY0" fmla="*/ 341175 h 2047010"/>
                <a:gd name="connsiteX1" fmla="*/ 341175 w 4649617"/>
                <a:gd name="connsiteY1" fmla="*/ 0 h 2047010"/>
                <a:gd name="connsiteX2" fmla="*/ 1002386 w 4649617"/>
                <a:gd name="connsiteY2" fmla="*/ 0 h 2047010"/>
                <a:gd name="connsiteX3" fmla="*/ 1703270 w 4649617"/>
                <a:gd name="connsiteY3" fmla="*/ 0 h 2047010"/>
                <a:gd name="connsiteX4" fmla="*/ 2364481 w 4649617"/>
                <a:gd name="connsiteY4" fmla="*/ 0 h 2047010"/>
                <a:gd name="connsiteX5" fmla="*/ 2906674 w 4649617"/>
                <a:gd name="connsiteY5" fmla="*/ 0 h 2047010"/>
                <a:gd name="connsiteX6" fmla="*/ 3607558 w 4649617"/>
                <a:gd name="connsiteY6" fmla="*/ 0 h 2047010"/>
                <a:gd name="connsiteX7" fmla="*/ 4308442 w 4649617"/>
                <a:gd name="connsiteY7" fmla="*/ 0 h 2047010"/>
                <a:gd name="connsiteX8" fmla="*/ 4649617 w 4649617"/>
                <a:gd name="connsiteY8" fmla="*/ 341175 h 2047010"/>
                <a:gd name="connsiteX9" fmla="*/ 4649617 w 4649617"/>
                <a:gd name="connsiteY9" fmla="*/ 1023505 h 2047010"/>
                <a:gd name="connsiteX10" fmla="*/ 4649617 w 4649617"/>
                <a:gd name="connsiteY10" fmla="*/ 1705835 h 2047010"/>
                <a:gd name="connsiteX11" fmla="*/ 4308442 w 4649617"/>
                <a:gd name="connsiteY11" fmla="*/ 2047010 h 2047010"/>
                <a:gd name="connsiteX12" fmla="*/ 3647231 w 4649617"/>
                <a:gd name="connsiteY12" fmla="*/ 2047010 h 2047010"/>
                <a:gd name="connsiteX13" fmla="*/ 3065365 w 4649617"/>
                <a:gd name="connsiteY13" fmla="*/ 2047010 h 2047010"/>
                <a:gd name="connsiteX14" fmla="*/ 2483499 w 4649617"/>
                <a:gd name="connsiteY14" fmla="*/ 2047010 h 2047010"/>
                <a:gd name="connsiteX15" fmla="*/ 1782615 w 4649617"/>
                <a:gd name="connsiteY15" fmla="*/ 2047010 h 2047010"/>
                <a:gd name="connsiteX16" fmla="*/ 1121404 w 4649617"/>
                <a:gd name="connsiteY16" fmla="*/ 2047010 h 2047010"/>
                <a:gd name="connsiteX17" fmla="*/ 341175 w 4649617"/>
                <a:gd name="connsiteY17" fmla="*/ 2047010 h 2047010"/>
                <a:gd name="connsiteX18" fmla="*/ 0 w 4649617"/>
                <a:gd name="connsiteY18" fmla="*/ 1705835 h 2047010"/>
                <a:gd name="connsiteX19" fmla="*/ 0 w 4649617"/>
                <a:gd name="connsiteY19" fmla="*/ 996212 h 2047010"/>
                <a:gd name="connsiteX20" fmla="*/ 0 w 46496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96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71984" y="17618"/>
                    <a:pt x="869815" y="6293"/>
                    <a:pt x="1002386" y="0"/>
                  </a:cubicBezTo>
                  <a:cubicBezTo>
                    <a:pt x="1134957" y="-6293"/>
                    <a:pt x="1450343" y="18909"/>
                    <a:pt x="1703270" y="0"/>
                  </a:cubicBezTo>
                  <a:cubicBezTo>
                    <a:pt x="1956197" y="-18909"/>
                    <a:pt x="2156619" y="21184"/>
                    <a:pt x="2364481" y="0"/>
                  </a:cubicBezTo>
                  <a:cubicBezTo>
                    <a:pt x="2572343" y="-21184"/>
                    <a:pt x="2739157" y="-22725"/>
                    <a:pt x="2906674" y="0"/>
                  </a:cubicBezTo>
                  <a:cubicBezTo>
                    <a:pt x="3074191" y="22725"/>
                    <a:pt x="3428310" y="-33175"/>
                    <a:pt x="3607558" y="0"/>
                  </a:cubicBezTo>
                  <a:cubicBezTo>
                    <a:pt x="3786806" y="33175"/>
                    <a:pt x="3965966" y="6852"/>
                    <a:pt x="4308442" y="0"/>
                  </a:cubicBezTo>
                  <a:cubicBezTo>
                    <a:pt x="4503469" y="-5254"/>
                    <a:pt x="4653820" y="155113"/>
                    <a:pt x="4649617" y="341175"/>
                  </a:cubicBezTo>
                  <a:cubicBezTo>
                    <a:pt x="4662009" y="576865"/>
                    <a:pt x="4648360" y="771590"/>
                    <a:pt x="4649617" y="1023505"/>
                  </a:cubicBezTo>
                  <a:cubicBezTo>
                    <a:pt x="4650875" y="1275420"/>
                    <a:pt x="4666335" y="1470339"/>
                    <a:pt x="4649617" y="1705835"/>
                  </a:cubicBezTo>
                  <a:cubicBezTo>
                    <a:pt x="4651336" y="1876372"/>
                    <a:pt x="4485758" y="2048825"/>
                    <a:pt x="4308442" y="2047010"/>
                  </a:cubicBezTo>
                  <a:cubicBezTo>
                    <a:pt x="4065567" y="2030033"/>
                    <a:pt x="3968020" y="2058758"/>
                    <a:pt x="3647231" y="2047010"/>
                  </a:cubicBezTo>
                  <a:cubicBezTo>
                    <a:pt x="3326442" y="2035262"/>
                    <a:pt x="3262790" y="2056802"/>
                    <a:pt x="3065365" y="2047010"/>
                  </a:cubicBezTo>
                  <a:cubicBezTo>
                    <a:pt x="2867940" y="2037218"/>
                    <a:pt x="2612624" y="2033440"/>
                    <a:pt x="2483499" y="2047010"/>
                  </a:cubicBezTo>
                  <a:cubicBezTo>
                    <a:pt x="2354374" y="2060580"/>
                    <a:pt x="2022736" y="2037293"/>
                    <a:pt x="1782615" y="2047010"/>
                  </a:cubicBezTo>
                  <a:cubicBezTo>
                    <a:pt x="1542494" y="2056727"/>
                    <a:pt x="1369872" y="2038215"/>
                    <a:pt x="1121404" y="2047010"/>
                  </a:cubicBezTo>
                  <a:cubicBezTo>
                    <a:pt x="872936" y="2055805"/>
                    <a:pt x="646092" y="201451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6496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3472" y="-26805"/>
                    <a:pt x="633568" y="-22654"/>
                    <a:pt x="883368" y="0"/>
                  </a:cubicBezTo>
                  <a:cubicBezTo>
                    <a:pt x="1133168" y="22654"/>
                    <a:pt x="1258796" y="-10704"/>
                    <a:pt x="1584252" y="0"/>
                  </a:cubicBezTo>
                  <a:cubicBezTo>
                    <a:pt x="1909708" y="10704"/>
                    <a:pt x="1995092" y="-4701"/>
                    <a:pt x="2285136" y="0"/>
                  </a:cubicBezTo>
                  <a:cubicBezTo>
                    <a:pt x="2575180" y="4701"/>
                    <a:pt x="2667485" y="-19444"/>
                    <a:pt x="2986020" y="0"/>
                  </a:cubicBezTo>
                  <a:cubicBezTo>
                    <a:pt x="3304555" y="19444"/>
                    <a:pt x="3455387" y="13970"/>
                    <a:pt x="3726576" y="0"/>
                  </a:cubicBezTo>
                  <a:cubicBezTo>
                    <a:pt x="3997765" y="-13970"/>
                    <a:pt x="4144693" y="-21642"/>
                    <a:pt x="4308442" y="0"/>
                  </a:cubicBezTo>
                  <a:cubicBezTo>
                    <a:pt x="4485260" y="-18311"/>
                    <a:pt x="4643944" y="137329"/>
                    <a:pt x="4649617" y="341175"/>
                  </a:cubicBezTo>
                  <a:cubicBezTo>
                    <a:pt x="4621603" y="566295"/>
                    <a:pt x="4640963" y="851727"/>
                    <a:pt x="4649617" y="1037152"/>
                  </a:cubicBezTo>
                  <a:cubicBezTo>
                    <a:pt x="4658271" y="1222577"/>
                    <a:pt x="4645479" y="1466791"/>
                    <a:pt x="4649617" y="1705835"/>
                  </a:cubicBezTo>
                  <a:cubicBezTo>
                    <a:pt x="4642833" y="1915652"/>
                    <a:pt x="4457791" y="2037525"/>
                    <a:pt x="4308442" y="2047010"/>
                  </a:cubicBezTo>
                  <a:cubicBezTo>
                    <a:pt x="4058876" y="2042320"/>
                    <a:pt x="4004507" y="2020784"/>
                    <a:pt x="3766249" y="2047010"/>
                  </a:cubicBezTo>
                  <a:cubicBezTo>
                    <a:pt x="3527991" y="2073236"/>
                    <a:pt x="3288337" y="2042465"/>
                    <a:pt x="3144710" y="2047010"/>
                  </a:cubicBezTo>
                  <a:cubicBezTo>
                    <a:pt x="3001083" y="2051555"/>
                    <a:pt x="2783536" y="2038563"/>
                    <a:pt x="2483499" y="2047010"/>
                  </a:cubicBezTo>
                  <a:cubicBezTo>
                    <a:pt x="2183462" y="2055457"/>
                    <a:pt x="1963605" y="2077921"/>
                    <a:pt x="1822288" y="2047010"/>
                  </a:cubicBezTo>
                  <a:cubicBezTo>
                    <a:pt x="1680971" y="2016099"/>
                    <a:pt x="1256391" y="2026456"/>
                    <a:pt x="1081732" y="2047010"/>
                  </a:cubicBezTo>
                  <a:cubicBezTo>
                    <a:pt x="907073" y="2067564"/>
                    <a:pt x="656002" y="2055701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 3: Thế kỉ XX bắt đầu từ năm bao nhiêu?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Năm</a:t>
            </a:r>
            <a:r>
              <a:rPr lang="en-US" sz="4800" b="1" dirty="0">
                <a:solidFill>
                  <a:srgbClr val="FF0000"/>
                </a:solidFill>
              </a:rPr>
              <a:t> 1901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787</Words>
  <Application>Microsoft Office PowerPoint</Application>
  <PresentationFormat>Widescreen</PresentationFormat>
  <Paragraphs>98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Vân</cp:lastModifiedBy>
  <cp:revision>21</cp:revision>
  <dcterms:created xsi:type="dcterms:W3CDTF">2023-08-22T00:04:23Z</dcterms:created>
  <dcterms:modified xsi:type="dcterms:W3CDTF">2023-11-07T10:23:00Z</dcterms:modified>
</cp:coreProperties>
</file>