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10" r:id="rId7"/>
  </p:sldMasterIdLst>
  <p:notesMasterIdLst>
    <p:notesMasterId r:id="rId16"/>
  </p:notesMasterIdLst>
  <p:sldIdLst>
    <p:sldId id="257" r:id="rId8"/>
    <p:sldId id="293" r:id="rId9"/>
    <p:sldId id="294" r:id="rId10"/>
    <p:sldId id="295" r:id="rId11"/>
    <p:sldId id="296" r:id="rId12"/>
    <p:sldId id="297" r:id="rId13"/>
    <p:sldId id="298" r:id="rId14"/>
    <p:sldId id="263" r:id="rId15"/>
    <p:sldId id="264" r:id="rId17"/>
    <p:sldId id="267" r:id="rId18"/>
    <p:sldId id="299" r:id="rId19"/>
    <p:sldId id="268" r:id="rId20"/>
    <p:sldId id="269" r:id="rId21"/>
    <p:sldId id="300" r:id="rId22"/>
    <p:sldId id="270" r:id="rId23"/>
    <p:sldId id="271" r:id="rId24"/>
    <p:sldId id="272" r:id="rId25"/>
    <p:sldId id="273" r:id="rId26"/>
    <p:sldId id="274" r:id="rId27"/>
    <p:sldId id="275" r:id="rId28"/>
    <p:sldId id="301" r:id="rId29"/>
    <p:sldId id="29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smtClean="0"/>
              <a:t>Content</a:t>
            </a:r>
            <a:endParaRPr lang="zh-CN" altLang="en-US"/>
          </a:p>
          <a:p>
            <a:pPr lvl="1"/>
            <a:r>
              <a:rPr lang="en-US" altLang="zh-CN" smtClean="0"/>
              <a:t>Branch 1</a:t>
            </a:r>
            <a:endParaRPr lang="zh-CN" altLang="en-US"/>
          </a:p>
          <a:p>
            <a:pPr lvl="2"/>
            <a:r>
              <a:rPr lang="en-US" altLang="zh-CN" smtClean="0"/>
              <a:t>Branch 2</a:t>
            </a:r>
            <a:endParaRPr lang="zh-CN" altLang="en-US" smtClean="0"/>
          </a:p>
          <a:p>
            <a:pPr lvl="3"/>
            <a:r>
              <a:rPr lang="en-US" altLang="zh-CN" smtClean="0"/>
              <a:t>Branch 3</a:t>
            </a:r>
            <a:endParaRPr lang="zh-CN" altLang="en-US"/>
          </a:p>
          <a:p>
            <a:pPr lvl="4"/>
            <a:r>
              <a:rPr lang="en-US" altLang="zh-CN" smtClean="0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5" Type="http://schemas.openxmlformats.org/officeDocument/2006/relationships/theme" Target="../theme/theme5.xml"/><Relationship Id="rId14" Type="http://schemas.openxmlformats.org/officeDocument/2006/relationships/image" Target="../media/image5.jpeg"/><Relationship Id="rId1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  <a:p>
            <a:pPr lvl="1" eaLnBrk="1" latinLnBrk="0" hangingPunct="1"/>
            <a:r>
              <a:rPr kumimoji="0" lang="en-US" smtClean="0"/>
              <a:t>Second level</a:t>
            </a:r>
            <a:endParaRPr kumimoji="0" lang="en-US" smtClean="0"/>
          </a:p>
          <a:p>
            <a:pPr lvl="2" eaLnBrk="1" latinLnBrk="0" hangingPunct="1"/>
            <a:r>
              <a:rPr kumimoji="0" lang="en-US" smtClean="0"/>
              <a:t>Third level</a:t>
            </a:r>
            <a:endParaRPr kumimoji="0" lang="en-US" smtClean="0"/>
          </a:p>
          <a:p>
            <a:pPr lvl="3" eaLnBrk="1" latinLnBrk="0" hangingPunct="1"/>
            <a:r>
              <a:rPr kumimoji="0" lang="en-US" smtClean="0"/>
              <a:t>Fourth level</a:t>
            </a:r>
            <a:endParaRPr kumimoji="0" lang="en-US" smtClean="0"/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GIF"/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29.png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32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29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29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6.xml"/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6.xml"/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29.png"/><Relationship Id="rId1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29.png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microsoft.com/office/2007/relationships/media" Target="../media/media1.mp3"/><Relationship Id="rId7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9" Type="http://schemas.openxmlformats.org/officeDocument/2006/relationships/slideLayout" Target="../slideLayouts/slideLayout58.xml"/><Relationship Id="rId18" Type="http://schemas.openxmlformats.org/officeDocument/2006/relationships/audio" Target="../media/audio3.wav"/><Relationship Id="rId17" Type="http://schemas.openxmlformats.org/officeDocument/2006/relationships/audio" Target="../media/audio2.wav"/><Relationship Id="rId16" Type="http://schemas.microsoft.com/office/2007/relationships/media" Target="../media/media4.mp3"/><Relationship Id="rId15" Type="http://schemas.openxmlformats.org/officeDocument/2006/relationships/audio" Target="../media/media4.mp3"/><Relationship Id="rId14" Type="http://schemas.microsoft.com/office/2007/relationships/media" Target="../media/media3.mp3"/><Relationship Id="rId13" Type="http://schemas.openxmlformats.org/officeDocument/2006/relationships/audio" Target="../media/media3.mp3"/><Relationship Id="rId12" Type="http://schemas.openxmlformats.org/officeDocument/2006/relationships/image" Target="../media/image18.GIF"/><Relationship Id="rId11" Type="http://schemas.microsoft.com/office/2007/relationships/media" Target="../media/media2.mp3"/><Relationship Id="rId10" Type="http://schemas.openxmlformats.org/officeDocument/2006/relationships/audio" Target="../media/media2.mp3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29.png"/><Relationship Id="rId1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microsoft.com/office/2007/relationships/media" Target="../media/media1.mp3"/><Relationship Id="rId7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8" Type="http://schemas.openxmlformats.org/officeDocument/2006/relationships/slideLayout" Target="../slideLayouts/slideLayout58.xml"/><Relationship Id="rId17" Type="http://schemas.openxmlformats.org/officeDocument/2006/relationships/audio" Target="../media/audio4.wav"/><Relationship Id="rId16" Type="http://schemas.openxmlformats.org/officeDocument/2006/relationships/audio" Target="../media/audio2.wav"/><Relationship Id="rId15" Type="http://schemas.openxmlformats.org/officeDocument/2006/relationships/audio" Target="../media/audio3.wav"/><Relationship Id="rId14" Type="http://schemas.microsoft.com/office/2007/relationships/media" Target="../media/media3.mp3"/><Relationship Id="rId13" Type="http://schemas.openxmlformats.org/officeDocument/2006/relationships/audio" Target="../media/media3.mp3"/><Relationship Id="rId12" Type="http://schemas.openxmlformats.org/officeDocument/2006/relationships/image" Target="../media/image18.GIF"/><Relationship Id="rId11" Type="http://schemas.microsoft.com/office/2007/relationships/media" Target="../media/media2.mp3"/><Relationship Id="rId10" Type="http://schemas.openxmlformats.org/officeDocument/2006/relationships/audio" Target="../media/media2.mp3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microsoft.com/office/2007/relationships/media" Target="../media/media1.mp3"/><Relationship Id="rId7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8" Type="http://schemas.openxmlformats.org/officeDocument/2006/relationships/slideLayout" Target="../slideLayouts/slideLayout58.xml"/><Relationship Id="rId17" Type="http://schemas.openxmlformats.org/officeDocument/2006/relationships/audio" Target="../media/audio4.wav"/><Relationship Id="rId16" Type="http://schemas.openxmlformats.org/officeDocument/2006/relationships/audio" Target="../media/audio2.wav"/><Relationship Id="rId15" Type="http://schemas.openxmlformats.org/officeDocument/2006/relationships/audio" Target="../media/audio3.wav"/><Relationship Id="rId14" Type="http://schemas.microsoft.com/office/2007/relationships/media" Target="../media/media3.mp3"/><Relationship Id="rId13" Type="http://schemas.openxmlformats.org/officeDocument/2006/relationships/audio" Target="../media/media3.mp3"/><Relationship Id="rId12" Type="http://schemas.openxmlformats.org/officeDocument/2006/relationships/image" Target="../media/image18.GIF"/><Relationship Id="rId11" Type="http://schemas.microsoft.com/office/2007/relationships/media" Target="../media/media2.mp3"/><Relationship Id="rId10" Type="http://schemas.openxmlformats.org/officeDocument/2006/relationships/audio" Target="../media/media2.mp3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microsoft.com/office/2007/relationships/media" Target="../media/media1.mp3"/><Relationship Id="rId7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8" Type="http://schemas.openxmlformats.org/officeDocument/2006/relationships/slideLayout" Target="../slideLayouts/slideLayout58.xml"/><Relationship Id="rId17" Type="http://schemas.openxmlformats.org/officeDocument/2006/relationships/audio" Target="../media/audio4.wav"/><Relationship Id="rId16" Type="http://schemas.openxmlformats.org/officeDocument/2006/relationships/audio" Target="../media/audio2.wav"/><Relationship Id="rId15" Type="http://schemas.openxmlformats.org/officeDocument/2006/relationships/audio" Target="../media/audio3.wav"/><Relationship Id="rId14" Type="http://schemas.microsoft.com/office/2007/relationships/media" Target="../media/media3.mp3"/><Relationship Id="rId13" Type="http://schemas.openxmlformats.org/officeDocument/2006/relationships/audio" Target="../media/media3.mp3"/><Relationship Id="rId12" Type="http://schemas.openxmlformats.org/officeDocument/2006/relationships/image" Target="../media/image18.GIF"/><Relationship Id="rId11" Type="http://schemas.microsoft.com/office/2007/relationships/media" Target="../media/media2.mp3"/><Relationship Id="rId10" Type="http://schemas.openxmlformats.org/officeDocument/2006/relationships/audio" Target="../media/media2.mp3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microsoft.com/office/2007/relationships/media" Target="../media/media1.mp3"/><Relationship Id="rId7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8" Type="http://schemas.openxmlformats.org/officeDocument/2006/relationships/slideLayout" Target="../slideLayouts/slideLayout58.xml"/><Relationship Id="rId17" Type="http://schemas.openxmlformats.org/officeDocument/2006/relationships/audio" Target="../media/audio4.wav"/><Relationship Id="rId16" Type="http://schemas.openxmlformats.org/officeDocument/2006/relationships/audio" Target="../media/audio2.wav"/><Relationship Id="rId15" Type="http://schemas.openxmlformats.org/officeDocument/2006/relationships/audio" Target="../media/audio3.wav"/><Relationship Id="rId14" Type="http://schemas.microsoft.com/office/2007/relationships/media" Target="../media/media3.mp3"/><Relationship Id="rId13" Type="http://schemas.openxmlformats.org/officeDocument/2006/relationships/audio" Target="../media/media3.mp3"/><Relationship Id="rId12" Type="http://schemas.openxmlformats.org/officeDocument/2006/relationships/image" Target="../media/image18.GIF"/><Relationship Id="rId11" Type="http://schemas.microsoft.com/office/2007/relationships/media" Target="../media/media2.mp3"/><Relationship Id="rId10" Type="http://schemas.openxmlformats.org/officeDocument/2006/relationships/audio" Target="../media/media2.mp3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1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  <a:endParaRPr lang="en-US" altLang="zh-CN" sz="4800" b="1" i="1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6435725" y="141605"/>
            <a:ext cx="6024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 - 0965.407.598</a:t>
            </a:r>
            <a:endParaRPr lang="en-US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Content Placeholder 4" descr="C:\Users\user\Desktop\Capture.PNGCapture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148205" y="871855"/>
            <a:ext cx="8935085" cy="147193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34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7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/>
              <a:t>-</a:t>
            </a:r>
            <a:endParaRPr lang="en-US" sz="4400"/>
          </a:p>
        </p:txBody>
      </p:sp>
      <p:sp>
        <p:nvSpPr>
          <p:cNvPr id="15" name="Text Box 14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37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/>
              <a:t>-</a:t>
            </a:r>
            <a:endParaRPr lang="en-US" sz="4400"/>
          </a:p>
        </p:txBody>
      </p:sp>
      <p:sp>
        <p:nvSpPr>
          <p:cNvPr id="17" name="Text Box 16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48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/>
              <a:t>-</a:t>
            </a:r>
            <a:endParaRPr lang="en-US" sz="4400"/>
          </a:p>
        </p:txBody>
      </p:sp>
      <p:sp>
        <p:nvSpPr>
          <p:cNvPr id="19" name="Text Box 18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32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/>
              <a:t>-</a:t>
            </a:r>
            <a:endParaRPr lang="en-US" sz="44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23" name="Content Placeholder 22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24003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52525" y="2118360"/>
            <a:ext cx="9712325" cy="201104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28960" y="-128905"/>
            <a:ext cx="1564640" cy="1598295"/>
          </a:xfrm>
          <a:prstGeom prst="rect">
            <a:avLst/>
          </a:prstGeom>
        </p:spPr>
      </p:pic>
      <p:sp>
        <p:nvSpPr>
          <p:cNvPr id="5" name="Hexagon 4"/>
          <p:cNvSpPr/>
          <p:nvPr/>
        </p:nvSpPr>
        <p:spPr>
          <a:xfrm>
            <a:off x="5041265" y="2912110"/>
            <a:ext cx="1358265" cy="1115695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92</a:t>
            </a:r>
            <a:endParaRPr lang="en-US" sz="3600"/>
          </a:p>
        </p:txBody>
      </p:sp>
      <p:sp>
        <p:nvSpPr>
          <p:cNvPr id="6" name="7-Point Star 5"/>
          <p:cNvSpPr/>
          <p:nvPr/>
        </p:nvSpPr>
        <p:spPr>
          <a:xfrm>
            <a:off x="7303135" y="2871470"/>
            <a:ext cx="1358265" cy="111569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85</a:t>
            </a:r>
            <a:endParaRPr lang="en-US" sz="3600"/>
          </a:p>
        </p:txBody>
      </p:sp>
      <p:sp>
        <p:nvSpPr>
          <p:cNvPr id="7" name="5-Point Star 6"/>
          <p:cNvSpPr/>
          <p:nvPr/>
        </p:nvSpPr>
        <p:spPr>
          <a:xfrm>
            <a:off x="9230360" y="2677795"/>
            <a:ext cx="1813560" cy="145161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59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25" y="458470"/>
            <a:ext cx="9827260" cy="330517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058670" y="4098925"/>
            <a:ext cx="9269730" cy="14706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/>
              <a:t>Sóc cần leo lên thêm số bậc thang để vào nhà là:</a:t>
            </a:r>
            <a:endParaRPr lang="en-US" sz="3200"/>
          </a:p>
          <a:p>
            <a:pPr algn="ctr"/>
            <a:r>
              <a:rPr lang="en-US" sz="3200"/>
              <a:t>32 - 9 = 21 (bậc)</a:t>
            </a:r>
            <a:endParaRPr lang="en-US" sz="3200"/>
          </a:p>
          <a:p>
            <a:pPr algn="ctr"/>
            <a:r>
              <a:rPr lang="en-US" sz="3200"/>
              <a:t>Đáp số: 21 bậc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53745" y="786765"/>
            <a:ext cx="10197465" cy="528510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28960" y="-128905"/>
            <a:ext cx="1564640" cy="159829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9057005" y="4545330"/>
            <a:ext cx="92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/>
              <a:t>= 15</a:t>
            </a:r>
            <a:endParaRPr lang="en-US" sz="2800"/>
          </a:p>
        </p:txBody>
      </p:sp>
      <p:sp>
        <p:nvSpPr>
          <p:cNvPr id="8" name="Text Box 7"/>
          <p:cNvSpPr txBox="1"/>
          <p:nvPr/>
        </p:nvSpPr>
        <p:spPr>
          <a:xfrm>
            <a:off x="9057005" y="5067300"/>
            <a:ext cx="92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/>
              <a:t>= 20</a:t>
            </a:r>
            <a:endParaRPr lang="en-US" sz="2800"/>
          </a:p>
        </p:txBody>
      </p:sp>
      <p:sp>
        <p:nvSpPr>
          <p:cNvPr id="9" name="Text Box 8"/>
          <p:cNvSpPr txBox="1"/>
          <p:nvPr/>
        </p:nvSpPr>
        <p:spPr>
          <a:xfrm>
            <a:off x="9057005" y="5549900"/>
            <a:ext cx="92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/>
              <a:t>= 18</a:t>
            </a:r>
            <a:endParaRPr lang="en-US" sz="2800"/>
          </a:p>
        </p:txBody>
      </p:sp>
      <p:sp>
        <p:nvSpPr>
          <p:cNvPr id="10" name="Oval 9"/>
          <p:cNvSpPr/>
          <p:nvPr/>
        </p:nvSpPr>
        <p:spPr>
          <a:xfrm>
            <a:off x="7494905" y="5579745"/>
            <a:ext cx="527685" cy="54800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35405" y="547370"/>
            <a:ext cx="9307830" cy="362077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660775" y="4423410"/>
            <a:ext cx="5710555" cy="18567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Số bé nhất là 33</a:t>
            </a:r>
            <a:endParaRPr lang="en-US" sz="3600"/>
          </a:p>
          <a:p>
            <a:pPr algn="ctr"/>
            <a:r>
              <a:rPr lang="en-US" sz="3600"/>
              <a:t>Số lớn nhất là 83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065" y="0"/>
            <a:ext cx="2400300" cy="102870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6650" y="2139950"/>
            <a:ext cx="9563100" cy="203517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6115685" y="3186430"/>
            <a:ext cx="1440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rgbClr val="FF0000"/>
                </a:solidFill>
              </a:rPr>
              <a:t>= 60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10182860" y="3216910"/>
            <a:ext cx="1440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rgbClr val="FF0000"/>
                </a:solidFill>
              </a:rPr>
              <a:t>= 24</a:t>
            </a:r>
            <a:endParaRPr lang="en-US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07745"/>
            <a:ext cx="9754235" cy="419481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672590" y="5398135"/>
            <a:ext cx="8103870" cy="12369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/>
              <a:t>Tổng các số trên 3 bông hoa mà chú ong đã gặp là:</a:t>
            </a:r>
            <a:endParaRPr lang="en-US" sz="2800"/>
          </a:p>
          <a:p>
            <a:pPr algn="ctr"/>
            <a:r>
              <a:rPr lang="en-US" sz="2800"/>
              <a:t>5 + 61 + 8 = 74 (bông)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9640" y="441960"/>
            <a:ext cx="9751695" cy="400367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474595" y="4738370"/>
            <a:ext cx="7343140" cy="1541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Hai cây tre có tất cả số đốt là:</a:t>
            </a:r>
            <a:endParaRPr lang="en-US" sz="3600"/>
          </a:p>
          <a:p>
            <a:pPr algn="ctr"/>
            <a:r>
              <a:rPr lang="en-US" sz="3600"/>
              <a:t>43 + 50 = 93 (đốt)</a:t>
            </a:r>
            <a:endParaRPr lang="en-US" sz="3600"/>
          </a:p>
          <a:p>
            <a:pPr algn="ctr"/>
            <a:r>
              <a:rPr lang="en-US" sz="3600"/>
              <a:t>Đáp số: 93 đốt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9" name="Content Placeholder 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7565" y="2157095"/>
            <a:ext cx="10516870" cy="218821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044565" y="3683000"/>
            <a:ext cx="375285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0</a:t>
            </a:r>
            <a:endParaRPr lang="en-US" sz="2800"/>
          </a:p>
        </p:txBody>
      </p:sp>
      <p:sp>
        <p:nvSpPr>
          <p:cNvPr id="12" name="Rounded Rectangle 11"/>
          <p:cNvSpPr/>
          <p:nvPr/>
        </p:nvSpPr>
        <p:spPr>
          <a:xfrm>
            <a:off x="10325100" y="3662680"/>
            <a:ext cx="375285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9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67" y="2421839"/>
            <a:ext cx="813887" cy="183810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882" y="2432447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440.000000" end="15675.0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27444" y="3538136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36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36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27109" y="4335446"/>
            <a:ext cx="1657350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CỦA TRỢ GIẢNG</a:t>
            </a:r>
            <a:endParaRPr lang="en-US" sz="825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04896" y="4529273"/>
            <a:ext cx="1501775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by Vo Van Xin Em</a:t>
            </a:r>
            <a:endParaRPr lang="en-US" sz="825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34446" y="3128927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59938" y="5024017"/>
            <a:ext cx="1190625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  <a:endParaRPr lang="en-US" sz="405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0" grpId="0"/>
      <p:bldP spid="19" grpId="0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09370" y="273685"/>
            <a:ext cx="9220200" cy="247078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630" y="3133725"/>
            <a:ext cx="7687945" cy="3188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49680" y="628650"/>
            <a:ext cx="9833610" cy="554863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37793" y="1466832"/>
            <a:ext cx="62776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thích hợp cho </a:t>
            </a:r>
            <a:r>
              <a:rPr lang="en-US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 tra bài cũ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 </a:t>
            </a:r>
            <a:r>
              <a:rPr lang="en-US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củng cố bài học.</a:t>
            </a:r>
            <a:endParaRPr lang="en-US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9776" y="1829327"/>
            <a:ext cx="76136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trò chơi : </a:t>
            </a:r>
            <a:endParaRPr lang="en-US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trả lời đúng thì đ</a:t>
            </a:r>
            <a:r>
              <a:rPr lang="vi-VN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 còn không trả lời đúng thì ng</a:t>
            </a:r>
            <a:r>
              <a:rPr lang="vi-VN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lại.</a:t>
            </a:r>
            <a:endParaRPr lang="en-US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2270" y="3464581"/>
            <a:ext cx="505079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1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</a:t>
            </a:r>
            <a:r>
              <a:rPr lang="vi-VN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 đáp án sau khi học sinh trả lời xong.</a:t>
            </a:r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2271" y="3887760"/>
            <a:ext cx="343725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2A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đúng thì bấm vào</a:t>
            </a:r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rrow: Pentagon 8"/>
          <p:cNvSpPr/>
          <p:nvPr/>
        </p:nvSpPr>
        <p:spPr>
          <a:xfrm flipH="1">
            <a:off x="5976599" y="3805848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</a:t>
            </a:r>
            <a:r>
              <a:rPr lang="en-US" sz="105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/ĐÚNG</a:t>
            </a:r>
            <a:endParaRPr lang="en-US" sz="1050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44223" y="3887760"/>
            <a:ext cx="174879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mời học sinh lên xe.</a:t>
            </a:r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34643" y="2506717"/>
            <a:ext cx="3314700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Thao tác ch</a:t>
            </a:r>
            <a:r>
              <a:rPr lang="vi-VN" sz="405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ơ</a:t>
            </a:r>
            <a:r>
              <a:rPr lang="en-US" sz="405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 :</a:t>
            </a:r>
            <a:endParaRPr lang="en-US" sz="4050" b="1" cap="none" spc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62270" y="4425944"/>
            <a:ext cx="32759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2B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sai thì bấm vào</a:t>
            </a:r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45707" y="4425944"/>
            <a:ext cx="20821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không đ</a:t>
            </a:r>
            <a:r>
              <a:rPr lang="vi-VN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xe.</a:t>
            </a:r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Arrow: Pentagon 14"/>
          <p:cNvSpPr/>
          <p:nvPr/>
        </p:nvSpPr>
        <p:spPr>
          <a:xfrm>
            <a:off x="5862818" y="4344032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WRONG</a:t>
            </a:r>
            <a:r>
              <a:rPr lang="en-US" sz="105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/SAI</a:t>
            </a:r>
            <a:endParaRPr lang="en-US" sz="1050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62270" y="4964128"/>
            <a:ext cx="379857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3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để qua câu hỏi tiếp theo.</a:t>
            </a:r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6684" y="5492302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057" y="2432447"/>
            <a:ext cx="824873" cy="188542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628" y="2432447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440.000000" end="15675.0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36- 28 =</a:t>
            </a:r>
            <a:endParaRPr lang="en-US" sz="360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</a:t>
            </a:r>
            <a:endParaRPr lang="en-US" sz="36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</a:t>
            </a:r>
            <a:r>
              <a:rPr lang="en-US" sz="135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/SAI</a:t>
            </a:r>
            <a:endParaRPr lang="en-US" sz="135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en-US" sz="135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/ĐÚNG</a:t>
            </a:r>
            <a:endParaRPr lang="en-US" sz="135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802025" cy="186835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440.000000" end="15675.0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83 - 68 = </a:t>
            </a:r>
            <a:endParaRPr lang="en-US" sz="330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15</a:t>
            </a:r>
            <a:endParaRPr lang="en-US" sz="33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  <a:endParaRPr lang="en-US" sz="1350" b="1">
              <a:solidFill>
                <a:srgbClr val="002060"/>
              </a:solidFill>
            </a:endParaRP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  <a:endParaRPr lang="en-US" sz="1350" b="1">
              <a:solidFill>
                <a:srgbClr val="002060"/>
              </a:solidFill>
            </a:endParaRP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175" y="2475812"/>
            <a:ext cx="791912" cy="1788475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175" y="2465663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440.000000" end="15675.0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 + 5 =</a:t>
            </a:r>
            <a:endParaRPr lang="en-US" sz="330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30</a:t>
            </a:r>
            <a:endParaRPr lang="en-US" sz="33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  <a:endParaRPr lang="en-US" sz="1350" b="1">
              <a:solidFill>
                <a:srgbClr val="002060"/>
              </a:solidFill>
            </a:endParaRP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  <a:endParaRPr lang="en-US" sz="1350" b="1">
              <a:solidFill>
                <a:srgbClr val="002060"/>
              </a:solidFill>
            </a:endParaRP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8797" y="2407669"/>
            <a:ext cx="867710" cy="186262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8798" y="2407313"/>
            <a:ext cx="865579" cy="186327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440.000000" end="15675.0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+ 12 =</a:t>
            </a:r>
            <a:endParaRPr lang="en-US" sz="330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14</a:t>
            </a:r>
            <a:endParaRPr lang="en-US" sz="33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  <a:endParaRPr lang="en-US" sz="1350" b="1">
              <a:solidFill>
                <a:srgbClr val="002060"/>
              </a:solidFill>
            </a:endParaRP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  <a:endParaRPr lang="en-US" sz="1350" b="1">
              <a:solidFill>
                <a:srgbClr val="002060"/>
              </a:solidFill>
            </a:endParaRP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Bài 24: Luyện tập chung</a:t>
            </a:r>
            <a:endParaRPr lang="zh-CN" altLang="en-US" sz="54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2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1190</Words>
  <Application>WPS Presentation</Application>
  <PresentationFormat>Widescreen</PresentationFormat>
  <Paragraphs>152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22</vt:i4>
      </vt:variant>
    </vt:vector>
  </HeadingPairs>
  <TitlesOfParts>
    <vt:vector size="52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方正卡通简体</vt:lpstr>
      <vt:lpstr>Wingdings 2</vt:lpstr>
      <vt:lpstr>Calibri</vt:lpstr>
      <vt:lpstr>ITC Avant Garde Std Bk</vt:lpstr>
      <vt:lpstr>Century Gothic</vt:lpstr>
      <vt:lpstr>字魂17号-萌趣果冻体</vt:lpstr>
      <vt:lpstr>Segoe Print</vt:lpstr>
      <vt:lpstr>Times New Roman</vt:lpstr>
      <vt:lpstr>.VnBlack</vt:lpstr>
      <vt:lpstr>Verdana</vt:lpstr>
      <vt:lpstr>Cambria Math</vt:lpstr>
      <vt:lpstr>Wingdings</vt:lpstr>
      <vt:lpstr>Arial</vt:lpstr>
      <vt:lpstr>黑体</vt:lpstr>
      <vt:lpstr>Tahoma</vt:lpstr>
      <vt:lpstr>Franklin Gothic Book</vt:lpstr>
      <vt:lpstr>Franklin Gothic Medium</vt:lpstr>
      <vt:lpstr>Office Theme</vt:lpstr>
      <vt:lpstr>Office 主题​​</vt:lpstr>
      <vt:lpstr>Trek</vt:lpstr>
      <vt:lpstr>1_Office 主题​​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1</cp:revision>
  <dcterms:created xsi:type="dcterms:W3CDTF">2021-05-19T10:01:53Z</dcterms:created>
  <dcterms:modified xsi:type="dcterms:W3CDTF">2021-05-19T10:01:53Z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