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23" r:id="rId2"/>
    <p:sldId id="425" r:id="rId3"/>
    <p:sldId id="424" r:id="rId4"/>
    <p:sldId id="397" r:id="rId5"/>
    <p:sldId id="396" r:id="rId6"/>
    <p:sldId id="418" r:id="rId7"/>
    <p:sldId id="417" r:id="rId8"/>
    <p:sldId id="416" r:id="rId9"/>
    <p:sldId id="415" r:id="rId10"/>
    <p:sldId id="414" r:id="rId11"/>
    <p:sldId id="413" r:id="rId12"/>
    <p:sldId id="412" r:id="rId13"/>
    <p:sldId id="395" r:id="rId14"/>
    <p:sldId id="419" r:id="rId15"/>
    <p:sldId id="420" r:id="rId16"/>
    <p:sldId id="4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AA33-575D-4AF2-ABEF-728561CEE5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1BE82-5953-4520-A196-B9220B8E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0400" y="655931"/>
            <a:ext cx="48013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712" y="2677672"/>
            <a:ext cx="8464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</a:t>
            </a:r>
          </a:p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</a:t>
            </a:r>
            <a:endParaRPr lang="en-US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5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54" y="1914276"/>
            <a:ext cx="8350474" cy="1781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219" y="4219189"/>
            <a:ext cx="7453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3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3" y="94495"/>
            <a:ext cx="1362265" cy="1124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2031" y="234589"/>
            <a:ext cx="7125784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713" y="1527389"/>
            <a:ext cx="583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78549"/>
            <a:ext cx="4307504" cy="308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912" y="2478549"/>
            <a:ext cx="4095315" cy="30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2" y="118158"/>
            <a:ext cx="1891958" cy="141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23" y="118158"/>
            <a:ext cx="6706009" cy="157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223" y="1812574"/>
            <a:ext cx="5081065" cy="48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8" y="0"/>
            <a:ext cx="1705213" cy="161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43" y="2347180"/>
            <a:ext cx="5747669" cy="3925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035" y="1665368"/>
            <a:ext cx="583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711" y="483577"/>
            <a:ext cx="7072897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 dụng các khối đã biết để sắp xếp hoàn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 sản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 mĩ thuật mà em yêu thích.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068"/>
            <a:ext cx="3098380" cy="63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80" y="1029143"/>
            <a:ext cx="5477432" cy="448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334" y="1558630"/>
            <a:ext cx="4945695" cy="47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068"/>
            <a:ext cx="3098380" cy="63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80" y="1029143"/>
            <a:ext cx="5477432" cy="448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47" y="1660063"/>
            <a:ext cx="3478448" cy="4526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142" y="1660062"/>
            <a:ext cx="3486814" cy="4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6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070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78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3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326" y="887733"/>
            <a:ext cx="3621460" cy="279166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1925454" y="2034186"/>
            <a:ext cx="58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vật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997835" y="824865"/>
            <a:ext cx="758190" cy="996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1740" y="1821815"/>
            <a:ext cx="1769745" cy="14922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2845435" y="3304540"/>
            <a:ext cx="1062990" cy="29146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997575" y="1369060"/>
            <a:ext cx="2467610" cy="19450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996940" y="243205"/>
            <a:ext cx="2468245" cy="11258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64160" y="3982720"/>
            <a:ext cx="3644265" cy="2320290"/>
          </a:xfrm>
          <a:prstGeom prst="triangl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1570" y="4653915"/>
            <a:ext cx="1909445" cy="16490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253" y="5142864"/>
            <a:ext cx="1310053" cy="11601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629399" y="4413738"/>
            <a:ext cx="852854" cy="729127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24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7" y="469415"/>
            <a:ext cx="8024221" cy="1779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4033" y="171444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(3 tiết)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50FFD6-615D-4A67-977A-358F5009A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7021" r="15310" b="13606"/>
          <a:stretch/>
        </p:blipFill>
        <p:spPr>
          <a:xfrm>
            <a:off x="724395" y="2244436"/>
            <a:ext cx="8051470" cy="42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81" y="693821"/>
            <a:ext cx="1352739" cy="1238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20" y="1409353"/>
            <a:ext cx="6706536" cy="457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721" y="1866618"/>
            <a:ext cx="2645883" cy="3491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17" y="2694350"/>
            <a:ext cx="5115639" cy="272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03" y="5418880"/>
            <a:ext cx="8078505" cy="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1" y="931796"/>
            <a:ext cx="6868484" cy="581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7" y="1512902"/>
            <a:ext cx="8326234" cy="405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77" y="5740659"/>
            <a:ext cx="826885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1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" y="916681"/>
            <a:ext cx="6868484" cy="581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0" y="1799766"/>
            <a:ext cx="8507383" cy="3229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84" y="5180037"/>
            <a:ext cx="826885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3" y="986983"/>
            <a:ext cx="6811326" cy="485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30" y="1667776"/>
            <a:ext cx="6960939" cy="44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3" y="1472826"/>
            <a:ext cx="7724832" cy="4622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43" y="986983"/>
            <a:ext cx="681132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1036</TotalTime>
  <Words>113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132</cp:revision>
  <dcterms:created xsi:type="dcterms:W3CDTF">2021-01-29T04:19:07Z</dcterms:created>
  <dcterms:modified xsi:type="dcterms:W3CDTF">2023-11-07T23:22:11Z</dcterms:modified>
</cp:coreProperties>
</file>