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1" r:id="rId2"/>
    <p:sldId id="259" r:id="rId3"/>
    <p:sldId id="326" r:id="rId4"/>
    <p:sldId id="257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24" r:id="rId14"/>
    <p:sldId id="335" r:id="rId15"/>
    <p:sldId id="32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9" d="100"/>
          <a:sy n="79" d="100"/>
        </p:scale>
        <p:origin x="-38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0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1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52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3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605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167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3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742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96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39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98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3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4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15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88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8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99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92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65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2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9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1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0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923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33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1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6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2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8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60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3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812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065C9E6-2FD9-425D-BBB1-E53355525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7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07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9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2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008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6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95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7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245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4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713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0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212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4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06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CD2D2B4-C263-4DF2-9711-FC1EBFC5A4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217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167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6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4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46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0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5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73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45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  <a:pPr/>
              <a:t>2023/10/22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F3FE0388-D91F-4A83-BEDC-81A259EEF829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6" y="0"/>
            <a:ext cx="1178317" cy="117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5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2.em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xmlns="" id="{72C418F6-A104-48C2-8D24-C6FEAFEA16E5}"/>
              </a:ext>
            </a:extLst>
          </p:cNvPr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613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Luyện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9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1. </a:t>
            </a:r>
            <a:r>
              <a:rPr lang="vi-VN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Hãy vẽ một góc vuông trên lưới ô 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3E4D0E45-300C-4CCD-8986-8F7DE01A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96318"/>
              </p:ext>
            </p:extLst>
          </p:nvPr>
        </p:nvGraphicFramePr>
        <p:xfrm>
          <a:off x="3910581" y="2608936"/>
          <a:ext cx="4392136" cy="27425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27448">
                  <a:extLst>
                    <a:ext uri="{9D8B030D-6E8A-4147-A177-3AD203B41FA5}">
                      <a16:colId xmlns:a16="http://schemas.microsoft.com/office/drawing/2014/main" xmlns="" val="2170074919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1439085670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16094025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1855820786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4147551821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1554042343"/>
                    </a:ext>
                  </a:extLst>
                </a:gridCol>
                <a:gridCol w="627448">
                  <a:extLst>
                    <a:ext uri="{9D8B030D-6E8A-4147-A177-3AD203B41FA5}">
                      <a16:colId xmlns:a16="http://schemas.microsoft.com/office/drawing/2014/main" xmlns="" val="3795775094"/>
                    </a:ext>
                  </a:extLst>
                </a:gridCol>
              </a:tblGrid>
              <a:tr h="5485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587983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8444821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581142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369554"/>
                  </a:ext>
                </a:extLst>
              </a:tr>
              <a:tr h="5485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2265809"/>
                  </a:ext>
                </a:extLst>
              </a:tr>
            </a:tbl>
          </a:graphicData>
        </a:graphic>
      </p:graphicFrame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xmlns="" id="{C8793361-0956-4A8D-8EB1-D7E005D74FD7}"/>
              </a:ext>
            </a:extLst>
          </p:cNvPr>
          <p:cNvCxnSpPr>
            <a:cxnSpLocks/>
          </p:cNvCxnSpPr>
          <p:nvPr/>
        </p:nvCxnSpPr>
        <p:spPr>
          <a:xfrm flipH="1">
            <a:off x="5150541" y="3136912"/>
            <a:ext cx="8705" cy="168659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xmlns="" id="{B4229E36-5D72-4A7C-A2C2-9ECB7D03A74B}"/>
              </a:ext>
            </a:extLst>
          </p:cNvPr>
          <p:cNvCxnSpPr>
            <a:cxnSpLocks/>
          </p:cNvCxnSpPr>
          <p:nvPr/>
        </p:nvCxnSpPr>
        <p:spPr>
          <a:xfrm flipV="1">
            <a:off x="5119644" y="4818847"/>
            <a:ext cx="1930348" cy="4705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52D5EF-B6B1-4C0A-8644-CAC2D057E026}"/>
              </a:ext>
            </a:extLst>
          </p:cNvPr>
          <p:cNvSpPr txBox="1"/>
          <p:nvPr/>
        </p:nvSpPr>
        <p:spPr>
          <a:xfrm>
            <a:off x="4676017" y="2950540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55" name="TextBox 654">
            <a:extLst>
              <a:ext uri="{FF2B5EF4-FFF2-40B4-BE49-F238E27FC236}">
                <a16:creationId xmlns:a16="http://schemas.microsoft.com/office/drawing/2014/main" xmlns="" id="{B41B7025-95B1-4BBC-B180-E55EB0779F43}"/>
              </a:ext>
            </a:extLst>
          </p:cNvPr>
          <p:cNvSpPr txBox="1"/>
          <p:nvPr/>
        </p:nvSpPr>
        <p:spPr>
          <a:xfrm>
            <a:off x="4717332" y="4555519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1" name="TextBox 710">
            <a:extLst>
              <a:ext uri="{FF2B5EF4-FFF2-40B4-BE49-F238E27FC236}">
                <a16:creationId xmlns:a16="http://schemas.microsoft.com/office/drawing/2014/main" xmlns="" id="{D55A17A1-E8BB-4660-BB0A-423EB404B483}"/>
              </a:ext>
            </a:extLst>
          </p:cNvPr>
          <p:cNvSpPr txBox="1"/>
          <p:nvPr/>
        </p:nvSpPr>
        <p:spPr>
          <a:xfrm>
            <a:off x="6972406" y="4627564"/>
            <a:ext cx="355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1185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9" grpId="0"/>
      <p:bldP spid="655" grpId="0"/>
      <p:bldP spid="7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108769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Trong các hình sau, hình nào có nhiều góc vuông nhất?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B09007-AF32-48C6-A14E-51A2CDAAB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0784" y="2451925"/>
            <a:ext cx="6262963" cy="3488233"/>
          </a:xfrm>
          <a:prstGeom prst="rect">
            <a:avLst/>
          </a:prstGeom>
        </p:spPr>
      </p:pic>
      <p:sp>
        <p:nvSpPr>
          <p:cNvPr id="656" name="Rounded Rectangle 72">
            <a:extLst>
              <a:ext uri="{FF2B5EF4-FFF2-40B4-BE49-F238E27FC236}">
                <a16:creationId xmlns:a16="http://schemas.microsoft.com/office/drawing/2014/main" xmlns="" id="{4C1277A7-51F5-4C25-93BF-CC594F445022}"/>
              </a:ext>
            </a:extLst>
          </p:cNvPr>
          <p:cNvSpPr/>
          <p:nvPr/>
        </p:nvSpPr>
        <p:spPr>
          <a:xfrm>
            <a:off x="561816" y="2607073"/>
            <a:ext cx="5486400" cy="185700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xmlns="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909" y="4166979"/>
            <a:ext cx="1450572" cy="1853327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xmlns="" id="{20BEEDB6-DA99-4493-AD6B-BF0E9004FEB9}"/>
              </a:ext>
            </a:extLst>
          </p:cNvPr>
          <p:cNvSpPr txBox="1"/>
          <p:nvPr/>
        </p:nvSpPr>
        <p:spPr>
          <a:xfrm>
            <a:off x="729048" y="2614952"/>
            <a:ext cx="533956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1306E63-569D-4567-B042-7883A81F7276}"/>
              </a:ext>
            </a:extLst>
          </p:cNvPr>
          <p:cNvSpPr txBox="1"/>
          <p:nvPr/>
        </p:nvSpPr>
        <p:spPr>
          <a:xfrm>
            <a:off x="717254" y="2142069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A có 1 góc vuông.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9" name="TextBox 658">
            <a:extLst>
              <a:ext uri="{FF2B5EF4-FFF2-40B4-BE49-F238E27FC236}">
                <a16:creationId xmlns:a16="http://schemas.microsoft.com/office/drawing/2014/main" xmlns="" id="{75F9DDE2-8F59-40FC-85B1-AC496BEF1A28}"/>
              </a:ext>
            </a:extLst>
          </p:cNvPr>
          <p:cNvSpPr txBox="1"/>
          <p:nvPr/>
        </p:nvSpPr>
        <p:spPr>
          <a:xfrm>
            <a:off x="707478" y="2944600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B có 4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0" name="TextBox 659">
            <a:extLst>
              <a:ext uri="{FF2B5EF4-FFF2-40B4-BE49-F238E27FC236}">
                <a16:creationId xmlns:a16="http://schemas.microsoft.com/office/drawing/2014/main" xmlns="" id="{F8368616-9C58-49AE-B243-F83151CF666B}"/>
              </a:ext>
            </a:extLst>
          </p:cNvPr>
          <p:cNvSpPr txBox="1"/>
          <p:nvPr/>
        </p:nvSpPr>
        <p:spPr>
          <a:xfrm>
            <a:off x="727354" y="3625751"/>
            <a:ext cx="578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C có 3 góc vuông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2" name="TextBox 711">
            <a:extLst>
              <a:ext uri="{FF2B5EF4-FFF2-40B4-BE49-F238E27FC236}">
                <a16:creationId xmlns:a16="http://schemas.microsoft.com/office/drawing/2014/main" xmlns="" id="{42F9D7AD-5912-4B57-B5F1-066EC8EF359A}"/>
              </a:ext>
            </a:extLst>
          </p:cNvPr>
          <p:cNvSpPr txBox="1"/>
          <p:nvPr/>
        </p:nvSpPr>
        <p:spPr>
          <a:xfrm>
            <a:off x="757734" y="4347370"/>
            <a:ext cx="5784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D không có góc vuông nào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TextBox 712">
            <a:extLst>
              <a:ext uri="{FF2B5EF4-FFF2-40B4-BE49-F238E27FC236}">
                <a16:creationId xmlns:a16="http://schemas.microsoft.com/office/drawing/2014/main" xmlns="" id="{9C8B8B3B-F142-4DF8-BD66-9833B01D2271}"/>
              </a:ext>
            </a:extLst>
          </p:cNvPr>
          <p:cNvSpPr txBox="1"/>
          <p:nvPr/>
        </p:nvSpPr>
        <p:spPr>
          <a:xfrm>
            <a:off x="941936" y="5850808"/>
            <a:ext cx="8213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hình B có nhiều góc vuông nhất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9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656" grpId="0" animBg="1"/>
      <p:bldP spid="656" grpId="1" animBg="1"/>
      <p:bldP spid="658" grpId="0"/>
      <p:bldP spid="65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699336" y="143474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Củng</a:t>
            </a:r>
            <a:r>
              <a:rPr kumimoji="0" lang="en-US" altLang="zh-CN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cố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9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>
            <a:extLst>
              <a:ext uri="{FF2B5EF4-FFF2-40B4-BE49-F238E27FC236}">
                <a16:creationId xmlns:a16="http://schemas.microsoft.com/office/drawing/2014/main" xmlns="" id="{4C1277A7-51F5-4C25-93BF-CC594F445022}"/>
              </a:ext>
            </a:extLst>
          </p:cNvPr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>
            <a:extLst>
              <a:ext uri="{FF2B5EF4-FFF2-40B4-BE49-F238E27FC236}">
                <a16:creationId xmlns:a16="http://schemas.microsoft.com/office/drawing/2014/main" xmlns="" id="{02FA7FEF-5463-48BF-B722-EA4481CB0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>
            <a:extLst>
              <a:ext uri="{FF2B5EF4-FFF2-40B4-BE49-F238E27FC236}">
                <a16:creationId xmlns:a16="http://schemas.microsoft.com/office/drawing/2014/main" xmlns="" id="{20BEEDB6-DA99-4493-AD6B-BF0E9004FEB9}"/>
              </a:ext>
            </a:extLst>
          </p:cNvPr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6" grpId="1" animBg="1"/>
      <p:bldP spid="658" grpId="0"/>
      <p:bldP spid="6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xmlns="" id="{72C418F6-A104-48C2-8D24-C6FEAFEA16E5}"/>
              </a:ext>
            </a:extLst>
          </p:cNvPr>
          <p:cNvSpPr txBox="1"/>
          <p:nvPr/>
        </p:nvSpPr>
        <p:spPr>
          <a:xfrm>
            <a:off x="1940198" y="1946889"/>
            <a:ext cx="8609729" cy="295465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Tạm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và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hẹn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gặp</a:t>
            </a: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lại</a:t>
            </a:r>
            <a:endParaRPr kumimoji="0" lang="en-US" sz="9600" b="0" i="0" u="none" strike="noStrike" kern="1200" cap="none" spc="0" normalizeH="0" baseline="0" noProof="0" dirty="0">
              <a:ln w="57150">
                <a:solidFill>
                  <a:prstClr val="white"/>
                </a:solidFill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875" y="1451402"/>
            <a:ext cx="59201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83566" y="631967"/>
            <a:ext cx="2616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THỬ THÁCH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B12699E4-5E26-420C-A3D8-287DB5AE797C}"/>
              </a:ext>
            </a:extLst>
          </p:cNvPr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60847D16-8288-4F9C-A40C-A094154D1855}"/>
              </a:ext>
            </a:extLst>
          </p:cNvPr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7033F6F7-0694-4499-972B-E2CF6CD2EE1A}"/>
              </a:ext>
            </a:extLst>
          </p:cNvPr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BBFDBE-7809-4B72-B7CD-92BA7A5E5D81}"/>
              </a:ext>
            </a:extLst>
          </p:cNvPr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10A00CF-8D69-4D37-B639-1B806CF3ABEE}"/>
              </a:ext>
            </a:extLst>
          </p:cNvPr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8 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056EF28-466D-4397-93E3-5EA8D77BEFD0}"/>
              </a:ext>
            </a:extLst>
          </p:cNvPr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DF61411-B083-4405-A92D-C495F0C67742}"/>
              </a:ext>
            </a:extLst>
          </p:cNvPr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02556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>
              <a:extLst>
                <a:ext uri="{FF2B5EF4-FFF2-40B4-BE49-F238E27FC236}">
                  <a16:creationId xmlns:a16="http://schemas.microsoft.com/office/drawing/2014/main" xmlns="" id="{D9125A36-2345-42B0-A648-BEB3B4292DD1}"/>
                </a:ext>
              </a:extLst>
            </p:cNvPr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</a:p>
          </p:txBody>
        </p:sp>
      </p:grpSp>
      <p:sp>
        <p:nvSpPr>
          <p:cNvPr id="714" name="TextBox 713">
            <a:extLst>
              <a:ext uri="{FF2B5EF4-FFF2-40B4-BE49-F238E27FC236}">
                <a16:creationId xmlns:a16="http://schemas.microsoft.com/office/drawing/2014/main" xmlns="" id="{D7CE8C5E-375F-4C8D-B5DE-BDF8252A15C5}"/>
              </a:ext>
            </a:extLst>
          </p:cNvPr>
          <p:cNvSpPr txBox="1"/>
          <p:nvPr/>
        </p:nvSpPr>
        <p:spPr>
          <a:xfrm>
            <a:off x="1349277" y="2260601"/>
            <a:ext cx="9636703" cy="216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Bài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18: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,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góc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vuông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C036C07-919A-46C9-826E-9CB9C94A80C6}"/>
              </a:ext>
            </a:extLst>
          </p:cNvPr>
          <p:cNvSpPr txBox="1"/>
          <p:nvPr/>
        </p:nvSpPr>
        <p:spPr>
          <a:xfrm>
            <a:off x="4404110" y="4670100"/>
            <a:ext cx="3380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t>	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</a:t>
            </a:r>
            <a:endParaRPr kumimoji="0" lang="vi-VN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7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7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2023819" y="2643060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1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Khám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phá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94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oiny" panose="02000903060500060000" pitchFamily="2" charset="0"/>
                <a:ea typeface="Microsoft YaHei UI" panose="020B0503020204020204" pitchFamily="34" charset="-122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0A8A1E-D6A1-4C83-A1FC-391B1C38B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624" y="1697420"/>
            <a:ext cx="6087064" cy="26002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9222E2-DF6A-470C-BD88-B6718250FBEA}"/>
              </a:ext>
            </a:extLst>
          </p:cNvPr>
          <p:cNvSpPr txBox="1"/>
          <p:nvPr/>
        </p:nvSpPr>
        <p:spPr>
          <a:xfrm>
            <a:off x="2457399" y="4590341"/>
            <a:ext cx="882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6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DC252F3-DA3A-4A31-BF69-80765E462A37}"/>
              </a:ext>
            </a:extLst>
          </p:cNvPr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90C4250C-0CB3-487F-9E88-D9B43629B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8FD81DA2-2DAB-4772-844B-1FB88C0A87F9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3A54383-7B89-4651-8B73-3ACB3B1DB78F}"/>
                </a:ext>
              </a:extLst>
            </p:cNvPr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xmlns="" id="{434C1012-EE5D-442B-BC54-B712B45E9487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" name="TextBox 654">
              <a:extLst>
                <a:ext uri="{FF2B5EF4-FFF2-40B4-BE49-F238E27FC236}">
                  <a16:creationId xmlns:a16="http://schemas.microsoft.com/office/drawing/2014/main" xmlns="" id="{CF979110-5AC6-4E07-8B69-1D7AA75D011F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712" name="Group 711">
            <a:extLst>
              <a:ext uri="{FF2B5EF4-FFF2-40B4-BE49-F238E27FC236}">
                <a16:creationId xmlns:a16="http://schemas.microsoft.com/office/drawing/2014/main" xmlns="" id="{C59EA85F-6C6B-4B81-9D06-64121BF224E7}"/>
              </a:ext>
            </a:extLst>
          </p:cNvPr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>
              <a:extLst>
                <a:ext uri="{FF2B5EF4-FFF2-40B4-BE49-F238E27FC236}">
                  <a16:creationId xmlns:a16="http://schemas.microsoft.com/office/drawing/2014/main" xmlns="" id="{250F7A19-A1B1-4E9E-92DA-B6B866742A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>
              <a:extLst>
                <a:ext uri="{FF2B5EF4-FFF2-40B4-BE49-F238E27FC236}">
                  <a16:creationId xmlns:a16="http://schemas.microsoft.com/office/drawing/2014/main" xmlns="" id="{DCDED7C4-C97F-4074-8C23-E881C60F125E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xmlns="" id="{610C26D9-D84D-4F76-A6CB-D425CA9D699A}"/>
                </a:ext>
              </a:extLst>
            </p:cNvPr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xmlns="" id="{1CFC684A-69DF-4BB1-87B6-C01877C2B63D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xmlns="" id="{8DFDF884-CB45-4E46-8870-370EC2A65499}"/>
                </a:ext>
              </a:extLst>
            </p:cNvPr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718" name="Group 717">
            <a:extLst>
              <a:ext uri="{FF2B5EF4-FFF2-40B4-BE49-F238E27FC236}">
                <a16:creationId xmlns:a16="http://schemas.microsoft.com/office/drawing/2014/main" xmlns="" id="{F0870601-73E5-4C49-B05E-F3533B7FA673}"/>
              </a:ext>
            </a:extLst>
          </p:cNvPr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>
              <a:extLst>
                <a:ext uri="{FF2B5EF4-FFF2-40B4-BE49-F238E27FC236}">
                  <a16:creationId xmlns:a16="http://schemas.microsoft.com/office/drawing/2014/main" xmlns="" id="{0CF35F2D-CA02-4CA7-9B06-F9307571DE36}"/>
                </a:ext>
              </a:extLst>
            </p:cNvPr>
            <p:cNvCxnSpPr>
              <a:cxnSpLocks/>
            </p:cNvCxnSpPr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>
              <a:extLst>
                <a:ext uri="{FF2B5EF4-FFF2-40B4-BE49-F238E27FC236}">
                  <a16:creationId xmlns:a16="http://schemas.microsoft.com/office/drawing/2014/main" xmlns="" id="{C3A643A7-43D4-4D5F-A5BE-EBD8023EEAB6}"/>
                </a:ext>
              </a:extLst>
            </p:cNvPr>
            <p:cNvCxnSpPr>
              <a:cxnSpLocks/>
            </p:cNvCxnSpPr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>
              <a:extLst>
                <a:ext uri="{FF2B5EF4-FFF2-40B4-BE49-F238E27FC236}">
                  <a16:creationId xmlns:a16="http://schemas.microsoft.com/office/drawing/2014/main" xmlns="" id="{C774F52D-2738-4237-B03A-453B74FB78D9}"/>
                </a:ext>
              </a:extLst>
            </p:cNvPr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723" name="TextBox 722">
              <a:extLst>
                <a:ext uri="{FF2B5EF4-FFF2-40B4-BE49-F238E27FC236}">
                  <a16:creationId xmlns:a16="http://schemas.microsoft.com/office/drawing/2014/main" xmlns="" id="{10812FF7-7EA7-4AC1-A592-C9FA7ABCBC12}"/>
                </a:ext>
              </a:extLst>
            </p:cNvPr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xmlns="" id="{934FDA15-817F-4BD9-90F9-1E5903EF3F64}"/>
                </a:ext>
              </a:extLst>
            </p:cNvPr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AABA9450-17C6-4616-9AD0-9D2707A7FAD3}"/>
              </a:ext>
            </a:extLst>
          </p:cNvPr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</a:p>
        </p:txBody>
      </p:sp>
      <p:sp>
        <p:nvSpPr>
          <p:cNvPr id="729" name="Rectangle: Rounded Corners 728">
            <a:extLst>
              <a:ext uri="{FF2B5EF4-FFF2-40B4-BE49-F238E27FC236}">
                <a16:creationId xmlns:a16="http://schemas.microsoft.com/office/drawing/2014/main" xmlns="" id="{22EF742C-FF48-4644-BC03-4D41609CFA2F}"/>
              </a:ext>
            </a:extLst>
          </p:cNvPr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</a:p>
        </p:txBody>
      </p:sp>
      <p:sp>
        <p:nvSpPr>
          <p:cNvPr id="730" name="Rectangle: Rounded Corners 729">
            <a:extLst>
              <a:ext uri="{FF2B5EF4-FFF2-40B4-BE49-F238E27FC236}">
                <a16:creationId xmlns:a16="http://schemas.microsoft.com/office/drawing/2014/main" xmlns="" id="{D4640161-66C3-4BDA-BC1A-622C686F0F4A}"/>
              </a:ext>
            </a:extLst>
          </p:cNvPr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</a:p>
        </p:txBody>
      </p:sp>
    </p:spTree>
    <p:extLst>
      <p:ext uri="{BB962C8B-B14F-4D97-AF65-F5344CB8AC3E}">
        <p14:creationId xmlns:p14="http://schemas.microsoft.com/office/powerpoint/2010/main" val="28476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8C7A9B-5D7E-47F0-83FD-46F42FB6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B531DB-2998-436B-9DED-64E1CF7863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4C2A671-1106-43BD-9D1D-19A08373DD7B}"/>
              </a:ext>
            </a:extLst>
          </p:cNvPr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88F3BCC-A20C-4B1E-BECD-232819E47319}"/>
              </a:ext>
            </a:extLst>
          </p:cNvPr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>
              <a:extLst>
                <a:ext uri="{FF2B5EF4-FFF2-40B4-BE49-F238E27FC236}">
                  <a16:creationId xmlns:a16="http://schemas.microsoft.com/office/drawing/2014/main" xmlns="" id="{DC48E027-8B25-428D-AAAC-F51985DA6A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xmlns="" id="{FA955C32-1D9D-4D33-B358-63B4D55D71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xmlns="" id="{59D5F3C4-37CA-4D54-99EF-92E418DC1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5112059D-704F-465E-A87A-065C6BECEDEE}"/>
                </a:ext>
              </a:extLst>
            </p:cNvPr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659" name="TextBox 658">
              <a:extLst>
                <a:ext uri="{FF2B5EF4-FFF2-40B4-BE49-F238E27FC236}">
                  <a16:creationId xmlns:a16="http://schemas.microsoft.com/office/drawing/2014/main" xmlns="" id="{25220C55-131E-4DF3-AA11-DF63834D06CB}"/>
                </a:ext>
              </a:extLst>
            </p:cNvPr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  <p:sp>
          <p:nvSpPr>
            <p:cNvPr id="660" name="TextBox 659">
              <a:extLst>
                <a:ext uri="{FF2B5EF4-FFF2-40B4-BE49-F238E27FC236}">
                  <a16:creationId xmlns:a16="http://schemas.microsoft.com/office/drawing/2014/main" xmlns="" id="{ABE664E2-2E64-4B4B-A9A9-0DCAF12B6F26}"/>
                </a:ext>
              </a:extLst>
            </p:cNvPr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558972D-2BD7-47F5-BE6E-42A534D8C526}"/>
              </a:ext>
            </a:extLst>
          </p:cNvPr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1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2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2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Hoạt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động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1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>
              <a:spLocks/>
            </p:cNvSpPr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>
              <a:spLocks/>
            </p:cNvSpPr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>
              <a:spLocks/>
            </p:cNvSpPr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>
              <a:spLocks/>
            </p:cNvSpPr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>
              <a:spLocks/>
            </p:cNvSpPr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>
              <a:spLocks/>
            </p:cNvSpPr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>
              <a:spLocks/>
            </p:cNvSpPr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>
              <a:spLocks/>
            </p:cNvSpPr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>
              <a:spLocks/>
            </p:cNvSpPr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>
              <a:spLocks/>
            </p:cNvSpPr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>
              <a:spLocks/>
            </p:cNvSpPr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>
              <a:spLocks/>
            </p:cNvSpPr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>
              <a:spLocks/>
            </p:cNvSpPr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>
              <a:spLocks/>
            </p:cNvSpPr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>
              <a:spLocks/>
            </p:cNvSpPr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>
              <a:spLocks/>
            </p:cNvSpPr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>
              <a:spLocks/>
            </p:cNvSpPr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>
              <a:spLocks/>
            </p:cNvSpPr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>
              <a:spLocks/>
            </p:cNvSpPr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>
              <a:spLocks/>
            </p:cNvSpPr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>
              <a:spLocks/>
            </p:cNvSpPr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>
              <a:spLocks/>
            </p:cNvSpPr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>
              <a:spLocks/>
            </p:cNvSpPr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>
              <a:spLocks/>
            </p:cNvSpPr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>
              <a:spLocks/>
            </p:cNvSpPr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>
              <a:spLocks/>
            </p:cNvSpPr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>
              <a:spLocks/>
            </p:cNvSpPr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>
              <a:spLocks/>
            </p:cNvSpPr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>
              <a:spLocks/>
            </p:cNvSpPr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>
              <a:spLocks/>
            </p:cNvSpPr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>
              <a:spLocks/>
            </p:cNvSpPr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>
              <a:spLocks/>
            </p:cNvSpPr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>
              <a:spLocks/>
            </p:cNvSpPr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>
              <a:spLocks/>
            </p:cNvSpPr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>
              <a:spLocks/>
            </p:cNvSpPr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>
              <a:spLocks/>
            </p:cNvSpPr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>
              <a:spLocks/>
            </p:cNvSpPr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>
              <a:spLocks/>
            </p:cNvSpPr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>
              <a:spLocks/>
            </p:cNvSpPr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>
              <a:spLocks/>
            </p:cNvSpPr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>
              <a:spLocks/>
            </p:cNvSpPr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>
              <a:spLocks/>
            </p:cNvSpPr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>
              <a:spLocks/>
            </p:cNvSpPr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>
              <a:spLocks/>
            </p:cNvSpPr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>
              <a:spLocks/>
            </p:cNvSpPr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>
              <a:spLocks/>
            </p:cNvSpPr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>
              <a:spLocks/>
            </p:cNvSpPr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>
              <a:spLocks/>
            </p:cNvSpPr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>
              <a:spLocks/>
            </p:cNvSpPr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>
              <a:spLocks/>
            </p:cNvSpPr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>
              <a:spLocks/>
            </p:cNvSpPr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>
              <a:spLocks/>
            </p:cNvSpPr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>
              <a:spLocks/>
            </p:cNvSpPr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>
              <a:spLocks/>
            </p:cNvSpPr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>
              <a:spLocks/>
            </p:cNvSpPr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>
              <a:spLocks/>
            </p:cNvSpPr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>
              <a:spLocks/>
            </p:cNvSpPr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>
              <a:spLocks/>
            </p:cNvSpPr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>
              <a:spLocks/>
            </p:cNvSpPr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>
              <a:spLocks/>
            </p:cNvSpPr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>
              <a:spLocks/>
            </p:cNvSpPr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>
              <a:spLocks/>
            </p:cNvSpPr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>
              <a:spLocks/>
            </p:cNvSpPr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>
              <a:spLocks/>
            </p:cNvSpPr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>
              <a:spLocks/>
            </p:cNvSpPr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>
              <a:spLocks/>
            </p:cNvSpPr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>
              <a:spLocks/>
            </p:cNvSpPr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>
              <a:spLocks/>
            </p:cNvSpPr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>
              <a:spLocks/>
            </p:cNvSpPr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>
              <a:spLocks/>
            </p:cNvSpPr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>
              <a:spLocks/>
            </p:cNvSpPr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>
              <a:spLocks/>
            </p:cNvSpPr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>
              <a:spLocks/>
            </p:cNvSpPr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>
              <a:spLocks/>
            </p:cNvSpPr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>
              <a:spLocks/>
            </p:cNvSpPr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>
              <a:spLocks/>
            </p:cNvSpPr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>
              <a:spLocks/>
            </p:cNvSpPr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>
              <a:spLocks/>
            </p:cNvSpPr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>
              <a:spLocks/>
            </p:cNvSpPr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>
              <a:spLocks/>
            </p:cNvSpPr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>
              <a:spLocks/>
            </p:cNvSpPr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>
              <a:spLocks/>
            </p:cNvSpPr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>
              <a:spLocks/>
            </p:cNvSpPr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>
              <a:spLocks/>
            </p:cNvSpPr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>
              <a:spLocks/>
            </p:cNvSpPr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>
              <a:spLocks/>
            </p:cNvSpPr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>
              <a:spLocks/>
            </p:cNvSpPr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>
              <a:spLocks/>
            </p:cNvSpPr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>
              <a:spLocks/>
            </p:cNvSpPr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>
              <a:spLocks/>
            </p:cNvSpPr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>
              <a:spLocks/>
            </p:cNvSpPr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>
              <a:spLocks/>
            </p:cNvSpPr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>
              <a:spLocks/>
            </p:cNvSpPr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>
              <a:spLocks/>
            </p:cNvSpPr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>
              <a:spLocks/>
            </p:cNvSpPr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>
              <a:spLocks/>
            </p:cNvSpPr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>
              <a:spLocks/>
            </p:cNvSpPr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>
              <a:spLocks/>
            </p:cNvSpPr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>
              <a:spLocks/>
            </p:cNvSpPr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>
              <a:spLocks/>
            </p:cNvSpPr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>
              <a:spLocks/>
            </p:cNvSpPr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>
              <a:spLocks/>
            </p:cNvSpPr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>
              <a:spLocks/>
            </p:cNvSpPr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>
              <a:spLocks/>
            </p:cNvSpPr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>
              <a:spLocks/>
            </p:cNvSpPr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>
              <a:spLocks/>
            </p:cNvSpPr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>
              <a:spLocks/>
            </p:cNvSpPr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>
              <a:spLocks/>
            </p:cNvSpPr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>
              <a:spLocks/>
            </p:cNvSpPr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>
              <a:spLocks/>
            </p:cNvSpPr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>
              <a:spLocks/>
            </p:cNvSpPr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>
              <a:spLocks/>
            </p:cNvSpPr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>
              <a:spLocks/>
            </p:cNvSpPr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>
              <a:spLocks/>
            </p:cNvSpPr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>
              <a:spLocks/>
            </p:cNvSpPr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>
              <a:spLocks/>
            </p:cNvSpPr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>
              <a:spLocks/>
            </p:cNvSpPr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>
              <a:spLocks/>
            </p:cNvSpPr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>
              <a:spLocks/>
            </p:cNvSpPr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>
              <a:spLocks/>
            </p:cNvSpPr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>
              <a:spLocks/>
            </p:cNvSpPr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>
              <a:spLocks/>
            </p:cNvSpPr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>
              <a:spLocks/>
            </p:cNvSpPr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>
              <a:spLocks/>
            </p:cNvSpPr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>
              <a:spLocks/>
            </p:cNvSpPr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>
              <a:spLocks/>
            </p:cNvSpPr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>
              <a:spLocks/>
            </p:cNvSpPr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>
              <a:spLocks/>
            </p:cNvSpPr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>
              <a:spLocks/>
            </p:cNvSpPr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>
              <a:spLocks/>
            </p:cNvSpPr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>
              <a:spLocks/>
            </p:cNvSpPr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>
              <a:spLocks/>
            </p:cNvSpPr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>
              <a:spLocks/>
            </p:cNvSpPr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>
              <a:spLocks/>
            </p:cNvSpPr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>
              <a:spLocks/>
            </p:cNvSpPr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>
              <a:spLocks/>
            </p:cNvSpPr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>
              <a:spLocks/>
            </p:cNvSpPr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>
              <a:spLocks/>
            </p:cNvSpPr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>
              <a:spLocks/>
            </p:cNvSpPr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>
              <a:spLocks/>
            </p:cNvSpPr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>
              <a:spLocks/>
            </p:cNvSpPr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>
              <a:spLocks/>
            </p:cNvSpPr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>
              <a:spLocks/>
            </p:cNvSpPr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>
              <a:spLocks/>
            </p:cNvSpPr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>
              <a:spLocks/>
            </p:cNvSpPr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>
              <a:spLocks/>
            </p:cNvSpPr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>
              <a:spLocks/>
            </p:cNvSpPr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>
              <a:spLocks/>
            </p:cNvSpPr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>
              <a:spLocks/>
            </p:cNvSpPr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>
              <a:spLocks/>
            </p:cNvSpPr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>
              <a:spLocks/>
            </p:cNvSpPr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>
              <a:spLocks/>
            </p:cNvSpPr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>
              <a:spLocks/>
            </p:cNvSpPr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>
              <a:spLocks/>
            </p:cNvSpPr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>
              <a:spLocks/>
            </p:cNvSpPr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>
              <a:spLocks/>
            </p:cNvSpPr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>
              <a:spLocks/>
            </p:cNvSpPr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>
              <a:spLocks/>
            </p:cNvSpPr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>
              <a:spLocks/>
            </p:cNvSpPr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>
              <a:spLocks/>
            </p:cNvSpPr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>
              <a:spLocks/>
            </p:cNvSpPr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>
              <a:spLocks/>
            </p:cNvSpPr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>
              <a:spLocks/>
            </p:cNvSpPr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>
              <a:spLocks/>
            </p:cNvSpPr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>
              <a:spLocks/>
            </p:cNvSpPr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>
              <a:spLocks/>
            </p:cNvSpPr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>
              <a:spLocks/>
            </p:cNvSpPr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>
              <a:spLocks/>
            </p:cNvSpPr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>
              <a:spLocks/>
            </p:cNvSpPr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>
              <a:spLocks/>
            </p:cNvSpPr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>
              <a:spLocks/>
            </p:cNvSpPr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>
              <a:spLocks/>
            </p:cNvSpPr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>
              <a:spLocks/>
            </p:cNvSpPr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>
              <a:spLocks/>
            </p:cNvSpPr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>
              <a:spLocks/>
            </p:cNvSpPr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>
              <a:spLocks/>
            </p:cNvSpPr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>
              <a:spLocks/>
            </p:cNvSpPr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>
              <a:spLocks/>
            </p:cNvSpPr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>
              <a:spLocks/>
            </p:cNvSpPr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>
              <a:spLocks/>
            </p:cNvSpPr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>
              <a:spLocks/>
            </p:cNvSpPr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>
              <a:spLocks/>
            </p:cNvSpPr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>
              <a:spLocks/>
            </p:cNvSpPr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>
              <a:spLocks/>
            </p:cNvSpPr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>
              <a:spLocks/>
            </p:cNvSpPr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>
              <a:spLocks/>
            </p:cNvSpPr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>
              <a:spLocks/>
            </p:cNvSpPr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>
              <a:spLocks/>
            </p:cNvSpPr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>
              <a:spLocks/>
            </p:cNvSpPr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>
              <a:spLocks/>
            </p:cNvSpPr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>
              <a:spLocks/>
            </p:cNvSpPr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>
              <a:spLocks/>
            </p:cNvSpPr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>
              <a:spLocks/>
            </p:cNvSpPr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>
              <a:spLocks/>
            </p:cNvSpPr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>
              <a:spLocks/>
            </p:cNvSpPr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>
              <a:spLocks/>
            </p:cNvSpPr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>
              <a:spLocks/>
            </p:cNvSpPr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>
              <a:spLocks/>
            </p:cNvSpPr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>
              <a:spLocks/>
            </p:cNvSpPr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>
              <a:spLocks/>
            </p:cNvSpPr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>
              <a:spLocks/>
            </p:cNvSpPr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>
              <a:spLocks/>
            </p:cNvSpPr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>
              <a:spLocks/>
            </p:cNvSpPr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>
              <a:spLocks/>
            </p:cNvSpPr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>
              <a:spLocks/>
            </p:cNvSpPr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>
              <a:spLocks/>
            </p:cNvSpPr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>
              <a:spLocks/>
            </p:cNvSpPr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>
              <a:spLocks/>
            </p:cNvSpPr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>
              <a:spLocks/>
            </p:cNvSpPr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>
              <a:spLocks/>
            </p:cNvSpPr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>
              <a:spLocks/>
            </p:cNvSpPr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>
              <a:spLocks/>
            </p:cNvSpPr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>
              <a:spLocks/>
            </p:cNvSpPr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>
              <a:spLocks/>
            </p:cNvSpPr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>
              <a:spLocks/>
            </p:cNvSpPr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>
              <a:spLocks/>
            </p:cNvSpPr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>
              <a:spLocks/>
            </p:cNvSpPr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>
              <a:spLocks/>
            </p:cNvSpPr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>
              <a:spLocks/>
            </p:cNvSpPr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>
              <a:spLocks/>
            </p:cNvSpPr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>
              <a:spLocks/>
            </p:cNvSpPr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>
              <a:spLocks/>
            </p:cNvSpPr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>
              <a:spLocks/>
            </p:cNvSpPr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>
              <a:spLocks/>
            </p:cNvSpPr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>
              <a:spLocks/>
            </p:cNvSpPr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>
              <a:spLocks/>
            </p:cNvSpPr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>
              <a:spLocks/>
            </p:cNvSpPr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>
              <a:spLocks/>
            </p:cNvSpPr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>
              <a:spLocks/>
            </p:cNvSpPr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>
              <a:spLocks/>
            </p:cNvSpPr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>
              <a:spLocks/>
            </p:cNvSpPr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>
              <a:spLocks/>
            </p:cNvSpPr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>
              <a:spLocks/>
            </p:cNvSpPr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>
              <a:spLocks/>
            </p:cNvSpPr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>
              <a:spLocks/>
            </p:cNvSpPr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>
              <a:spLocks/>
            </p:cNvSpPr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>
              <a:spLocks/>
            </p:cNvSpPr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>
              <a:spLocks/>
            </p:cNvSpPr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>
              <a:spLocks/>
            </p:cNvSpPr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>
              <a:spLocks/>
            </p:cNvSpPr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>
              <a:spLocks/>
            </p:cNvSpPr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>
              <a:spLocks/>
            </p:cNvSpPr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>
              <a:spLocks/>
            </p:cNvSpPr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>
              <a:spLocks/>
            </p:cNvSpPr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>
              <a:spLocks/>
            </p:cNvSpPr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>
              <a:spLocks/>
            </p:cNvSpPr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>
              <a:spLocks/>
            </p:cNvSpPr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>
              <a:spLocks/>
            </p:cNvSpPr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>
              <a:spLocks/>
            </p:cNvSpPr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>
              <a:spLocks/>
            </p:cNvSpPr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>
              <a:spLocks/>
            </p:cNvSpPr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>
              <a:spLocks/>
            </p:cNvSpPr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>
              <a:spLocks/>
            </p:cNvSpPr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>
              <a:spLocks/>
            </p:cNvSpPr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>
              <a:spLocks/>
            </p:cNvSpPr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>
              <a:spLocks/>
            </p:cNvSpPr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>
              <a:spLocks/>
            </p:cNvSpPr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>
              <a:spLocks/>
            </p:cNvSpPr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>
              <a:spLocks/>
            </p:cNvSpPr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>
              <a:spLocks/>
            </p:cNvSpPr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>
              <a:spLocks/>
            </p:cNvSpPr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>
              <a:spLocks/>
            </p:cNvSpPr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>
              <a:spLocks/>
            </p:cNvSpPr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>
              <a:spLocks/>
            </p:cNvSpPr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>
              <a:spLocks/>
            </p:cNvSpPr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>
              <a:spLocks/>
            </p:cNvSpPr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>
              <a:spLocks/>
            </p:cNvSpPr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>
              <a:spLocks/>
            </p:cNvSpPr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>
              <a:spLocks/>
            </p:cNvSpPr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>
              <a:spLocks/>
            </p:cNvSpPr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>
              <a:spLocks/>
            </p:cNvSpPr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>
              <a:spLocks/>
            </p:cNvSpPr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>
              <a:spLocks/>
            </p:cNvSpPr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>
              <a:spLocks/>
            </p:cNvSpPr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>
              <a:spLocks/>
            </p:cNvSpPr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>
              <a:spLocks/>
            </p:cNvSpPr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>
              <a:spLocks/>
            </p:cNvSpPr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>
              <a:spLocks/>
            </p:cNvSpPr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>
              <a:spLocks/>
            </p:cNvSpPr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>
              <a:spLocks/>
            </p:cNvSpPr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>
              <a:spLocks/>
            </p:cNvSpPr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>
              <a:spLocks/>
            </p:cNvSpPr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>
              <a:spLocks/>
            </p:cNvSpPr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>
              <a:spLocks/>
            </p:cNvSpPr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>
                <a:spLocks/>
              </p:cNvSpPr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>
                <a:spLocks/>
              </p:cNvSpPr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>
                <a:spLocks/>
              </p:cNvSpPr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>
                <a:spLocks/>
              </p:cNvSpPr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>
                <a:spLocks/>
              </p:cNvSpPr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>
                <a:spLocks/>
              </p:cNvSpPr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>
                <a:spLocks/>
              </p:cNvSpPr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>
                <a:spLocks/>
              </p:cNvSpPr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>
                <a:spLocks/>
              </p:cNvSpPr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>
                <a:spLocks/>
              </p:cNvSpPr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>
                <a:spLocks/>
              </p:cNvSpPr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>
                <a:spLocks/>
              </p:cNvSpPr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>
                <a:spLocks/>
              </p:cNvSpPr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>
                <a:spLocks/>
              </p:cNvSpPr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>
                <a:spLocks/>
              </p:cNvSpPr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>
                <a:spLocks/>
              </p:cNvSpPr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>
                <a:spLocks/>
              </p:cNvSpPr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>
              <a:spLocks/>
            </p:cNvSpPr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>
              <a:spLocks/>
            </p:cNvSpPr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>
              <a:spLocks/>
            </p:cNvSpPr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>
              <a:spLocks/>
            </p:cNvSpPr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>
              <a:spLocks/>
            </p:cNvSpPr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>
              <a:spLocks/>
            </p:cNvSpPr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>
              <a:spLocks/>
            </p:cNvSpPr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>
              <a:spLocks/>
            </p:cNvSpPr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>
              <a:spLocks/>
            </p:cNvSpPr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>
              <a:spLocks/>
            </p:cNvSpPr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>
              <a:spLocks/>
            </p:cNvSpPr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>
              <a:spLocks/>
            </p:cNvSpPr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>
              <a:spLocks/>
            </p:cNvSpPr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>
              <a:spLocks/>
            </p:cNvSpPr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>
              <a:spLocks/>
            </p:cNvSpPr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>
              <a:spLocks/>
            </p:cNvSpPr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>
              <a:spLocks/>
            </p:cNvSpPr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>
              <a:spLocks/>
            </p:cNvSpPr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>
              <a:spLocks/>
            </p:cNvSpPr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>
              <a:spLocks/>
            </p:cNvSpPr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>
              <a:spLocks/>
            </p:cNvSpPr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>
              <a:spLocks/>
            </p:cNvSpPr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>
              <a:spLocks/>
            </p:cNvSpPr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>
              <a:spLocks/>
            </p:cNvSpPr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>
              <a:spLocks/>
            </p:cNvSpPr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>
              <a:spLocks/>
            </p:cNvSpPr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>
              <a:spLocks/>
            </p:cNvSpPr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>
              <a:spLocks/>
            </p:cNvSpPr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>
              <a:spLocks/>
            </p:cNvSpPr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>
              <a:spLocks/>
            </p:cNvSpPr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>
              <a:spLocks/>
            </p:cNvSpPr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>
              <a:spLocks/>
            </p:cNvSpPr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>
              <a:spLocks/>
            </p:cNvSpPr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>
              <a:spLocks/>
            </p:cNvSpPr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>
              <a:spLocks/>
            </p:cNvSpPr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>
              <a:spLocks/>
            </p:cNvSpPr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>
              <a:spLocks/>
            </p:cNvSpPr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>
              <a:spLocks/>
            </p:cNvSpPr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>
              <a:spLocks/>
            </p:cNvSpPr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>
              <a:spLocks/>
            </p:cNvSpPr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>
              <a:spLocks/>
            </p:cNvSpPr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>
              <a:spLocks/>
            </p:cNvSpPr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>
              <a:spLocks/>
            </p:cNvSpPr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>
              <a:spLocks/>
            </p:cNvSpPr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>
              <a:spLocks/>
            </p:cNvSpPr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>
              <a:spLocks/>
            </p:cNvSpPr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>
              <a:spLocks/>
            </p:cNvSpPr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E89127D-20E2-423E-B34A-075C299BBCD4}"/>
              </a:ext>
            </a:extLst>
          </p:cNvPr>
          <p:cNvSpPr/>
          <p:nvPr/>
        </p:nvSpPr>
        <p:spPr>
          <a:xfrm>
            <a:off x="352289" y="342680"/>
            <a:ext cx="11559975" cy="6201938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>
            <a:extLst>
              <a:ext uri="{FF2B5EF4-FFF2-40B4-BE49-F238E27FC236}">
                <a16:creationId xmlns:a16="http://schemas.microsoft.com/office/drawing/2014/main" xmlns="" id="{8A1FB08B-3C17-40B3-B31F-45962DF872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89514" y="434820"/>
            <a:ext cx="10698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2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ea typeface="Microsoft YaHei UI" panose="020B0503020204020204" pitchFamily="34" charset="-122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69DEDE-B313-4B0D-AA85-B0367D862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433" y="1504246"/>
            <a:ext cx="6816033" cy="33528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D0852D7-E79F-4A1D-80C7-3A9BEE69F2C2}"/>
              </a:ext>
            </a:extLst>
          </p:cNvPr>
          <p:cNvSpPr txBox="1"/>
          <p:nvPr/>
        </p:nvSpPr>
        <p:spPr>
          <a:xfrm>
            <a:off x="1634367" y="5032282"/>
            <a:ext cx="825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BAC,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HGK</a:t>
            </a:r>
          </a:p>
        </p:txBody>
      </p:sp>
      <p:sp>
        <p:nvSpPr>
          <p:cNvPr id="653" name="TextBox 652">
            <a:extLst>
              <a:ext uri="{FF2B5EF4-FFF2-40B4-BE49-F238E27FC236}">
                <a16:creationId xmlns:a16="http://schemas.microsoft.com/office/drawing/2014/main" xmlns="" id="{F44CE4EF-A50E-4A09-8EAE-9441C0C30AFF}"/>
              </a:ext>
            </a:extLst>
          </p:cNvPr>
          <p:cNvSpPr txBox="1"/>
          <p:nvPr/>
        </p:nvSpPr>
        <p:spPr>
          <a:xfrm>
            <a:off x="783190" y="5763405"/>
            <a:ext cx="10552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không vuông: góc NMP, góc QPR, góc LIT, góc XEY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316</Words>
  <Application>Microsoft Office PowerPoint</Application>
  <PresentationFormat>Custom</PresentationFormat>
  <Paragraphs>72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21AK22</cp:lastModifiedBy>
  <cp:revision>15</cp:revision>
  <dcterms:created xsi:type="dcterms:W3CDTF">2022-07-04T14:51:05Z</dcterms:created>
  <dcterms:modified xsi:type="dcterms:W3CDTF">2023-10-22T15:04:20Z</dcterms:modified>
</cp:coreProperties>
</file>