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4"/>
  </p:notesMasterIdLst>
  <p:sldIdLst>
    <p:sldId id="271" r:id="rId3"/>
    <p:sldId id="272" r:id="rId4"/>
    <p:sldId id="273" r:id="rId5"/>
    <p:sldId id="257" r:id="rId6"/>
    <p:sldId id="259" r:id="rId7"/>
    <p:sldId id="265" r:id="rId8"/>
    <p:sldId id="261" r:id="rId9"/>
    <p:sldId id="264" r:id="rId10"/>
    <p:sldId id="275" r:id="rId11"/>
    <p:sldId id="277" r:id="rId12"/>
    <p:sldId id="279" r:id="rId13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07" autoAdjust="0"/>
  </p:normalViewPr>
  <p:slideViewPr>
    <p:cSldViewPr>
      <p:cViewPr varScale="1">
        <p:scale>
          <a:sx n="92" d="100"/>
          <a:sy n="92" d="100"/>
        </p:scale>
        <p:origin x="75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7E4BA0-B389-4A9C-BC1D-3B38B02EAA65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993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459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96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240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71FB6B-B938-4273-9A84-C0A684E921FA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024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512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10287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5900"/>
            <a:ext cx="8229600" cy="2914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973D7E8-6B92-45E9-829A-15CD9873655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928076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777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1" name="当我们同在一起.wav"/>
          </p:stSnd>
        </p:sndAc>
      </p:transition>
    </mc:Choice>
    <mc:Fallback>
      <p:transition spd="slow" advTm="3000">
        <p:sndAc>
          <p:stSnd>
            <p:snd r:embed="rId1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74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E:\nh&#7841;c\Nhacdo\CODINU~1.MP3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0" Type="http://schemas.openxmlformats.org/officeDocument/2006/relationships/image" Target="../media/image10.gif"/><Relationship Id="rId4" Type="http://schemas.openxmlformats.org/officeDocument/2006/relationships/image" Target="../media/image4.jpeg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A0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1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9" name="WordArt 5"/>
          <p:cNvSpPr>
            <a:spLocks noChangeArrowheads="1" noChangeShapeType="1" noTextEdit="1"/>
          </p:cNvSpPr>
          <p:nvPr/>
        </p:nvSpPr>
        <p:spPr bwMode="auto">
          <a:xfrm>
            <a:off x="2057400" y="228600"/>
            <a:ext cx="5086350" cy="628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b="1" kern="10" spc="480"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ĐẠI LỘC</a:t>
            </a:r>
          </a:p>
          <a:p>
            <a:pPr algn="ctr"/>
            <a:r>
              <a:rPr lang="vi-VN" sz="2400" b="1" kern="10" spc="480"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CÔNG SÁU </a:t>
            </a:r>
            <a:endParaRPr lang="en-US" sz="2400" b="1" kern="10" spc="480">
              <a:solidFill>
                <a:srgbClr val="FF0000"/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3486150" y="949126"/>
            <a:ext cx="2228850" cy="2273699"/>
          </a:xfrm>
          <a:prstGeom prst="rect">
            <a:avLst/>
          </a:prstGeom>
          <a:solidFill>
            <a:srgbClr val="B5F1E3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altLang="en-US" sz="14175">
                <a:solidFill>
                  <a:srgbClr val="FF3300"/>
                </a:solidFill>
                <a:sym typeface="Wingdings" panose="05000000000000000000" pitchFamily="2" charset="2"/>
              </a:rPr>
              <a:t></a:t>
            </a:r>
          </a:p>
        </p:txBody>
      </p:sp>
      <p:sp>
        <p:nvSpPr>
          <p:cNvPr id="98311" name="AutoShape 7"/>
          <p:cNvSpPr>
            <a:spLocks noChangeArrowheads="1"/>
          </p:cNvSpPr>
          <p:nvPr/>
        </p:nvSpPr>
        <p:spPr bwMode="auto">
          <a:xfrm>
            <a:off x="1371600" y="3486150"/>
            <a:ext cx="6229350" cy="457200"/>
          </a:xfrm>
          <a:prstGeom prst="ribbon">
            <a:avLst>
              <a:gd name="adj1" fmla="val 12500"/>
              <a:gd name="adj2" fmla="val 50000"/>
            </a:avLst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en-US" altLang="en-US" sz="15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BÀI 4 :     SO SÁNH SỐ </a:t>
            </a:r>
            <a:endParaRPr lang="en-US" altLang="en-US" sz="1500" b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8312" name="Rectangle 8"/>
          <p:cNvSpPr>
            <a:spLocks noChangeArrowheads="1"/>
          </p:cNvSpPr>
          <p:nvPr/>
        </p:nvSpPr>
        <p:spPr bwMode="auto">
          <a:xfrm>
            <a:off x="1371600" y="3686175"/>
            <a:ext cx="65151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b="1">
              <a:solidFill>
                <a:srgbClr val="0000FF"/>
              </a:solidFill>
            </a:endParaRPr>
          </a:p>
        </p:txBody>
      </p:sp>
      <p:pic>
        <p:nvPicPr>
          <p:cNvPr id="98313" name="Picture 9" descr="ABARBLY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958953"/>
            <a:ext cx="6858000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4" name="Picture 10" descr="ABARBLY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5" name="Picture 11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00000">
            <a:off x="6972300" y="0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6" name="Picture 12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3489">
            <a:off x="6925866" y="4114800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7" name="Picture 13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7391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8" name="Picture 14" descr="WhitecornerFlow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69" y="4114800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9" name="Picture 15" descr="1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71937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0" name="Picture 16" descr="anim1690[1]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854" y="4633913"/>
            <a:ext cx="38290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1" name="Picture 17" descr="1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5923">
            <a:off x="6929437" y="0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2" name="Picture 18" descr="1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66584">
            <a:off x="6861572" y="3952875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3" name="Picture 19" descr="1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9402">
            <a:off x="1143000" y="171450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5" name="CODINU~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4629150"/>
            <a:ext cx="3429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26" name="WordArt 22"/>
          <p:cNvSpPr>
            <a:spLocks noChangeArrowheads="1" noChangeShapeType="1" noTextEdit="1"/>
          </p:cNvSpPr>
          <p:nvPr/>
        </p:nvSpPr>
        <p:spPr bwMode="auto">
          <a:xfrm>
            <a:off x="3086100" y="1143000"/>
            <a:ext cx="2971800" cy="1143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</a:t>
            </a:r>
          </a:p>
        </p:txBody>
      </p:sp>
      <p:sp>
        <p:nvSpPr>
          <p:cNvPr id="98327" name="Text Box 23"/>
          <p:cNvSpPr txBox="1">
            <a:spLocks noChangeArrowheads="1"/>
          </p:cNvSpPr>
          <p:nvPr/>
        </p:nvSpPr>
        <p:spPr bwMode="auto">
          <a:xfrm>
            <a:off x="2343150" y="4114800"/>
            <a:ext cx="462915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Người thực hiện:Văn Thị Hiên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8328" name="Text Box 24"/>
          <p:cNvSpPr txBox="1">
            <a:spLocks noChangeArrowheads="1"/>
          </p:cNvSpPr>
          <p:nvPr/>
        </p:nvSpPr>
        <p:spPr bwMode="auto">
          <a:xfrm>
            <a:off x="4000500" y="1543050"/>
            <a:ext cx="6858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350" b="1">
                <a:latin typeface="Times New Roman" panose="02020603050405020304" pitchFamily="18" charset="0"/>
              </a:rPr>
              <a:t>MÔN</a:t>
            </a:r>
          </a:p>
        </p:txBody>
      </p:sp>
      <p:sp>
        <p:nvSpPr>
          <p:cNvPr id="98329" name="Text Box 25"/>
          <p:cNvSpPr txBox="1">
            <a:spLocks noChangeArrowheads="1"/>
          </p:cNvSpPr>
          <p:nvPr/>
        </p:nvSpPr>
        <p:spPr bwMode="auto">
          <a:xfrm>
            <a:off x="4629150" y="1543050"/>
            <a:ext cx="6858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350" b="1">
                <a:latin typeface="Times New Roman" panose="02020603050405020304" pitchFamily="18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6999785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0" fill="hold"/>
                                        <p:tgtEl>
                                          <p:spTgt spid="9831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0" fill="hold"/>
                                        <p:tgtEl>
                                          <p:spTgt spid="9831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" dur="5000" fill="hold"/>
                                        <p:tgtEl>
                                          <p:spTgt spid="9831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98311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0" fill="hold"/>
                                        <p:tgtEl>
                                          <p:spTgt spid="98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0" fill="hold"/>
                                        <p:tgtEl>
                                          <p:spTgt spid="98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98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0" fill="hold"/>
                                        <p:tgtEl>
                                          <p:spTgt spid="98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98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98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98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8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3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" dur="3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3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3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8" dur="3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23713" fill="hold"/>
                                        <p:tgtEl>
                                          <p:spTgt spid="98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325"/>
                </p:tgtEl>
              </p:cMediaNode>
            </p:audio>
          </p:childTnLst>
        </p:cTn>
      </p:par>
    </p:tnLst>
    <p:bldLst>
      <p:bldP spid="98309" grpId="0" animBg="1"/>
      <p:bldP spid="98311" grpId="0" build="allAtOnce" animBg="1"/>
      <p:bldP spid="983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723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2060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F9407D-4F3D-43D8-B4B8-5F12570C0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85363"/>
            <a:ext cx="9323512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2E196E-2E5D-4A05-9497-C7E75F3AC070}"/>
              </a:ext>
            </a:extLst>
          </p:cNvPr>
          <p:cNvSpPr txBox="1"/>
          <p:nvPr/>
        </p:nvSpPr>
        <p:spPr>
          <a:xfrm>
            <a:off x="1987333" y="-397421"/>
            <a:ext cx="58970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TOÁN : BÀI 4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01BF914-B241-40F7-8B31-63CD30DC8C0B}"/>
              </a:ext>
            </a:extLst>
          </p:cNvPr>
          <p:cNvSpPr/>
          <p:nvPr/>
        </p:nvSpPr>
        <p:spPr>
          <a:xfrm>
            <a:off x="2555776" y="2233776"/>
            <a:ext cx="439248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NHAU, DẤU =</a:t>
            </a:r>
          </a:p>
          <a:p>
            <a:pPr algn="ctr"/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xmlns="" id="{B6900EBE-DF4B-4C3B-8FF7-60FD53AEC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84" y="1072937"/>
            <a:ext cx="438486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SO SÁNH </a:t>
            </a:r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SỐ </a:t>
            </a:r>
          </a:p>
          <a:p>
            <a:pPr algn="ctr"/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(</a:t>
            </a:r>
            <a:r>
              <a:rPr lang="en-US" altLang="ko-KR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Tiết</a:t>
            </a: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3</a:t>
            </a: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)</a:t>
            </a:r>
            <a:endParaRPr lang="en-US" altLang="ko-K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19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1a_wallcoo_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 Same Side Corner Rectangle 43"/>
          <p:cNvSpPr>
            <a:spLocks noChangeArrowheads="1"/>
          </p:cNvSpPr>
          <p:nvPr/>
        </p:nvSpPr>
        <p:spPr bwMode="auto">
          <a:xfrm>
            <a:off x="1152525" y="-5953"/>
            <a:ext cx="6858000" cy="457201"/>
          </a:xfrm>
          <a:custGeom>
            <a:avLst/>
            <a:gdLst>
              <a:gd name="T0" fmla="*/ 9144000 w 9144000"/>
              <a:gd name="T1" fmla="*/ 533400 h 1066800"/>
              <a:gd name="T2" fmla="*/ 4572000 w 9144000"/>
              <a:gd name="T3" fmla="*/ 1066800 h 1066800"/>
              <a:gd name="T4" fmla="*/ 0 w 9144000"/>
              <a:gd name="T5" fmla="*/ 533400 h 1066800"/>
              <a:gd name="T6" fmla="*/ 4572000 w 9144000"/>
              <a:gd name="T7" fmla="*/ 0 h 10668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2077 w 9144000"/>
              <a:gd name="T13" fmla="*/ 52077 h 1066800"/>
              <a:gd name="T14" fmla="*/ 9091923 w 9144000"/>
              <a:gd name="T15" fmla="*/ 1066800 h 1066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00" h="1066800">
                <a:moveTo>
                  <a:pt x="177804" y="0"/>
                </a:moveTo>
                <a:lnTo>
                  <a:pt x="8966196" y="0"/>
                </a:lnTo>
                <a:cubicBezTo>
                  <a:pt x="9064394" y="0"/>
                  <a:pt x="9144000" y="79605"/>
                  <a:pt x="9144000" y="177804"/>
                </a:cubicBezTo>
                <a:lnTo>
                  <a:pt x="9144000" y="1066800"/>
                </a:lnTo>
                <a:lnTo>
                  <a:pt x="0" y="1066800"/>
                </a:lnTo>
                <a:lnTo>
                  <a:pt x="0" y="177804"/>
                </a:lnTo>
                <a:cubicBezTo>
                  <a:pt x="0" y="79605"/>
                  <a:pt x="79605" y="0"/>
                  <a:pt x="177803" y="0"/>
                </a:cubicBezTo>
                <a:close/>
              </a:path>
            </a:pathLst>
          </a:custGeom>
          <a:solidFill>
            <a:srgbClr val="008080"/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alt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5956" name="Group 4"/>
          <p:cNvGrpSpPr>
            <a:grpSpLocks/>
          </p:cNvGrpSpPr>
          <p:nvPr/>
        </p:nvGrpSpPr>
        <p:grpSpPr bwMode="auto">
          <a:xfrm>
            <a:off x="1143000" y="1088232"/>
            <a:ext cx="3551635" cy="4055269"/>
            <a:chOff x="3103" y="540"/>
            <a:chExt cx="2064" cy="3444"/>
          </a:xfrm>
        </p:grpSpPr>
        <p:sp>
          <p:nvSpPr>
            <p:cNvPr id="125957" name="Freeform 5"/>
            <p:cNvSpPr>
              <a:spLocks/>
            </p:cNvSpPr>
            <p:nvPr/>
          </p:nvSpPr>
          <p:spPr bwMode="auto">
            <a:xfrm>
              <a:off x="3103" y="540"/>
              <a:ext cx="2064" cy="2382"/>
            </a:xfrm>
            <a:custGeom>
              <a:avLst/>
              <a:gdLst>
                <a:gd name="T0" fmla="*/ 1535 w 2064"/>
                <a:gd name="T1" fmla="*/ 2229 h 2382"/>
                <a:gd name="T2" fmla="*/ 386 w 2064"/>
                <a:gd name="T3" fmla="*/ 2183 h 2382"/>
                <a:gd name="T4" fmla="*/ 340 w 2064"/>
                <a:gd name="T5" fmla="*/ 1884 h 2382"/>
                <a:gd name="T6" fmla="*/ 133 w 2064"/>
                <a:gd name="T7" fmla="*/ 1654 h 2382"/>
                <a:gd name="T8" fmla="*/ 87 w 2064"/>
                <a:gd name="T9" fmla="*/ 872 h 2382"/>
                <a:gd name="T10" fmla="*/ 248 w 2064"/>
                <a:gd name="T11" fmla="*/ 711 h 2382"/>
                <a:gd name="T12" fmla="*/ 271 w 2064"/>
                <a:gd name="T13" fmla="*/ 619 h 2382"/>
                <a:gd name="T14" fmla="*/ 317 w 2064"/>
                <a:gd name="T15" fmla="*/ 481 h 2382"/>
                <a:gd name="T16" fmla="*/ 478 w 2064"/>
                <a:gd name="T17" fmla="*/ 159 h 2382"/>
                <a:gd name="T18" fmla="*/ 1037 w 2064"/>
                <a:gd name="T19" fmla="*/ 0 h 2382"/>
                <a:gd name="T20" fmla="*/ 1765 w 2064"/>
                <a:gd name="T21" fmla="*/ 182 h 2382"/>
                <a:gd name="T22" fmla="*/ 1811 w 2064"/>
                <a:gd name="T23" fmla="*/ 251 h 2382"/>
                <a:gd name="T24" fmla="*/ 1834 w 2064"/>
                <a:gd name="T25" fmla="*/ 872 h 2382"/>
                <a:gd name="T26" fmla="*/ 1926 w 2064"/>
                <a:gd name="T27" fmla="*/ 895 h 2382"/>
                <a:gd name="T28" fmla="*/ 2064 w 2064"/>
                <a:gd name="T29" fmla="*/ 964 h 2382"/>
                <a:gd name="T30" fmla="*/ 2041 w 2064"/>
                <a:gd name="T31" fmla="*/ 1539 h 2382"/>
                <a:gd name="T32" fmla="*/ 1995 w 2064"/>
                <a:gd name="T33" fmla="*/ 1815 h 2382"/>
                <a:gd name="T34" fmla="*/ 1972 w 2064"/>
                <a:gd name="T35" fmla="*/ 2114 h 2382"/>
                <a:gd name="T36" fmla="*/ 1949 w 2064"/>
                <a:gd name="T37" fmla="*/ 2183 h 2382"/>
                <a:gd name="T38" fmla="*/ 1880 w 2064"/>
                <a:gd name="T39" fmla="*/ 2206 h 2382"/>
                <a:gd name="T40" fmla="*/ 1535 w 2064"/>
                <a:gd name="T41" fmla="*/ 2229 h 2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64" h="2382">
                  <a:moveTo>
                    <a:pt x="1535" y="2229"/>
                  </a:moveTo>
                  <a:cubicBezTo>
                    <a:pt x="1153" y="2267"/>
                    <a:pt x="755" y="2305"/>
                    <a:pt x="386" y="2183"/>
                  </a:cubicBezTo>
                  <a:cubicBezTo>
                    <a:pt x="313" y="1964"/>
                    <a:pt x="447" y="2382"/>
                    <a:pt x="340" y="1884"/>
                  </a:cubicBezTo>
                  <a:cubicBezTo>
                    <a:pt x="317" y="1776"/>
                    <a:pt x="204" y="1725"/>
                    <a:pt x="133" y="1654"/>
                  </a:cubicBezTo>
                  <a:cubicBezTo>
                    <a:pt x="0" y="1254"/>
                    <a:pt x="19" y="1923"/>
                    <a:pt x="87" y="872"/>
                  </a:cubicBezTo>
                  <a:cubicBezTo>
                    <a:pt x="92" y="796"/>
                    <a:pt x="248" y="711"/>
                    <a:pt x="248" y="711"/>
                  </a:cubicBezTo>
                  <a:cubicBezTo>
                    <a:pt x="255" y="680"/>
                    <a:pt x="262" y="649"/>
                    <a:pt x="271" y="619"/>
                  </a:cubicBezTo>
                  <a:cubicBezTo>
                    <a:pt x="285" y="573"/>
                    <a:pt x="317" y="481"/>
                    <a:pt x="317" y="481"/>
                  </a:cubicBezTo>
                  <a:cubicBezTo>
                    <a:pt x="333" y="366"/>
                    <a:pt x="331" y="186"/>
                    <a:pt x="478" y="159"/>
                  </a:cubicBezTo>
                  <a:cubicBezTo>
                    <a:pt x="539" y="147"/>
                    <a:pt x="975" y="7"/>
                    <a:pt x="1037" y="0"/>
                  </a:cubicBezTo>
                  <a:cubicBezTo>
                    <a:pt x="1404" y="18"/>
                    <a:pt x="1400" y="132"/>
                    <a:pt x="1765" y="182"/>
                  </a:cubicBezTo>
                  <a:cubicBezTo>
                    <a:pt x="1792" y="186"/>
                    <a:pt x="1796" y="228"/>
                    <a:pt x="1811" y="251"/>
                  </a:cubicBezTo>
                  <a:cubicBezTo>
                    <a:pt x="1819" y="458"/>
                    <a:pt x="1798" y="667"/>
                    <a:pt x="1834" y="872"/>
                  </a:cubicBezTo>
                  <a:cubicBezTo>
                    <a:pt x="1839" y="902"/>
                    <a:pt x="1895" y="886"/>
                    <a:pt x="1926" y="895"/>
                  </a:cubicBezTo>
                  <a:cubicBezTo>
                    <a:pt x="2009" y="919"/>
                    <a:pt x="1989" y="914"/>
                    <a:pt x="2064" y="964"/>
                  </a:cubicBezTo>
                  <a:cubicBezTo>
                    <a:pt x="2056" y="1155"/>
                    <a:pt x="2054" y="1347"/>
                    <a:pt x="2041" y="1539"/>
                  </a:cubicBezTo>
                  <a:cubicBezTo>
                    <a:pt x="2035" y="1632"/>
                    <a:pt x="2004" y="1721"/>
                    <a:pt x="1995" y="1815"/>
                  </a:cubicBezTo>
                  <a:cubicBezTo>
                    <a:pt x="1986" y="1914"/>
                    <a:pt x="1985" y="2014"/>
                    <a:pt x="1972" y="2114"/>
                  </a:cubicBezTo>
                  <a:cubicBezTo>
                    <a:pt x="1969" y="2138"/>
                    <a:pt x="1966" y="2166"/>
                    <a:pt x="1949" y="2183"/>
                  </a:cubicBezTo>
                  <a:cubicBezTo>
                    <a:pt x="1932" y="2199"/>
                    <a:pt x="1904" y="2203"/>
                    <a:pt x="1880" y="2206"/>
                  </a:cubicBezTo>
                  <a:cubicBezTo>
                    <a:pt x="1765" y="2218"/>
                    <a:pt x="1650" y="2221"/>
                    <a:pt x="1535" y="2229"/>
                  </a:cubicBezTo>
                  <a:close/>
                </a:path>
              </a:pathLst>
            </a:cu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grpSp>
          <p:nvGrpSpPr>
            <p:cNvPr id="125958" name="Group 6"/>
            <p:cNvGrpSpPr>
              <a:grpSpLocks/>
            </p:cNvGrpSpPr>
            <p:nvPr/>
          </p:nvGrpSpPr>
          <p:grpSpPr bwMode="auto">
            <a:xfrm>
              <a:off x="3402" y="1487"/>
              <a:ext cx="1620" cy="2497"/>
              <a:chOff x="3402" y="1487"/>
              <a:chExt cx="1620" cy="2497"/>
            </a:xfrm>
          </p:grpSpPr>
          <p:sp>
            <p:nvSpPr>
              <p:cNvPr id="125959" name="Freeform 7"/>
              <p:cNvSpPr>
                <a:spLocks/>
              </p:cNvSpPr>
              <p:nvPr/>
            </p:nvSpPr>
            <p:spPr bwMode="auto">
              <a:xfrm>
                <a:off x="3706" y="1565"/>
                <a:ext cx="996" cy="2419"/>
              </a:xfrm>
              <a:custGeom>
                <a:avLst/>
                <a:gdLst>
                  <a:gd name="T0" fmla="*/ 572 w 780"/>
                  <a:gd name="T1" fmla="*/ 1557 h 1893"/>
                  <a:gd name="T2" fmla="*/ 656 w 780"/>
                  <a:gd name="T3" fmla="*/ 1893 h 1893"/>
                  <a:gd name="T4" fmla="*/ 104 w 780"/>
                  <a:gd name="T5" fmla="*/ 1893 h 1893"/>
                  <a:gd name="T6" fmla="*/ 296 w 780"/>
                  <a:gd name="T7" fmla="*/ 885 h 1893"/>
                  <a:gd name="T8" fmla="*/ 152 w 780"/>
                  <a:gd name="T9" fmla="*/ 597 h 1893"/>
                  <a:gd name="T10" fmla="*/ 8 w 780"/>
                  <a:gd name="T11" fmla="*/ 549 h 1893"/>
                  <a:gd name="T12" fmla="*/ 104 w 780"/>
                  <a:gd name="T13" fmla="*/ 273 h 1893"/>
                  <a:gd name="T14" fmla="*/ 116 w 780"/>
                  <a:gd name="T15" fmla="*/ 477 h 1893"/>
                  <a:gd name="T16" fmla="*/ 236 w 780"/>
                  <a:gd name="T17" fmla="*/ 585 h 1893"/>
                  <a:gd name="T18" fmla="*/ 320 w 780"/>
                  <a:gd name="T19" fmla="*/ 789 h 1893"/>
                  <a:gd name="T20" fmla="*/ 392 w 780"/>
                  <a:gd name="T21" fmla="*/ 813 h 1893"/>
                  <a:gd name="T22" fmla="*/ 464 w 780"/>
                  <a:gd name="T23" fmla="*/ 801 h 1893"/>
                  <a:gd name="T24" fmla="*/ 476 w 780"/>
                  <a:gd name="T25" fmla="*/ 765 h 1893"/>
                  <a:gd name="T26" fmla="*/ 464 w 780"/>
                  <a:gd name="T27" fmla="*/ 657 h 1893"/>
                  <a:gd name="T28" fmla="*/ 476 w 780"/>
                  <a:gd name="T29" fmla="*/ 525 h 1893"/>
                  <a:gd name="T30" fmla="*/ 488 w 780"/>
                  <a:gd name="T31" fmla="*/ 489 h 1893"/>
                  <a:gd name="T32" fmla="*/ 536 w 780"/>
                  <a:gd name="T33" fmla="*/ 501 h 1893"/>
                  <a:gd name="T34" fmla="*/ 548 w 780"/>
                  <a:gd name="T35" fmla="*/ 681 h 1893"/>
                  <a:gd name="T36" fmla="*/ 584 w 780"/>
                  <a:gd name="T37" fmla="*/ 693 h 1893"/>
                  <a:gd name="T38" fmla="*/ 620 w 780"/>
                  <a:gd name="T39" fmla="*/ 621 h 1893"/>
                  <a:gd name="T40" fmla="*/ 632 w 780"/>
                  <a:gd name="T41" fmla="*/ 141 h 1893"/>
                  <a:gd name="T42" fmla="*/ 764 w 780"/>
                  <a:gd name="T43" fmla="*/ 57 h 1893"/>
                  <a:gd name="T44" fmla="*/ 740 w 780"/>
                  <a:gd name="T45" fmla="*/ 201 h 1893"/>
                  <a:gd name="T46" fmla="*/ 716 w 780"/>
                  <a:gd name="T47" fmla="*/ 273 h 1893"/>
                  <a:gd name="T48" fmla="*/ 704 w 780"/>
                  <a:gd name="T49" fmla="*/ 309 h 1893"/>
                  <a:gd name="T50" fmla="*/ 716 w 780"/>
                  <a:gd name="T51" fmla="*/ 405 h 1893"/>
                  <a:gd name="T52" fmla="*/ 752 w 780"/>
                  <a:gd name="T53" fmla="*/ 417 h 1893"/>
                  <a:gd name="T54" fmla="*/ 704 w 780"/>
                  <a:gd name="T55" fmla="*/ 621 h 1893"/>
                  <a:gd name="T56" fmla="*/ 560 w 780"/>
                  <a:gd name="T57" fmla="*/ 849 h 18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80" h="1893">
                    <a:moveTo>
                      <a:pt x="572" y="1557"/>
                    </a:moveTo>
                    <a:lnTo>
                      <a:pt x="656" y="1893"/>
                    </a:lnTo>
                    <a:lnTo>
                      <a:pt x="104" y="1893"/>
                    </a:lnTo>
                    <a:lnTo>
                      <a:pt x="296" y="885"/>
                    </a:lnTo>
                    <a:lnTo>
                      <a:pt x="152" y="597"/>
                    </a:lnTo>
                    <a:lnTo>
                      <a:pt x="8" y="549"/>
                    </a:lnTo>
                    <a:cubicBezTo>
                      <a:pt x="0" y="495"/>
                      <a:pt x="86" y="285"/>
                      <a:pt x="104" y="273"/>
                    </a:cubicBezTo>
                    <a:cubicBezTo>
                      <a:pt x="140" y="331"/>
                      <a:pt x="112" y="409"/>
                      <a:pt x="116" y="477"/>
                    </a:cubicBezTo>
                    <a:cubicBezTo>
                      <a:pt x="138" y="529"/>
                      <a:pt x="202" y="533"/>
                      <a:pt x="236" y="585"/>
                    </a:cubicBezTo>
                    <a:cubicBezTo>
                      <a:pt x="242" y="639"/>
                      <a:pt x="294" y="751"/>
                      <a:pt x="320" y="789"/>
                    </a:cubicBezTo>
                    <a:cubicBezTo>
                      <a:pt x="343" y="799"/>
                      <a:pt x="392" y="813"/>
                      <a:pt x="392" y="813"/>
                    </a:cubicBezTo>
                    <a:cubicBezTo>
                      <a:pt x="416" y="809"/>
                      <a:pt x="443" y="813"/>
                      <a:pt x="464" y="801"/>
                    </a:cubicBezTo>
                    <a:cubicBezTo>
                      <a:pt x="475" y="795"/>
                      <a:pt x="476" y="778"/>
                      <a:pt x="476" y="765"/>
                    </a:cubicBezTo>
                    <a:cubicBezTo>
                      <a:pt x="476" y="729"/>
                      <a:pt x="468" y="693"/>
                      <a:pt x="464" y="657"/>
                    </a:cubicBezTo>
                    <a:cubicBezTo>
                      <a:pt x="468" y="613"/>
                      <a:pt x="470" y="569"/>
                      <a:pt x="476" y="525"/>
                    </a:cubicBezTo>
                    <a:cubicBezTo>
                      <a:pt x="478" y="512"/>
                      <a:pt x="476" y="494"/>
                      <a:pt x="488" y="489"/>
                    </a:cubicBezTo>
                    <a:cubicBezTo>
                      <a:pt x="503" y="483"/>
                      <a:pt x="520" y="497"/>
                      <a:pt x="536" y="501"/>
                    </a:cubicBezTo>
                    <a:cubicBezTo>
                      <a:pt x="540" y="561"/>
                      <a:pt x="533" y="623"/>
                      <a:pt x="548" y="681"/>
                    </a:cubicBezTo>
                    <a:cubicBezTo>
                      <a:pt x="551" y="693"/>
                      <a:pt x="572" y="698"/>
                      <a:pt x="584" y="693"/>
                    </a:cubicBezTo>
                    <a:cubicBezTo>
                      <a:pt x="602" y="686"/>
                      <a:pt x="615" y="636"/>
                      <a:pt x="620" y="621"/>
                    </a:cubicBezTo>
                    <a:cubicBezTo>
                      <a:pt x="624" y="461"/>
                      <a:pt x="621" y="301"/>
                      <a:pt x="632" y="141"/>
                    </a:cubicBezTo>
                    <a:cubicBezTo>
                      <a:pt x="636" y="89"/>
                      <a:pt x="764" y="57"/>
                      <a:pt x="764" y="57"/>
                    </a:cubicBezTo>
                    <a:cubicBezTo>
                      <a:pt x="731" y="155"/>
                      <a:pt x="780" y="0"/>
                      <a:pt x="740" y="201"/>
                    </a:cubicBezTo>
                    <a:cubicBezTo>
                      <a:pt x="735" y="226"/>
                      <a:pt x="724" y="249"/>
                      <a:pt x="716" y="273"/>
                    </a:cubicBezTo>
                    <a:cubicBezTo>
                      <a:pt x="712" y="285"/>
                      <a:pt x="704" y="309"/>
                      <a:pt x="704" y="309"/>
                    </a:cubicBezTo>
                    <a:cubicBezTo>
                      <a:pt x="708" y="341"/>
                      <a:pt x="703" y="376"/>
                      <a:pt x="716" y="405"/>
                    </a:cubicBezTo>
                    <a:cubicBezTo>
                      <a:pt x="721" y="417"/>
                      <a:pt x="739" y="416"/>
                      <a:pt x="752" y="417"/>
                    </a:cubicBezTo>
                    <a:cubicBezTo>
                      <a:pt x="750" y="453"/>
                      <a:pt x="736" y="549"/>
                      <a:pt x="704" y="621"/>
                    </a:cubicBezTo>
                    <a:cubicBezTo>
                      <a:pt x="668" y="661"/>
                      <a:pt x="584" y="811"/>
                      <a:pt x="560" y="849"/>
                    </a:cubicBezTo>
                  </a:path>
                </a:pathLst>
              </a:custGeom>
              <a:solidFill>
                <a:srgbClr val="99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  <p:sp>
            <p:nvSpPr>
              <p:cNvPr id="125960" name="Freeform 8"/>
              <p:cNvSpPr>
                <a:spLocks/>
              </p:cNvSpPr>
              <p:nvPr/>
            </p:nvSpPr>
            <p:spPr bwMode="auto">
              <a:xfrm>
                <a:off x="3402" y="1494"/>
                <a:ext cx="429" cy="558"/>
              </a:xfrm>
              <a:custGeom>
                <a:avLst/>
                <a:gdLst>
                  <a:gd name="T0" fmla="*/ 378 w 429"/>
                  <a:gd name="T1" fmla="*/ 558 h 558"/>
                  <a:gd name="T2" fmla="*/ 216 w 429"/>
                  <a:gd name="T3" fmla="*/ 468 h 558"/>
                  <a:gd name="T4" fmla="*/ 72 w 429"/>
                  <a:gd name="T5" fmla="*/ 324 h 558"/>
                  <a:gd name="T6" fmla="*/ 0 w 429"/>
                  <a:gd name="T7" fmla="*/ 216 h 558"/>
                  <a:gd name="T8" fmla="*/ 36 w 429"/>
                  <a:gd name="T9" fmla="*/ 180 h 558"/>
                  <a:gd name="T10" fmla="*/ 72 w 429"/>
                  <a:gd name="T11" fmla="*/ 234 h 558"/>
                  <a:gd name="T12" fmla="*/ 90 w 429"/>
                  <a:gd name="T13" fmla="*/ 324 h 558"/>
                  <a:gd name="T14" fmla="*/ 216 w 429"/>
                  <a:gd name="T15" fmla="*/ 306 h 558"/>
                  <a:gd name="T16" fmla="*/ 234 w 429"/>
                  <a:gd name="T17" fmla="*/ 0 h 558"/>
                  <a:gd name="T18" fmla="*/ 270 w 429"/>
                  <a:gd name="T19" fmla="*/ 432 h 558"/>
                  <a:gd name="T20" fmla="*/ 378 w 429"/>
                  <a:gd name="T21" fmla="*/ 468 h 558"/>
                  <a:gd name="T22" fmla="*/ 378 w 429"/>
                  <a:gd name="T23" fmla="*/ 558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9" h="558">
                    <a:moveTo>
                      <a:pt x="378" y="558"/>
                    </a:moveTo>
                    <a:cubicBezTo>
                      <a:pt x="254" y="475"/>
                      <a:pt x="311" y="500"/>
                      <a:pt x="216" y="468"/>
                    </a:cubicBezTo>
                    <a:cubicBezTo>
                      <a:pt x="167" y="395"/>
                      <a:pt x="123" y="390"/>
                      <a:pt x="72" y="324"/>
                    </a:cubicBezTo>
                    <a:cubicBezTo>
                      <a:pt x="45" y="290"/>
                      <a:pt x="0" y="216"/>
                      <a:pt x="0" y="216"/>
                    </a:cubicBezTo>
                    <a:cubicBezTo>
                      <a:pt x="28" y="76"/>
                      <a:pt x="4" y="117"/>
                      <a:pt x="36" y="180"/>
                    </a:cubicBezTo>
                    <a:cubicBezTo>
                      <a:pt x="46" y="199"/>
                      <a:pt x="60" y="216"/>
                      <a:pt x="72" y="234"/>
                    </a:cubicBezTo>
                    <a:cubicBezTo>
                      <a:pt x="78" y="264"/>
                      <a:pt x="63" y="310"/>
                      <a:pt x="90" y="324"/>
                    </a:cubicBezTo>
                    <a:cubicBezTo>
                      <a:pt x="128" y="343"/>
                      <a:pt x="199" y="345"/>
                      <a:pt x="216" y="306"/>
                    </a:cubicBezTo>
                    <a:cubicBezTo>
                      <a:pt x="257" y="213"/>
                      <a:pt x="228" y="102"/>
                      <a:pt x="234" y="0"/>
                    </a:cubicBezTo>
                    <a:cubicBezTo>
                      <a:pt x="330" y="144"/>
                      <a:pt x="181" y="228"/>
                      <a:pt x="270" y="432"/>
                    </a:cubicBezTo>
                    <a:cubicBezTo>
                      <a:pt x="285" y="467"/>
                      <a:pt x="378" y="468"/>
                      <a:pt x="378" y="468"/>
                    </a:cubicBezTo>
                    <a:cubicBezTo>
                      <a:pt x="423" y="536"/>
                      <a:pt x="429" y="507"/>
                      <a:pt x="378" y="558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  <p:sp>
            <p:nvSpPr>
              <p:cNvPr id="125961" name="Freeform 9"/>
              <p:cNvSpPr>
                <a:spLocks/>
              </p:cNvSpPr>
              <p:nvPr/>
            </p:nvSpPr>
            <p:spPr bwMode="auto">
              <a:xfrm>
                <a:off x="4009" y="1487"/>
                <a:ext cx="1013" cy="743"/>
              </a:xfrm>
              <a:custGeom>
                <a:avLst/>
                <a:gdLst>
                  <a:gd name="T0" fmla="*/ 527 w 1013"/>
                  <a:gd name="T1" fmla="*/ 565 h 743"/>
                  <a:gd name="T2" fmla="*/ 419 w 1013"/>
                  <a:gd name="T3" fmla="*/ 493 h 743"/>
                  <a:gd name="T4" fmla="*/ 365 w 1013"/>
                  <a:gd name="T5" fmla="*/ 457 h 743"/>
                  <a:gd name="T6" fmla="*/ 257 w 1013"/>
                  <a:gd name="T7" fmla="*/ 205 h 743"/>
                  <a:gd name="T8" fmla="*/ 275 w 1013"/>
                  <a:gd name="T9" fmla="*/ 79 h 743"/>
                  <a:gd name="T10" fmla="*/ 293 w 1013"/>
                  <a:gd name="T11" fmla="*/ 25 h 743"/>
                  <a:gd name="T12" fmla="*/ 239 w 1013"/>
                  <a:gd name="T13" fmla="*/ 7 h 743"/>
                  <a:gd name="T14" fmla="*/ 167 w 1013"/>
                  <a:gd name="T15" fmla="*/ 331 h 743"/>
                  <a:gd name="T16" fmla="*/ 203 w 1013"/>
                  <a:gd name="T17" fmla="*/ 385 h 743"/>
                  <a:gd name="T18" fmla="*/ 77 w 1013"/>
                  <a:gd name="T19" fmla="*/ 367 h 743"/>
                  <a:gd name="T20" fmla="*/ 23 w 1013"/>
                  <a:gd name="T21" fmla="*/ 331 h 743"/>
                  <a:gd name="T22" fmla="*/ 41 w 1013"/>
                  <a:gd name="T23" fmla="*/ 475 h 743"/>
                  <a:gd name="T24" fmla="*/ 293 w 1013"/>
                  <a:gd name="T25" fmla="*/ 493 h 743"/>
                  <a:gd name="T26" fmla="*/ 365 w 1013"/>
                  <a:gd name="T27" fmla="*/ 565 h 743"/>
                  <a:gd name="T28" fmla="*/ 509 w 1013"/>
                  <a:gd name="T29" fmla="*/ 619 h 743"/>
                  <a:gd name="T30" fmla="*/ 617 w 1013"/>
                  <a:gd name="T31" fmla="*/ 673 h 743"/>
                  <a:gd name="T32" fmla="*/ 725 w 1013"/>
                  <a:gd name="T33" fmla="*/ 727 h 743"/>
                  <a:gd name="T34" fmla="*/ 851 w 1013"/>
                  <a:gd name="T35" fmla="*/ 619 h 743"/>
                  <a:gd name="T36" fmla="*/ 905 w 1013"/>
                  <a:gd name="T37" fmla="*/ 421 h 743"/>
                  <a:gd name="T38" fmla="*/ 1013 w 1013"/>
                  <a:gd name="T39" fmla="*/ 385 h 743"/>
                  <a:gd name="T40" fmla="*/ 797 w 1013"/>
                  <a:gd name="T41" fmla="*/ 367 h 743"/>
                  <a:gd name="T42" fmla="*/ 779 w 1013"/>
                  <a:gd name="T43" fmla="*/ 421 h 743"/>
                  <a:gd name="T44" fmla="*/ 761 w 1013"/>
                  <a:gd name="T45" fmla="*/ 619 h 743"/>
                  <a:gd name="T46" fmla="*/ 527 w 1013"/>
                  <a:gd name="T47" fmla="*/ 565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13" h="743">
                    <a:moveTo>
                      <a:pt x="527" y="565"/>
                    </a:moveTo>
                    <a:cubicBezTo>
                      <a:pt x="491" y="541"/>
                      <a:pt x="455" y="517"/>
                      <a:pt x="419" y="493"/>
                    </a:cubicBezTo>
                    <a:cubicBezTo>
                      <a:pt x="401" y="481"/>
                      <a:pt x="365" y="457"/>
                      <a:pt x="365" y="457"/>
                    </a:cubicBezTo>
                    <a:cubicBezTo>
                      <a:pt x="294" y="350"/>
                      <a:pt x="282" y="328"/>
                      <a:pt x="257" y="205"/>
                    </a:cubicBezTo>
                    <a:cubicBezTo>
                      <a:pt x="263" y="163"/>
                      <a:pt x="267" y="121"/>
                      <a:pt x="275" y="79"/>
                    </a:cubicBezTo>
                    <a:cubicBezTo>
                      <a:pt x="279" y="60"/>
                      <a:pt x="301" y="42"/>
                      <a:pt x="293" y="25"/>
                    </a:cubicBezTo>
                    <a:cubicBezTo>
                      <a:pt x="285" y="8"/>
                      <a:pt x="257" y="13"/>
                      <a:pt x="239" y="7"/>
                    </a:cubicBezTo>
                    <a:cubicBezTo>
                      <a:pt x="58" y="43"/>
                      <a:pt x="117" y="0"/>
                      <a:pt x="167" y="331"/>
                    </a:cubicBezTo>
                    <a:cubicBezTo>
                      <a:pt x="170" y="352"/>
                      <a:pt x="223" y="377"/>
                      <a:pt x="203" y="385"/>
                    </a:cubicBezTo>
                    <a:cubicBezTo>
                      <a:pt x="164" y="401"/>
                      <a:pt x="119" y="373"/>
                      <a:pt x="77" y="367"/>
                    </a:cubicBezTo>
                    <a:cubicBezTo>
                      <a:pt x="59" y="355"/>
                      <a:pt x="30" y="310"/>
                      <a:pt x="23" y="331"/>
                    </a:cubicBezTo>
                    <a:cubicBezTo>
                      <a:pt x="8" y="377"/>
                      <a:pt x="0" y="450"/>
                      <a:pt x="41" y="475"/>
                    </a:cubicBezTo>
                    <a:cubicBezTo>
                      <a:pt x="113" y="518"/>
                      <a:pt x="209" y="487"/>
                      <a:pt x="293" y="493"/>
                    </a:cubicBezTo>
                    <a:cubicBezTo>
                      <a:pt x="411" y="532"/>
                      <a:pt x="295" y="478"/>
                      <a:pt x="365" y="565"/>
                    </a:cubicBezTo>
                    <a:cubicBezTo>
                      <a:pt x="400" y="609"/>
                      <a:pt x="460" y="609"/>
                      <a:pt x="509" y="619"/>
                    </a:cubicBezTo>
                    <a:cubicBezTo>
                      <a:pt x="664" y="722"/>
                      <a:pt x="468" y="598"/>
                      <a:pt x="617" y="673"/>
                    </a:cubicBezTo>
                    <a:cubicBezTo>
                      <a:pt x="757" y="743"/>
                      <a:pt x="589" y="682"/>
                      <a:pt x="725" y="727"/>
                    </a:cubicBezTo>
                    <a:cubicBezTo>
                      <a:pt x="803" y="701"/>
                      <a:pt x="824" y="700"/>
                      <a:pt x="851" y="619"/>
                    </a:cubicBezTo>
                    <a:cubicBezTo>
                      <a:pt x="855" y="587"/>
                      <a:pt x="850" y="456"/>
                      <a:pt x="905" y="421"/>
                    </a:cubicBezTo>
                    <a:cubicBezTo>
                      <a:pt x="937" y="401"/>
                      <a:pt x="1013" y="385"/>
                      <a:pt x="1013" y="385"/>
                    </a:cubicBezTo>
                    <a:cubicBezTo>
                      <a:pt x="934" y="332"/>
                      <a:pt x="931" y="313"/>
                      <a:pt x="797" y="367"/>
                    </a:cubicBezTo>
                    <a:cubicBezTo>
                      <a:pt x="779" y="374"/>
                      <a:pt x="785" y="403"/>
                      <a:pt x="779" y="421"/>
                    </a:cubicBezTo>
                    <a:cubicBezTo>
                      <a:pt x="773" y="487"/>
                      <a:pt x="802" y="567"/>
                      <a:pt x="761" y="619"/>
                    </a:cubicBezTo>
                    <a:cubicBezTo>
                      <a:pt x="749" y="634"/>
                      <a:pt x="547" y="585"/>
                      <a:pt x="527" y="565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</p:grpSp>
      <p:grpSp>
        <p:nvGrpSpPr>
          <p:cNvPr id="125962" name="Group 10"/>
          <p:cNvGrpSpPr>
            <a:grpSpLocks/>
          </p:cNvGrpSpPr>
          <p:nvPr/>
        </p:nvGrpSpPr>
        <p:grpSpPr bwMode="auto">
          <a:xfrm>
            <a:off x="1714500" y="1314450"/>
            <a:ext cx="685800" cy="857250"/>
            <a:chOff x="1056" y="912"/>
            <a:chExt cx="576" cy="720"/>
          </a:xfrm>
        </p:grpSpPr>
        <p:grpSp>
          <p:nvGrpSpPr>
            <p:cNvPr id="125963" name="Group 11"/>
            <p:cNvGrpSpPr>
              <a:grpSpLocks/>
            </p:cNvGrpSpPr>
            <p:nvPr/>
          </p:nvGrpSpPr>
          <p:grpSpPr bwMode="auto">
            <a:xfrm>
              <a:off x="1056" y="912"/>
              <a:ext cx="576" cy="720"/>
              <a:chOff x="1080" y="688"/>
              <a:chExt cx="415" cy="487"/>
            </a:xfrm>
          </p:grpSpPr>
          <p:sp>
            <p:nvSpPr>
              <p:cNvPr id="125964" name="Freeform 12"/>
              <p:cNvSpPr>
                <a:spLocks/>
              </p:cNvSpPr>
              <p:nvPr/>
            </p:nvSpPr>
            <p:spPr bwMode="auto">
              <a:xfrm>
                <a:off x="1080" y="812"/>
                <a:ext cx="394" cy="363"/>
              </a:xfrm>
              <a:custGeom>
                <a:avLst/>
                <a:gdLst>
                  <a:gd name="T0" fmla="*/ 8 w 394"/>
                  <a:gd name="T1" fmla="*/ 80 h 363"/>
                  <a:gd name="T2" fmla="*/ 0 w 394"/>
                  <a:gd name="T3" fmla="*/ 188 h 363"/>
                  <a:gd name="T4" fmla="*/ 16 w 394"/>
                  <a:gd name="T5" fmla="*/ 256 h 363"/>
                  <a:gd name="T6" fmla="*/ 56 w 394"/>
                  <a:gd name="T7" fmla="*/ 308 h 363"/>
                  <a:gd name="T8" fmla="*/ 100 w 394"/>
                  <a:gd name="T9" fmla="*/ 336 h 363"/>
                  <a:gd name="T10" fmla="*/ 148 w 394"/>
                  <a:gd name="T11" fmla="*/ 360 h 363"/>
                  <a:gd name="T12" fmla="*/ 228 w 394"/>
                  <a:gd name="T13" fmla="*/ 352 h 363"/>
                  <a:gd name="T14" fmla="*/ 308 w 394"/>
                  <a:gd name="T15" fmla="*/ 328 h 363"/>
                  <a:gd name="T16" fmla="*/ 344 w 394"/>
                  <a:gd name="T17" fmla="*/ 300 h 363"/>
                  <a:gd name="T18" fmla="*/ 384 w 394"/>
                  <a:gd name="T19" fmla="*/ 256 h 363"/>
                  <a:gd name="T20" fmla="*/ 388 w 394"/>
                  <a:gd name="T21" fmla="*/ 84 h 363"/>
                  <a:gd name="T22" fmla="*/ 356 w 394"/>
                  <a:gd name="T23" fmla="*/ 28 h 363"/>
                  <a:gd name="T24" fmla="*/ 312 w 394"/>
                  <a:gd name="T25" fmla="*/ 0 h 363"/>
                  <a:gd name="T26" fmla="*/ 192 w 394"/>
                  <a:gd name="T27" fmla="*/ 48 h 363"/>
                  <a:gd name="T28" fmla="*/ 128 w 394"/>
                  <a:gd name="T29" fmla="*/ 28 h 363"/>
                  <a:gd name="T30" fmla="*/ 80 w 394"/>
                  <a:gd name="T31" fmla="*/ 28 h 363"/>
                  <a:gd name="T32" fmla="*/ 36 w 394"/>
                  <a:gd name="T33" fmla="*/ 36 h 363"/>
                  <a:gd name="T34" fmla="*/ 8 w 394"/>
                  <a:gd name="T35" fmla="*/ 8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4" h="363">
                    <a:moveTo>
                      <a:pt x="8" y="80"/>
                    </a:moveTo>
                    <a:lnTo>
                      <a:pt x="0" y="188"/>
                    </a:lnTo>
                    <a:lnTo>
                      <a:pt x="16" y="256"/>
                    </a:lnTo>
                    <a:lnTo>
                      <a:pt x="56" y="308"/>
                    </a:lnTo>
                    <a:lnTo>
                      <a:pt x="100" y="336"/>
                    </a:lnTo>
                    <a:cubicBezTo>
                      <a:pt x="123" y="340"/>
                      <a:pt x="127" y="357"/>
                      <a:pt x="148" y="360"/>
                    </a:cubicBezTo>
                    <a:cubicBezTo>
                      <a:pt x="169" y="363"/>
                      <a:pt x="201" y="357"/>
                      <a:pt x="228" y="352"/>
                    </a:cubicBezTo>
                    <a:cubicBezTo>
                      <a:pt x="255" y="347"/>
                      <a:pt x="289" y="337"/>
                      <a:pt x="308" y="328"/>
                    </a:cubicBezTo>
                    <a:cubicBezTo>
                      <a:pt x="319" y="327"/>
                      <a:pt x="335" y="306"/>
                      <a:pt x="344" y="300"/>
                    </a:cubicBezTo>
                    <a:cubicBezTo>
                      <a:pt x="355" y="283"/>
                      <a:pt x="372" y="274"/>
                      <a:pt x="384" y="256"/>
                    </a:cubicBezTo>
                    <a:cubicBezTo>
                      <a:pt x="392" y="182"/>
                      <a:pt x="394" y="193"/>
                      <a:pt x="388" y="84"/>
                    </a:cubicBezTo>
                    <a:cubicBezTo>
                      <a:pt x="387" y="63"/>
                      <a:pt x="377" y="35"/>
                      <a:pt x="356" y="28"/>
                    </a:cubicBezTo>
                    <a:cubicBezTo>
                      <a:pt x="345" y="11"/>
                      <a:pt x="328" y="11"/>
                      <a:pt x="312" y="0"/>
                    </a:cubicBezTo>
                    <a:cubicBezTo>
                      <a:pt x="236" y="3"/>
                      <a:pt x="212" y="40"/>
                      <a:pt x="192" y="48"/>
                    </a:cubicBezTo>
                    <a:lnTo>
                      <a:pt x="128" y="28"/>
                    </a:lnTo>
                    <a:lnTo>
                      <a:pt x="80" y="28"/>
                    </a:lnTo>
                    <a:lnTo>
                      <a:pt x="36" y="36"/>
                    </a:lnTo>
                    <a:lnTo>
                      <a:pt x="8" y="80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5965" name="Freeform 13"/>
              <p:cNvSpPr>
                <a:spLocks/>
              </p:cNvSpPr>
              <p:nvPr/>
            </p:nvSpPr>
            <p:spPr bwMode="auto">
              <a:xfrm>
                <a:off x="1223" y="688"/>
                <a:ext cx="81" cy="191"/>
              </a:xfrm>
              <a:custGeom>
                <a:avLst/>
                <a:gdLst>
                  <a:gd name="T0" fmla="*/ 29 w 81"/>
                  <a:gd name="T1" fmla="*/ 180 h 191"/>
                  <a:gd name="T2" fmla="*/ 53 w 81"/>
                  <a:gd name="T3" fmla="*/ 32 h 191"/>
                  <a:gd name="T4" fmla="*/ 77 w 81"/>
                  <a:gd name="T5" fmla="*/ 24 h 191"/>
                  <a:gd name="T6" fmla="*/ 61 w 81"/>
                  <a:gd name="T7" fmla="*/ 60 h 191"/>
                  <a:gd name="T8" fmla="*/ 53 w 81"/>
                  <a:gd name="T9" fmla="*/ 84 h 191"/>
                  <a:gd name="T10" fmla="*/ 49 w 81"/>
                  <a:gd name="T11" fmla="*/ 176 h 191"/>
                  <a:gd name="T12" fmla="*/ 29 w 81"/>
                  <a:gd name="T13" fmla="*/ 18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191">
                    <a:moveTo>
                      <a:pt x="29" y="180"/>
                    </a:moveTo>
                    <a:cubicBezTo>
                      <a:pt x="30" y="152"/>
                      <a:pt x="0" y="50"/>
                      <a:pt x="53" y="32"/>
                    </a:cubicBezTo>
                    <a:cubicBezTo>
                      <a:pt x="56" y="27"/>
                      <a:pt x="70" y="0"/>
                      <a:pt x="77" y="24"/>
                    </a:cubicBezTo>
                    <a:cubicBezTo>
                      <a:pt x="81" y="38"/>
                      <a:pt x="66" y="49"/>
                      <a:pt x="61" y="60"/>
                    </a:cubicBezTo>
                    <a:cubicBezTo>
                      <a:pt x="58" y="68"/>
                      <a:pt x="53" y="84"/>
                      <a:pt x="53" y="84"/>
                    </a:cubicBezTo>
                    <a:cubicBezTo>
                      <a:pt x="52" y="115"/>
                      <a:pt x="54" y="146"/>
                      <a:pt x="49" y="176"/>
                    </a:cubicBezTo>
                    <a:cubicBezTo>
                      <a:pt x="46" y="191"/>
                      <a:pt x="15" y="166"/>
                      <a:pt x="29" y="180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5966" name="Freeform 14"/>
              <p:cNvSpPr>
                <a:spLocks/>
              </p:cNvSpPr>
              <p:nvPr/>
            </p:nvSpPr>
            <p:spPr bwMode="auto">
              <a:xfrm>
                <a:off x="1268" y="704"/>
                <a:ext cx="227" cy="104"/>
              </a:xfrm>
              <a:custGeom>
                <a:avLst/>
                <a:gdLst>
                  <a:gd name="T0" fmla="*/ 8 w 227"/>
                  <a:gd name="T1" fmla="*/ 104 h 104"/>
                  <a:gd name="T2" fmla="*/ 12 w 227"/>
                  <a:gd name="T3" fmla="*/ 80 h 104"/>
                  <a:gd name="T4" fmla="*/ 108 w 227"/>
                  <a:gd name="T5" fmla="*/ 0 h 104"/>
                  <a:gd name="T6" fmla="*/ 208 w 227"/>
                  <a:gd name="T7" fmla="*/ 4 h 104"/>
                  <a:gd name="T8" fmla="*/ 152 w 227"/>
                  <a:gd name="T9" fmla="*/ 16 h 104"/>
                  <a:gd name="T10" fmla="*/ 104 w 227"/>
                  <a:gd name="T11" fmla="*/ 52 h 104"/>
                  <a:gd name="T12" fmla="*/ 68 w 227"/>
                  <a:gd name="T13" fmla="*/ 64 h 104"/>
                  <a:gd name="T14" fmla="*/ 56 w 227"/>
                  <a:gd name="T15" fmla="*/ 68 h 104"/>
                  <a:gd name="T16" fmla="*/ 32 w 227"/>
                  <a:gd name="T17" fmla="*/ 100 h 104"/>
                  <a:gd name="T18" fmla="*/ 8 w 227"/>
                  <a:gd name="T1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7" h="104">
                    <a:moveTo>
                      <a:pt x="8" y="104"/>
                    </a:moveTo>
                    <a:cubicBezTo>
                      <a:pt x="9" y="96"/>
                      <a:pt x="8" y="87"/>
                      <a:pt x="12" y="80"/>
                    </a:cubicBezTo>
                    <a:cubicBezTo>
                      <a:pt x="23" y="57"/>
                      <a:pt x="84" y="8"/>
                      <a:pt x="108" y="0"/>
                    </a:cubicBezTo>
                    <a:cubicBezTo>
                      <a:pt x="141" y="1"/>
                      <a:pt x="175" y="0"/>
                      <a:pt x="208" y="4"/>
                    </a:cubicBezTo>
                    <a:cubicBezTo>
                      <a:pt x="227" y="6"/>
                      <a:pt x="152" y="16"/>
                      <a:pt x="152" y="16"/>
                    </a:cubicBezTo>
                    <a:cubicBezTo>
                      <a:pt x="133" y="35"/>
                      <a:pt x="127" y="42"/>
                      <a:pt x="104" y="52"/>
                    </a:cubicBezTo>
                    <a:cubicBezTo>
                      <a:pt x="104" y="52"/>
                      <a:pt x="74" y="62"/>
                      <a:pt x="68" y="64"/>
                    </a:cubicBezTo>
                    <a:cubicBezTo>
                      <a:pt x="64" y="65"/>
                      <a:pt x="56" y="68"/>
                      <a:pt x="56" y="68"/>
                    </a:cubicBezTo>
                    <a:cubicBezTo>
                      <a:pt x="47" y="81"/>
                      <a:pt x="37" y="85"/>
                      <a:pt x="32" y="100"/>
                    </a:cubicBezTo>
                    <a:cubicBezTo>
                      <a:pt x="1" y="96"/>
                      <a:pt x="0" y="88"/>
                      <a:pt x="8" y="104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5967" name="Oval 15"/>
              <p:cNvSpPr>
                <a:spLocks noChangeArrowheads="1"/>
              </p:cNvSpPr>
              <p:nvPr/>
            </p:nvSpPr>
            <p:spPr bwMode="auto">
              <a:xfrm>
                <a:off x="1340" y="868"/>
                <a:ext cx="56" cy="5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sp>
          <p:nvSpPr>
            <p:cNvPr id="125968" name="Text Box 16"/>
            <p:cNvSpPr txBox="1">
              <a:spLocks noChangeArrowheads="1"/>
            </p:cNvSpPr>
            <p:nvPr/>
          </p:nvSpPr>
          <p:spPr bwMode="auto">
            <a:xfrm>
              <a:off x="1196" y="1137"/>
              <a:ext cx="247" cy="465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000" b="1" dirty="0">
                  <a:solidFill>
                    <a:srgbClr val="FFFF00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25969" name="AutoShape 17"/>
          <p:cNvSpPr>
            <a:spLocks noChangeArrowheads="1"/>
          </p:cNvSpPr>
          <p:nvPr/>
        </p:nvSpPr>
        <p:spPr bwMode="gray">
          <a:xfrm>
            <a:off x="107504" y="514350"/>
            <a:ext cx="2407096" cy="4572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48627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altLang="en-US" sz="21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110365"/>
                </a:solidFill>
                <a:latin typeface="Times New Roman" panose="02020603050405020304" pitchFamily="18" charset="0"/>
              </a:rPr>
              <a:t>KHỞI ĐỘNG:</a:t>
            </a:r>
            <a:endParaRPr lang="en-US" altLang="en-US" sz="2400" b="1" dirty="0">
              <a:solidFill>
                <a:srgbClr val="110365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5970" name="AutoShape 18"/>
          <p:cNvSpPr>
            <a:spLocks noChangeArrowheads="1"/>
          </p:cNvSpPr>
          <p:nvPr/>
        </p:nvSpPr>
        <p:spPr bwMode="gray">
          <a:xfrm>
            <a:off x="4800600" y="628650"/>
            <a:ext cx="2914650" cy="4572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48627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altLang="en-US" sz="2400" dirty="0" smtClean="0">
                <a:solidFill>
                  <a:srgbClr val="110365"/>
                </a:solidFill>
                <a:latin typeface="Times New Roman" panose="02020603050405020304" pitchFamily="18" charset="0"/>
              </a:rPr>
              <a:t>5 ……1</a:t>
            </a:r>
            <a:endParaRPr lang="en-US" altLang="en-US" sz="2400" dirty="0">
              <a:solidFill>
                <a:srgbClr val="110365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5971" name="Group 19"/>
          <p:cNvGrpSpPr>
            <a:grpSpLocks/>
          </p:cNvGrpSpPr>
          <p:nvPr/>
        </p:nvGrpSpPr>
        <p:grpSpPr bwMode="auto">
          <a:xfrm>
            <a:off x="2686050" y="1371600"/>
            <a:ext cx="685800" cy="857250"/>
            <a:chOff x="1056" y="912"/>
            <a:chExt cx="576" cy="720"/>
          </a:xfrm>
        </p:grpSpPr>
        <p:grpSp>
          <p:nvGrpSpPr>
            <p:cNvPr id="125972" name="Group 20"/>
            <p:cNvGrpSpPr>
              <a:grpSpLocks/>
            </p:cNvGrpSpPr>
            <p:nvPr/>
          </p:nvGrpSpPr>
          <p:grpSpPr bwMode="auto">
            <a:xfrm>
              <a:off x="1056" y="912"/>
              <a:ext cx="576" cy="720"/>
              <a:chOff x="1080" y="688"/>
              <a:chExt cx="415" cy="487"/>
            </a:xfrm>
          </p:grpSpPr>
          <p:sp>
            <p:nvSpPr>
              <p:cNvPr id="125973" name="Freeform 21"/>
              <p:cNvSpPr>
                <a:spLocks/>
              </p:cNvSpPr>
              <p:nvPr/>
            </p:nvSpPr>
            <p:spPr bwMode="auto">
              <a:xfrm>
                <a:off x="1080" y="812"/>
                <a:ext cx="394" cy="363"/>
              </a:xfrm>
              <a:custGeom>
                <a:avLst/>
                <a:gdLst>
                  <a:gd name="T0" fmla="*/ 8 w 394"/>
                  <a:gd name="T1" fmla="*/ 80 h 363"/>
                  <a:gd name="T2" fmla="*/ 0 w 394"/>
                  <a:gd name="T3" fmla="*/ 188 h 363"/>
                  <a:gd name="T4" fmla="*/ 16 w 394"/>
                  <a:gd name="T5" fmla="*/ 256 h 363"/>
                  <a:gd name="T6" fmla="*/ 56 w 394"/>
                  <a:gd name="T7" fmla="*/ 308 h 363"/>
                  <a:gd name="T8" fmla="*/ 100 w 394"/>
                  <a:gd name="T9" fmla="*/ 336 h 363"/>
                  <a:gd name="T10" fmla="*/ 148 w 394"/>
                  <a:gd name="T11" fmla="*/ 360 h 363"/>
                  <a:gd name="T12" fmla="*/ 228 w 394"/>
                  <a:gd name="T13" fmla="*/ 352 h 363"/>
                  <a:gd name="T14" fmla="*/ 308 w 394"/>
                  <a:gd name="T15" fmla="*/ 328 h 363"/>
                  <a:gd name="T16" fmla="*/ 344 w 394"/>
                  <a:gd name="T17" fmla="*/ 300 h 363"/>
                  <a:gd name="T18" fmla="*/ 384 w 394"/>
                  <a:gd name="T19" fmla="*/ 256 h 363"/>
                  <a:gd name="T20" fmla="*/ 388 w 394"/>
                  <a:gd name="T21" fmla="*/ 84 h 363"/>
                  <a:gd name="T22" fmla="*/ 356 w 394"/>
                  <a:gd name="T23" fmla="*/ 28 h 363"/>
                  <a:gd name="T24" fmla="*/ 312 w 394"/>
                  <a:gd name="T25" fmla="*/ 0 h 363"/>
                  <a:gd name="T26" fmla="*/ 192 w 394"/>
                  <a:gd name="T27" fmla="*/ 48 h 363"/>
                  <a:gd name="T28" fmla="*/ 128 w 394"/>
                  <a:gd name="T29" fmla="*/ 28 h 363"/>
                  <a:gd name="T30" fmla="*/ 80 w 394"/>
                  <a:gd name="T31" fmla="*/ 28 h 363"/>
                  <a:gd name="T32" fmla="*/ 36 w 394"/>
                  <a:gd name="T33" fmla="*/ 36 h 363"/>
                  <a:gd name="T34" fmla="*/ 8 w 394"/>
                  <a:gd name="T35" fmla="*/ 8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4" h="363">
                    <a:moveTo>
                      <a:pt x="8" y="80"/>
                    </a:moveTo>
                    <a:lnTo>
                      <a:pt x="0" y="188"/>
                    </a:lnTo>
                    <a:lnTo>
                      <a:pt x="16" y="256"/>
                    </a:lnTo>
                    <a:lnTo>
                      <a:pt x="56" y="308"/>
                    </a:lnTo>
                    <a:lnTo>
                      <a:pt x="100" y="336"/>
                    </a:lnTo>
                    <a:cubicBezTo>
                      <a:pt x="123" y="340"/>
                      <a:pt x="127" y="357"/>
                      <a:pt x="148" y="360"/>
                    </a:cubicBezTo>
                    <a:cubicBezTo>
                      <a:pt x="169" y="363"/>
                      <a:pt x="201" y="357"/>
                      <a:pt x="228" y="352"/>
                    </a:cubicBezTo>
                    <a:cubicBezTo>
                      <a:pt x="255" y="347"/>
                      <a:pt x="289" y="337"/>
                      <a:pt x="308" y="328"/>
                    </a:cubicBezTo>
                    <a:cubicBezTo>
                      <a:pt x="319" y="327"/>
                      <a:pt x="335" y="306"/>
                      <a:pt x="344" y="300"/>
                    </a:cubicBezTo>
                    <a:cubicBezTo>
                      <a:pt x="355" y="283"/>
                      <a:pt x="372" y="274"/>
                      <a:pt x="384" y="256"/>
                    </a:cubicBezTo>
                    <a:cubicBezTo>
                      <a:pt x="392" y="182"/>
                      <a:pt x="394" y="193"/>
                      <a:pt x="388" y="84"/>
                    </a:cubicBezTo>
                    <a:cubicBezTo>
                      <a:pt x="387" y="63"/>
                      <a:pt x="377" y="35"/>
                      <a:pt x="356" y="28"/>
                    </a:cubicBezTo>
                    <a:cubicBezTo>
                      <a:pt x="345" y="11"/>
                      <a:pt x="328" y="11"/>
                      <a:pt x="312" y="0"/>
                    </a:cubicBezTo>
                    <a:cubicBezTo>
                      <a:pt x="236" y="3"/>
                      <a:pt x="212" y="40"/>
                      <a:pt x="192" y="48"/>
                    </a:cubicBezTo>
                    <a:lnTo>
                      <a:pt x="128" y="28"/>
                    </a:lnTo>
                    <a:lnTo>
                      <a:pt x="80" y="28"/>
                    </a:lnTo>
                    <a:lnTo>
                      <a:pt x="36" y="36"/>
                    </a:lnTo>
                    <a:lnTo>
                      <a:pt x="8" y="80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5974" name="Freeform 22"/>
              <p:cNvSpPr>
                <a:spLocks/>
              </p:cNvSpPr>
              <p:nvPr/>
            </p:nvSpPr>
            <p:spPr bwMode="auto">
              <a:xfrm>
                <a:off x="1223" y="688"/>
                <a:ext cx="81" cy="191"/>
              </a:xfrm>
              <a:custGeom>
                <a:avLst/>
                <a:gdLst>
                  <a:gd name="T0" fmla="*/ 29 w 81"/>
                  <a:gd name="T1" fmla="*/ 180 h 191"/>
                  <a:gd name="T2" fmla="*/ 53 w 81"/>
                  <a:gd name="T3" fmla="*/ 32 h 191"/>
                  <a:gd name="T4" fmla="*/ 77 w 81"/>
                  <a:gd name="T5" fmla="*/ 24 h 191"/>
                  <a:gd name="T6" fmla="*/ 61 w 81"/>
                  <a:gd name="T7" fmla="*/ 60 h 191"/>
                  <a:gd name="T8" fmla="*/ 53 w 81"/>
                  <a:gd name="T9" fmla="*/ 84 h 191"/>
                  <a:gd name="T10" fmla="*/ 49 w 81"/>
                  <a:gd name="T11" fmla="*/ 176 h 191"/>
                  <a:gd name="T12" fmla="*/ 29 w 81"/>
                  <a:gd name="T13" fmla="*/ 18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191">
                    <a:moveTo>
                      <a:pt x="29" y="180"/>
                    </a:moveTo>
                    <a:cubicBezTo>
                      <a:pt x="30" y="152"/>
                      <a:pt x="0" y="50"/>
                      <a:pt x="53" y="32"/>
                    </a:cubicBezTo>
                    <a:cubicBezTo>
                      <a:pt x="56" y="27"/>
                      <a:pt x="70" y="0"/>
                      <a:pt x="77" y="24"/>
                    </a:cubicBezTo>
                    <a:cubicBezTo>
                      <a:pt x="81" y="38"/>
                      <a:pt x="66" y="49"/>
                      <a:pt x="61" y="60"/>
                    </a:cubicBezTo>
                    <a:cubicBezTo>
                      <a:pt x="58" y="68"/>
                      <a:pt x="53" y="84"/>
                      <a:pt x="53" y="84"/>
                    </a:cubicBezTo>
                    <a:cubicBezTo>
                      <a:pt x="52" y="115"/>
                      <a:pt x="54" y="146"/>
                      <a:pt x="49" y="176"/>
                    </a:cubicBezTo>
                    <a:cubicBezTo>
                      <a:pt x="46" y="191"/>
                      <a:pt x="15" y="166"/>
                      <a:pt x="29" y="180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5975" name="Freeform 23"/>
              <p:cNvSpPr>
                <a:spLocks/>
              </p:cNvSpPr>
              <p:nvPr/>
            </p:nvSpPr>
            <p:spPr bwMode="auto">
              <a:xfrm>
                <a:off x="1268" y="704"/>
                <a:ext cx="227" cy="104"/>
              </a:xfrm>
              <a:custGeom>
                <a:avLst/>
                <a:gdLst>
                  <a:gd name="T0" fmla="*/ 8 w 227"/>
                  <a:gd name="T1" fmla="*/ 104 h 104"/>
                  <a:gd name="T2" fmla="*/ 12 w 227"/>
                  <a:gd name="T3" fmla="*/ 80 h 104"/>
                  <a:gd name="T4" fmla="*/ 108 w 227"/>
                  <a:gd name="T5" fmla="*/ 0 h 104"/>
                  <a:gd name="T6" fmla="*/ 208 w 227"/>
                  <a:gd name="T7" fmla="*/ 4 h 104"/>
                  <a:gd name="T8" fmla="*/ 152 w 227"/>
                  <a:gd name="T9" fmla="*/ 16 h 104"/>
                  <a:gd name="T10" fmla="*/ 104 w 227"/>
                  <a:gd name="T11" fmla="*/ 52 h 104"/>
                  <a:gd name="T12" fmla="*/ 68 w 227"/>
                  <a:gd name="T13" fmla="*/ 64 h 104"/>
                  <a:gd name="T14" fmla="*/ 56 w 227"/>
                  <a:gd name="T15" fmla="*/ 68 h 104"/>
                  <a:gd name="T16" fmla="*/ 32 w 227"/>
                  <a:gd name="T17" fmla="*/ 100 h 104"/>
                  <a:gd name="T18" fmla="*/ 8 w 227"/>
                  <a:gd name="T1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7" h="104">
                    <a:moveTo>
                      <a:pt x="8" y="104"/>
                    </a:moveTo>
                    <a:cubicBezTo>
                      <a:pt x="9" y="96"/>
                      <a:pt x="8" y="87"/>
                      <a:pt x="12" y="80"/>
                    </a:cubicBezTo>
                    <a:cubicBezTo>
                      <a:pt x="23" y="57"/>
                      <a:pt x="84" y="8"/>
                      <a:pt x="108" y="0"/>
                    </a:cubicBezTo>
                    <a:cubicBezTo>
                      <a:pt x="141" y="1"/>
                      <a:pt x="175" y="0"/>
                      <a:pt x="208" y="4"/>
                    </a:cubicBezTo>
                    <a:cubicBezTo>
                      <a:pt x="227" y="6"/>
                      <a:pt x="152" y="16"/>
                      <a:pt x="152" y="16"/>
                    </a:cubicBezTo>
                    <a:cubicBezTo>
                      <a:pt x="133" y="35"/>
                      <a:pt x="127" y="42"/>
                      <a:pt x="104" y="52"/>
                    </a:cubicBezTo>
                    <a:cubicBezTo>
                      <a:pt x="104" y="52"/>
                      <a:pt x="74" y="62"/>
                      <a:pt x="68" y="64"/>
                    </a:cubicBezTo>
                    <a:cubicBezTo>
                      <a:pt x="64" y="65"/>
                      <a:pt x="56" y="68"/>
                      <a:pt x="56" y="68"/>
                    </a:cubicBezTo>
                    <a:cubicBezTo>
                      <a:pt x="47" y="81"/>
                      <a:pt x="37" y="85"/>
                      <a:pt x="32" y="100"/>
                    </a:cubicBezTo>
                    <a:cubicBezTo>
                      <a:pt x="1" y="96"/>
                      <a:pt x="0" y="88"/>
                      <a:pt x="8" y="104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5976" name="Oval 24"/>
              <p:cNvSpPr>
                <a:spLocks noChangeArrowheads="1"/>
              </p:cNvSpPr>
              <p:nvPr/>
            </p:nvSpPr>
            <p:spPr bwMode="auto">
              <a:xfrm>
                <a:off x="1340" y="868"/>
                <a:ext cx="56" cy="5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sp>
          <p:nvSpPr>
            <p:cNvPr id="125977" name="Text Box 25"/>
            <p:cNvSpPr txBox="1">
              <a:spLocks noChangeArrowheads="1"/>
            </p:cNvSpPr>
            <p:nvPr/>
          </p:nvSpPr>
          <p:spPr bwMode="auto">
            <a:xfrm>
              <a:off x="1196" y="1137"/>
              <a:ext cx="247" cy="465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000" b="1" dirty="0">
                  <a:solidFill>
                    <a:srgbClr val="FFFF00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25978" name="AutoShape 26"/>
          <p:cNvSpPr>
            <a:spLocks noChangeArrowheads="1"/>
          </p:cNvSpPr>
          <p:nvPr/>
        </p:nvSpPr>
        <p:spPr bwMode="gray">
          <a:xfrm>
            <a:off x="4800600" y="1223385"/>
            <a:ext cx="2955131" cy="4572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48627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altLang="en-US" sz="2400" dirty="0">
                <a:solidFill>
                  <a:srgbClr val="110365"/>
                </a:solidFill>
                <a:latin typeface="Times New Roman" panose="02020603050405020304" pitchFamily="18" charset="0"/>
              </a:rPr>
              <a:t>6</a:t>
            </a:r>
            <a:r>
              <a:rPr lang="en-US" altLang="en-US" sz="2400" dirty="0" smtClean="0">
                <a:solidFill>
                  <a:srgbClr val="110365"/>
                </a:solidFill>
                <a:latin typeface="Times New Roman" panose="02020603050405020304" pitchFamily="18" charset="0"/>
              </a:rPr>
              <a:t>……..</a:t>
            </a:r>
            <a:r>
              <a:rPr lang="en-US" altLang="en-US" sz="2400" dirty="0">
                <a:solidFill>
                  <a:srgbClr val="110365"/>
                </a:solidFill>
                <a:latin typeface="Times New Roman" panose="02020603050405020304" pitchFamily="18" charset="0"/>
              </a:rPr>
              <a:t>5</a:t>
            </a:r>
          </a:p>
        </p:txBody>
      </p:sp>
      <p:grpSp>
        <p:nvGrpSpPr>
          <p:cNvPr id="125979" name="Group 27"/>
          <p:cNvGrpSpPr>
            <a:grpSpLocks/>
          </p:cNvGrpSpPr>
          <p:nvPr/>
        </p:nvGrpSpPr>
        <p:grpSpPr bwMode="auto">
          <a:xfrm>
            <a:off x="3371850" y="1600200"/>
            <a:ext cx="685800" cy="857250"/>
            <a:chOff x="1056" y="912"/>
            <a:chExt cx="576" cy="720"/>
          </a:xfrm>
        </p:grpSpPr>
        <p:grpSp>
          <p:nvGrpSpPr>
            <p:cNvPr id="125980" name="Group 28"/>
            <p:cNvGrpSpPr>
              <a:grpSpLocks/>
            </p:cNvGrpSpPr>
            <p:nvPr/>
          </p:nvGrpSpPr>
          <p:grpSpPr bwMode="auto">
            <a:xfrm>
              <a:off x="1056" y="912"/>
              <a:ext cx="576" cy="720"/>
              <a:chOff x="1080" y="688"/>
              <a:chExt cx="415" cy="487"/>
            </a:xfrm>
          </p:grpSpPr>
          <p:sp>
            <p:nvSpPr>
              <p:cNvPr id="125981" name="Freeform 29"/>
              <p:cNvSpPr>
                <a:spLocks/>
              </p:cNvSpPr>
              <p:nvPr/>
            </p:nvSpPr>
            <p:spPr bwMode="auto">
              <a:xfrm>
                <a:off x="1080" y="812"/>
                <a:ext cx="394" cy="363"/>
              </a:xfrm>
              <a:custGeom>
                <a:avLst/>
                <a:gdLst>
                  <a:gd name="T0" fmla="*/ 8 w 394"/>
                  <a:gd name="T1" fmla="*/ 80 h 363"/>
                  <a:gd name="T2" fmla="*/ 0 w 394"/>
                  <a:gd name="T3" fmla="*/ 188 h 363"/>
                  <a:gd name="T4" fmla="*/ 16 w 394"/>
                  <a:gd name="T5" fmla="*/ 256 h 363"/>
                  <a:gd name="T6" fmla="*/ 56 w 394"/>
                  <a:gd name="T7" fmla="*/ 308 h 363"/>
                  <a:gd name="T8" fmla="*/ 100 w 394"/>
                  <a:gd name="T9" fmla="*/ 336 h 363"/>
                  <a:gd name="T10" fmla="*/ 148 w 394"/>
                  <a:gd name="T11" fmla="*/ 360 h 363"/>
                  <a:gd name="T12" fmla="*/ 228 w 394"/>
                  <a:gd name="T13" fmla="*/ 352 h 363"/>
                  <a:gd name="T14" fmla="*/ 308 w 394"/>
                  <a:gd name="T15" fmla="*/ 328 h 363"/>
                  <a:gd name="T16" fmla="*/ 344 w 394"/>
                  <a:gd name="T17" fmla="*/ 300 h 363"/>
                  <a:gd name="T18" fmla="*/ 384 w 394"/>
                  <a:gd name="T19" fmla="*/ 256 h 363"/>
                  <a:gd name="T20" fmla="*/ 388 w 394"/>
                  <a:gd name="T21" fmla="*/ 84 h 363"/>
                  <a:gd name="T22" fmla="*/ 356 w 394"/>
                  <a:gd name="T23" fmla="*/ 28 h 363"/>
                  <a:gd name="T24" fmla="*/ 312 w 394"/>
                  <a:gd name="T25" fmla="*/ 0 h 363"/>
                  <a:gd name="T26" fmla="*/ 192 w 394"/>
                  <a:gd name="T27" fmla="*/ 48 h 363"/>
                  <a:gd name="T28" fmla="*/ 128 w 394"/>
                  <a:gd name="T29" fmla="*/ 28 h 363"/>
                  <a:gd name="T30" fmla="*/ 80 w 394"/>
                  <a:gd name="T31" fmla="*/ 28 h 363"/>
                  <a:gd name="T32" fmla="*/ 36 w 394"/>
                  <a:gd name="T33" fmla="*/ 36 h 363"/>
                  <a:gd name="T34" fmla="*/ 8 w 394"/>
                  <a:gd name="T35" fmla="*/ 8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4" h="363">
                    <a:moveTo>
                      <a:pt x="8" y="80"/>
                    </a:moveTo>
                    <a:lnTo>
                      <a:pt x="0" y="188"/>
                    </a:lnTo>
                    <a:lnTo>
                      <a:pt x="16" y="256"/>
                    </a:lnTo>
                    <a:lnTo>
                      <a:pt x="56" y="308"/>
                    </a:lnTo>
                    <a:lnTo>
                      <a:pt x="100" y="336"/>
                    </a:lnTo>
                    <a:cubicBezTo>
                      <a:pt x="123" y="340"/>
                      <a:pt x="127" y="357"/>
                      <a:pt x="148" y="360"/>
                    </a:cubicBezTo>
                    <a:cubicBezTo>
                      <a:pt x="169" y="363"/>
                      <a:pt x="201" y="357"/>
                      <a:pt x="228" y="352"/>
                    </a:cubicBezTo>
                    <a:cubicBezTo>
                      <a:pt x="255" y="347"/>
                      <a:pt x="289" y="337"/>
                      <a:pt x="308" y="328"/>
                    </a:cubicBezTo>
                    <a:cubicBezTo>
                      <a:pt x="319" y="327"/>
                      <a:pt x="335" y="306"/>
                      <a:pt x="344" y="300"/>
                    </a:cubicBezTo>
                    <a:cubicBezTo>
                      <a:pt x="355" y="283"/>
                      <a:pt x="372" y="274"/>
                      <a:pt x="384" y="256"/>
                    </a:cubicBezTo>
                    <a:cubicBezTo>
                      <a:pt x="392" y="182"/>
                      <a:pt x="394" y="193"/>
                      <a:pt x="388" y="84"/>
                    </a:cubicBezTo>
                    <a:cubicBezTo>
                      <a:pt x="387" y="63"/>
                      <a:pt x="377" y="35"/>
                      <a:pt x="356" y="28"/>
                    </a:cubicBezTo>
                    <a:cubicBezTo>
                      <a:pt x="345" y="11"/>
                      <a:pt x="328" y="11"/>
                      <a:pt x="312" y="0"/>
                    </a:cubicBezTo>
                    <a:cubicBezTo>
                      <a:pt x="236" y="3"/>
                      <a:pt x="212" y="40"/>
                      <a:pt x="192" y="48"/>
                    </a:cubicBezTo>
                    <a:lnTo>
                      <a:pt x="128" y="28"/>
                    </a:lnTo>
                    <a:lnTo>
                      <a:pt x="80" y="28"/>
                    </a:lnTo>
                    <a:lnTo>
                      <a:pt x="36" y="36"/>
                    </a:lnTo>
                    <a:lnTo>
                      <a:pt x="8" y="80"/>
                    </a:ln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5982" name="Freeform 30"/>
              <p:cNvSpPr>
                <a:spLocks/>
              </p:cNvSpPr>
              <p:nvPr/>
            </p:nvSpPr>
            <p:spPr bwMode="auto">
              <a:xfrm>
                <a:off x="1223" y="688"/>
                <a:ext cx="81" cy="191"/>
              </a:xfrm>
              <a:custGeom>
                <a:avLst/>
                <a:gdLst>
                  <a:gd name="T0" fmla="*/ 29 w 81"/>
                  <a:gd name="T1" fmla="*/ 180 h 191"/>
                  <a:gd name="T2" fmla="*/ 53 w 81"/>
                  <a:gd name="T3" fmla="*/ 32 h 191"/>
                  <a:gd name="T4" fmla="*/ 77 w 81"/>
                  <a:gd name="T5" fmla="*/ 24 h 191"/>
                  <a:gd name="T6" fmla="*/ 61 w 81"/>
                  <a:gd name="T7" fmla="*/ 60 h 191"/>
                  <a:gd name="T8" fmla="*/ 53 w 81"/>
                  <a:gd name="T9" fmla="*/ 84 h 191"/>
                  <a:gd name="T10" fmla="*/ 49 w 81"/>
                  <a:gd name="T11" fmla="*/ 176 h 191"/>
                  <a:gd name="T12" fmla="*/ 29 w 81"/>
                  <a:gd name="T13" fmla="*/ 18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191">
                    <a:moveTo>
                      <a:pt x="29" y="180"/>
                    </a:moveTo>
                    <a:cubicBezTo>
                      <a:pt x="30" y="152"/>
                      <a:pt x="0" y="50"/>
                      <a:pt x="53" y="32"/>
                    </a:cubicBezTo>
                    <a:cubicBezTo>
                      <a:pt x="56" y="27"/>
                      <a:pt x="70" y="0"/>
                      <a:pt x="77" y="24"/>
                    </a:cubicBezTo>
                    <a:cubicBezTo>
                      <a:pt x="81" y="38"/>
                      <a:pt x="66" y="49"/>
                      <a:pt x="61" y="60"/>
                    </a:cubicBezTo>
                    <a:cubicBezTo>
                      <a:pt x="58" y="68"/>
                      <a:pt x="53" y="84"/>
                      <a:pt x="53" y="84"/>
                    </a:cubicBezTo>
                    <a:cubicBezTo>
                      <a:pt x="52" y="115"/>
                      <a:pt x="54" y="146"/>
                      <a:pt x="49" y="176"/>
                    </a:cubicBezTo>
                    <a:cubicBezTo>
                      <a:pt x="46" y="191"/>
                      <a:pt x="15" y="166"/>
                      <a:pt x="29" y="180"/>
                    </a:cubicBez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5983" name="Freeform 31"/>
              <p:cNvSpPr>
                <a:spLocks/>
              </p:cNvSpPr>
              <p:nvPr/>
            </p:nvSpPr>
            <p:spPr bwMode="auto">
              <a:xfrm>
                <a:off x="1268" y="704"/>
                <a:ext cx="227" cy="104"/>
              </a:xfrm>
              <a:custGeom>
                <a:avLst/>
                <a:gdLst>
                  <a:gd name="T0" fmla="*/ 8 w 227"/>
                  <a:gd name="T1" fmla="*/ 104 h 104"/>
                  <a:gd name="T2" fmla="*/ 12 w 227"/>
                  <a:gd name="T3" fmla="*/ 80 h 104"/>
                  <a:gd name="T4" fmla="*/ 108 w 227"/>
                  <a:gd name="T5" fmla="*/ 0 h 104"/>
                  <a:gd name="T6" fmla="*/ 208 w 227"/>
                  <a:gd name="T7" fmla="*/ 4 h 104"/>
                  <a:gd name="T8" fmla="*/ 152 w 227"/>
                  <a:gd name="T9" fmla="*/ 16 h 104"/>
                  <a:gd name="T10" fmla="*/ 104 w 227"/>
                  <a:gd name="T11" fmla="*/ 52 h 104"/>
                  <a:gd name="T12" fmla="*/ 68 w 227"/>
                  <a:gd name="T13" fmla="*/ 64 h 104"/>
                  <a:gd name="T14" fmla="*/ 56 w 227"/>
                  <a:gd name="T15" fmla="*/ 68 h 104"/>
                  <a:gd name="T16" fmla="*/ 32 w 227"/>
                  <a:gd name="T17" fmla="*/ 100 h 104"/>
                  <a:gd name="T18" fmla="*/ 8 w 227"/>
                  <a:gd name="T1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7" h="104">
                    <a:moveTo>
                      <a:pt x="8" y="104"/>
                    </a:moveTo>
                    <a:cubicBezTo>
                      <a:pt x="9" y="96"/>
                      <a:pt x="8" y="87"/>
                      <a:pt x="12" y="80"/>
                    </a:cubicBezTo>
                    <a:cubicBezTo>
                      <a:pt x="23" y="57"/>
                      <a:pt x="84" y="8"/>
                      <a:pt x="108" y="0"/>
                    </a:cubicBezTo>
                    <a:cubicBezTo>
                      <a:pt x="141" y="1"/>
                      <a:pt x="175" y="0"/>
                      <a:pt x="208" y="4"/>
                    </a:cubicBezTo>
                    <a:cubicBezTo>
                      <a:pt x="227" y="6"/>
                      <a:pt x="152" y="16"/>
                      <a:pt x="152" y="16"/>
                    </a:cubicBezTo>
                    <a:cubicBezTo>
                      <a:pt x="133" y="35"/>
                      <a:pt x="127" y="42"/>
                      <a:pt x="104" y="52"/>
                    </a:cubicBezTo>
                    <a:cubicBezTo>
                      <a:pt x="104" y="52"/>
                      <a:pt x="74" y="62"/>
                      <a:pt x="68" y="64"/>
                    </a:cubicBezTo>
                    <a:cubicBezTo>
                      <a:pt x="64" y="65"/>
                      <a:pt x="56" y="68"/>
                      <a:pt x="56" y="68"/>
                    </a:cubicBezTo>
                    <a:cubicBezTo>
                      <a:pt x="47" y="81"/>
                      <a:pt x="37" y="85"/>
                      <a:pt x="32" y="100"/>
                    </a:cubicBezTo>
                    <a:cubicBezTo>
                      <a:pt x="1" y="96"/>
                      <a:pt x="0" y="88"/>
                      <a:pt x="8" y="104"/>
                    </a:cubicBez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5984" name="Oval 32"/>
              <p:cNvSpPr>
                <a:spLocks noChangeArrowheads="1"/>
              </p:cNvSpPr>
              <p:nvPr/>
            </p:nvSpPr>
            <p:spPr bwMode="auto">
              <a:xfrm>
                <a:off x="1340" y="868"/>
                <a:ext cx="56" cy="5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sp>
          <p:nvSpPr>
            <p:cNvPr id="125985" name="Text Box 33"/>
            <p:cNvSpPr txBox="1">
              <a:spLocks noChangeArrowheads="1"/>
            </p:cNvSpPr>
            <p:nvPr/>
          </p:nvSpPr>
          <p:spPr bwMode="auto">
            <a:xfrm>
              <a:off x="1196" y="1137"/>
              <a:ext cx="247" cy="465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0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25987" name="Group 35"/>
          <p:cNvGrpSpPr>
            <a:grpSpLocks/>
          </p:cNvGrpSpPr>
          <p:nvPr/>
        </p:nvGrpSpPr>
        <p:grpSpPr bwMode="auto">
          <a:xfrm>
            <a:off x="4051697" y="2364581"/>
            <a:ext cx="685800" cy="857250"/>
            <a:chOff x="1056" y="912"/>
            <a:chExt cx="576" cy="720"/>
          </a:xfrm>
        </p:grpSpPr>
        <p:grpSp>
          <p:nvGrpSpPr>
            <p:cNvPr id="125988" name="Group 36"/>
            <p:cNvGrpSpPr>
              <a:grpSpLocks/>
            </p:cNvGrpSpPr>
            <p:nvPr/>
          </p:nvGrpSpPr>
          <p:grpSpPr bwMode="auto">
            <a:xfrm>
              <a:off x="1056" y="912"/>
              <a:ext cx="576" cy="720"/>
              <a:chOff x="1080" y="688"/>
              <a:chExt cx="415" cy="487"/>
            </a:xfrm>
          </p:grpSpPr>
          <p:sp>
            <p:nvSpPr>
              <p:cNvPr id="125989" name="Freeform 37"/>
              <p:cNvSpPr>
                <a:spLocks/>
              </p:cNvSpPr>
              <p:nvPr/>
            </p:nvSpPr>
            <p:spPr bwMode="auto">
              <a:xfrm>
                <a:off x="1080" y="812"/>
                <a:ext cx="394" cy="363"/>
              </a:xfrm>
              <a:custGeom>
                <a:avLst/>
                <a:gdLst>
                  <a:gd name="T0" fmla="*/ 8 w 394"/>
                  <a:gd name="T1" fmla="*/ 80 h 363"/>
                  <a:gd name="T2" fmla="*/ 0 w 394"/>
                  <a:gd name="T3" fmla="*/ 188 h 363"/>
                  <a:gd name="T4" fmla="*/ 16 w 394"/>
                  <a:gd name="T5" fmla="*/ 256 h 363"/>
                  <a:gd name="T6" fmla="*/ 56 w 394"/>
                  <a:gd name="T7" fmla="*/ 308 h 363"/>
                  <a:gd name="T8" fmla="*/ 100 w 394"/>
                  <a:gd name="T9" fmla="*/ 336 h 363"/>
                  <a:gd name="T10" fmla="*/ 148 w 394"/>
                  <a:gd name="T11" fmla="*/ 360 h 363"/>
                  <a:gd name="T12" fmla="*/ 228 w 394"/>
                  <a:gd name="T13" fmla="*/ 352 h 363"/>
                  <a:gd name="T14" fmla="*/ 308 w 394"/>
                  <a:gd name="T15" fmla="*/ 328 h 363"/>
                  <a:gd name="T16" fmla="*/ 344 w 394"/>
                  <a:gd name="T17" fmla="*/ 300 h 363"/>
                  <a:gd name="T18" fmla="*/ 384 w 394"/>
                  <a:gd name="T19" fmla="*/ 256 h 363"/>
                  <a:gd name="T20" fmla="*/ 388 w 394"/>
                  <a:gd name="T21" fmla="*/ 84 h 363"/>
                  <a:gd name="T22" fmla="*/ 356 w 394"/>
                  <a:gd name="T23" fmla="*/ 28 h 363"/>
                  <a:gd name="T24" fmla="*/ 312 w 394"/>
                  <a:gd name="T25" fmla="*/ 0 h 363"/>
                  <a:gd name="T26" fmla="*/ 192 w 394"/>
                  <a:gd name="T27" fmla="*/ 48 h 363"/>
                  <a:gd name="T28" fmla="*/ 128 w 394"/>
                  <a:gd name="T29" fmla="*/ 28 h 363"/>
                  <a:gd name="T30" fmla="*/ 80 w 394"/>
                  <a:gd name="T31" fmla="*/ 28 h 363"/>
                  <a:gd name="T32" fmla="*/ 36 w 394"/>
                  <a:gd name="T33" fmla="*/ 36 h 363"/>
                  <a:gd name="T34" fmla="*/ 8 w 394"/>
                  <a:gd name="T35" fmla="*/ 8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4" h="363">
                    <a:moveTo>
                      <a:pt x="8" y="80"/>
                    </a:moveTo>
                    <a:lnTo>
                      <a:pt x="0" y="188"/>
                    </a:lnTo>
                    <a:lnTo>
                      <a:pt x="16" y="256"/>
                    </a:lnTo>
                    <a:lnTo>
                      <a:pt x="56" y="308"/>
                    </a:lnTo>
                    <a:lnTo>
                      <a:pt x="100" y="336"/>
                    </a:lnTo>
                    <a:cubicBezTo>
                      <a:pt x="123" y="340"/>
                      <a:pt x="127" y="357"/>
                      <a:pt x="148" y="360"/>
                    </a:cubicBezTo>
                    <a:cubicBezTo>
                      <a:pt x="169" y="363"/>
                      <a:pt x="201" y="357"/>
                      <a:pt x="228" y="352"/>
                    </a:cubicBezTo>
                    <a:cubicBezTo>
                      <a:pt x="255" y="347"/>
                      <a:pt x="289" y="337"/>
                      <a:pt x="308" y="328"/>
                    </a:cubicBezTo>
                    <a:cubicBezTo>
                      <a:pt x="319" y="327"/>
                      <a:pt x="335" y="306"/>
                      <a:pt x="344" y="300"/>
                    </a:cubicBezTo>
                    <a:cubicBezTo>
                      <a:pt x="355" y="283"/>
                      <a:pt x="372" y="274"/>
                      <a:pt x="384" y="256"/>
                    </a:cubicBezTo>
                    <a:cubicBezTo>
                      <a:pt x="392" y="182"/>
                      <a:pt x="394" y="193"/>
                      <a:pt x="388" y="84"/>
                    </a:cubicBezTo>
                    <a:cubicBezTo>
                      <a:pt x="387" y="63"/>
                      <a:pt x="377" y="35"/>
                      <a:pt x="356" y="28"/>
                    </a:cubicBezTo>
                    <a:cubicBezTo>
                      <a:pt x="345" y="11"/>
                      <a:pt x="328" y="11"/>
                      <a:pt x="312" y="0"/>
                    </a:cubicBezTo>
                    <a:cubicBezTo>
                      <a:pt x="236" y="3"/>
                      <a:pt x="212" y="40"/>
                      <a:pt x="192" y="48"/>
                    </a:cubicBezTo>
                    <a:lnTo>
                      <a:pt x="128" y="28"/>
                    </a:lnTo>
                    <a:lnTo>
                      <a:pt x="80" y="28"/>
                    </a:lnTo>
                    <a:lnTo>
                      <a:pt x="36" y="36"/>
                    </a:lnTo>
                    <a:lnTo>
                      <a:pt x="8" y="80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5990" name="Freeform 38"/>
              <p:cNvSpPr>
                <a:spLocks/>
              </p:cNvSpPr>
              <p:nvPr/>
            </p:nvSpPr>
            <p:spPr bwMode="auto">
              <a:xfrm>
                <a:off x="1223" y="688"/>
                <a:ext cx="81" cy="191"/>
              </a:xfrm>
              <a:custGeom>
                <a:avLst/>
                <a:gdLst>
                  <a:gd name="T0" fmla="*/ 29 w 81"/>
                  <a:gd name="T1" fmla="*/ 180 h 191"/>
                  <a:gd name="T2" fmla="*/ 53 w 81"/>
                  <a:gd name="T3" fmla="*/ 32 h 191"/>
                  <a:gd name="T4" fmla="*/ 77 w 81"/>
                  <a:gd name="T5" fmla="*/ 24 h 191"/>
                  <a:gd name="T6" fmla="*/ 61 w 81"/>
                  <a:gd name="T7" fmla="*/ 60 h 191"/>
                  <a:gd name="T8" fmla="*/ 53 w 81"/>
                  <a:gd name="T9" fmla="*/ 84 h 191"/>
                  <a:gd name="T10" fmla="*/ 49 w 81"/>
                  <a:gd name="T11" fmla="*/ 176 h 191"/>
                  <a:gd name="T12" fmla="*/ 29 w 81"/>
                  <a:gd name="T13" fmla="*/ 18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191">
                    <a:moveTo>
                      <a:pt x="29" y="180"/>
                    </a:moveTo>
                    <a:cubicBezTo>
                      <a:pt x="30" y="152"/>
                      <a:pt x="0" y="50"/>
                      <a:pt x="53" y="32"/>
                    </a:cubicBezTo>
                    <a:cubicBezTo>
                      <a:pt x="56" y="27"/>
                      <a:pt x="70" y="0"/>
                      <a:pt x="77" y="24"/>
                    </a:cubicBezTo>
                    <a:cubicBezTo>
                      <a:pt x="81" y="38"/>
                      <a:pt x="66" y="49"/>
                      <a:pt x="61" y="60"/>
                    </a:cubicBezTo>
                    <a:cubicBezTo>
                      <a:pt x="58" y="68"/>
                      <a:pt x="53" y="84"/>
                      <a:pt x="53" y="84"/>
                    </a:cubicBezTo>
                    <a:cubicBezTo>
                      <a:pt x="52" y="115"/>
                      <a:pt x="54" y="146"/>
                      <a:pt x="49" y="176"/>
                    </a:cubicBezTo>
                    <a:cubicBezTo>
                      <a:pt x="46" y="191"/>
                      <a:pt x="15" y="166"/>
                      <a:pt x="29" y="180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5991" name="Freeform 39"/>
              <p:cNvSpPr>
                <a:spLocks/>
              </p:cNvSpPr>
              <p:nvPr/>
            </p:nvSpPr>
            <p:spPr bwMode="auto">
              <a:xfrm>
                <a:off x="1268" y="704"/>
                <a:ext cx="227" cy="104"/>
              </a:xfrm>
              <a:custGeom>
                <a:avLst/>
                <a:gdLst>
                  <a:gd name="T0" fmla="*/ 8 w 227"/>
                  <a:gd name="T1" fmla="*/ 104 h 104"/>
                  <a:gd name="T2" fmla="*/ 12 w 227"/>
                  <a:gd name="T3" fmla="*/ 80 h 104"/>
                  <a:gd name="T4" fmla="*/ 108 w 227"/>
                  <a:gd name="T5" fmla="*/ 0 h 104"/>
                  <a:gd name="T6" fmla="*/ 208 w 227"/>
                  <a:gd name="T7" fmla="*/ 4 h 104"/>
                  <a:gd name="T8" fmla="*/ 152 w 227"/>
                  <a:gd name="T9" fmla="*/ 16 h 104"/>
                  <a:gd name="T10" fmla="*/ 104 w 227"/>
                  <a:gd name="T11" fmla="*/ 52 h 104"/>
                  <a:gd name="T12" fmla="*/ 68 w 227"/>
                  <a:gd name="T13" fmla="*/ 64 h 104"/>
                  <a:gd name="T14" fmla="*/ 56 w 227"/>
                  <a:gd name="T15" fmla="*/ 68 h 104"/>
                  <a:gd name="T16" fmla="*/ 32 w 227"/>
                  <a:gd name="T17" fmla="*/ 100 h 104"/>
                  <a:gd name="T18" fmla="*/ 8 w 227"/>
                  <a:gd name="T1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7" h="104">
                    <a:moveTo>
                      <a:pt x="8" y="104"/>
                    </a:moveTo>
                    <a:cubicBezTo>
                      <a:pt x="9" y="96"/>
                      <a:pt x="8" y="87"/>
                      <a:pt x="12" y="80"/>
                    </a:cubicBezTo>
                    <a:cubicBezTo>
                      <a:pt x="23" y="57"/>
                      <a:pt x="84" y="8"/>
                      <a:pt x="108" y="0"/>
                    </a:cubicBezTo>
                    <a:cubicBezTo>
                      <a:pt x="141" y="1"/>
                      <a:pt x="175" y="0"/>
                      <a:pt x="208" y="4"/>
                    </a:cubicBezTo>
                    <a:cubicBezTo>
                      <a:pt x="227" y="6"/>
                      <a:pt x="152" y="16"/>
                      <a:pt x="152" y="16"/>
                    </a:cubicBezTo>
                    <a:cubicBezTo>
                      <a:pt x="133" y="35"/>
                      <a:pt x="127" y="42"/>
                      <a:pt x="104" y="52"/>
                    </a:cubicBezTo>
                    <a:cubicBezTo>
                      <a:pt x="104" y="52"/>
                      <a:pt x="74" y="62"/>
                      <a:pt x="68" y="64"/>
                    </a:cubicBezTo>
                    <a:cubicBezTo>
                      <a:pt x="64" y="65"/>
                      <a:pt x="56" y="68"/>
                      <a:pt x="56" y="68"/>
                    </a:cubicBezTo>
                    <a:cubicBezTo>
                      <a:pt x="47" y="81"/>
                      <a:pt x="37" y="85"/>
                      <a:pt x="32" y="100"/>
                    </a:cubicBezTo>
                    <a:cubicBezTo>
                      <a:pt x="1" y="96"/>
                      <a:pt x="0" y="88"/>
                      <a:pt x="8" y="104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5992" name="Oval 40"/>
              <p:cNvSpPr>
                <a:spLocks noChangeArrowheads="1"/>
              </p:cNvSpPr>
              <p:nvPr/>
            </p:nvSpPr>
            <p:spPr bwMode="auto">
              <a:xfrm>
                <a:off x="1340" y="868"/>
                <a:ext cx="56" cy="5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sp>
          <p:nvSpPr>
            <p:cNvPr id="125993" name="Text Box 41"/>
            <p:cNvSpPr txBox="1">
              <a:spLocks noChangeArrowheads="1"/>
            </p:cNvSpPr>
            <p:nvPr/>
          </p:nvSpPr>
          <p:spPr bwMode="auto">
            <a:xfrm>
              <a:off x="1196" y="1137"/>
              <a:ext cx="247" cy="465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0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25994" name="AutoShape 42"/>
          <p:cNvSpPr>
            <a:spLocks noChangeArrowheads="1"/>
          </p:cNvSpPr>
          <p:nvPr/>
        </p:nvSpPr>
        <p:spPr bwMode="gray">
          <a:xfrm>
            <a:off x="4857750" y="1771651"/>
            <a:ext cx="2971800" cy="736997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48627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altLang="en-US" sz="2400" dirty="0" smtClean="0">
                <a:solidFill>
                  <a:srgbClr val="110365"/>
                </a:solidFill>
                <a:latin typeface="Times New Roman" panose="02020603050405020304" pitchFamily="18" charset="0"/>
              </a:rPr>
              <a:t>8…….9</a:t>
            </a:r>
            <a:endParaRPr lang="en-US" altLang="en-US" sz="2400" dirty="0">
              <a:solidFill>
                <a:srgbClr val="110365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5995" name="AutoShape 43"/>
          <p:cNvSpPr>
            <a:spLocks noChangeArrowheads="1"/>
          </p:cNvSpPr>
          <p:nvPr/>
        </p:nvSpPr>
        <p:spPr bwMode="gray">
          <a:xfrm>
            <a:off x="4800600" y="2628900"/>
            <a:ext cx="3028950" cy="4572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48627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altLang="en-US" sz="2400" dirty="0" smtClean="0">
                <a:solidFill>
                  <a:srgbClr val="110365"/>
                </a:solidFill>
                <a:latin typeface="Times New Roman" panose="02020603050405020304" pitchFamily="18" charset="0"/>
              </a:rPr>
              <a:t>7…….4</a:t>
            </a:r>
            <a:endParaRPr lang="en-US" altLang="en-US" sz="2400" dirty="0">
              <a:solidFill>
                <a:srgbClr val="110365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6003" name="AutoShape 51"/>
          <p:cNvSpPr>
            <a:spLocks noChangeArrowheads="1"/>
          </p:cNvSpPr>
          <p:nvPr/>
        </p:nvSpPr>
        <p:spPr bwMode="gray">
          <a:xfrm>
            <a:off x="4800600" y="3200400"/>
            <a:ext cx="3028950" cy="520304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48627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altLang="en-US" sz="2400" dirty="0">
                <a:solidFill>
                  <a:srgbClr val="1A0597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400" dirty="0" smtClean="0">
                <a:solidFill>
                  <a:srgbClr val="1A0597"/>
                </a:solidFill>
                <a:latin typeface="Times New Roman" panose="02020603050405020304" pitchFamily="18" charset="0"/>
              </a:rPr>
              <a:t>……..6</a:t>
            </a:r>
            <a:endParaRPr lang="en-US" altLang="en-US" sz="2400" dirty="0">
              <a:solidFill>
                <a:srgbClr val="1A0597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6004" name="Group 52"/>
          <p:cNvGrpSpPr>
            <a:grpSpLocks/>
          </p:cNvGrpSpPr>
          <p:nvPr/>
        </p:nvGrpSpPr>
        <p:grpSpPr bwMode="auto">
          <a:xfrm>
            <a:off x="1313260" y="2341960"/>
            <a:ext cx="685800" cy="857250"/>
            <a:chOff x="1056" y="912"/>
            <a:chExt cx="576" cy="720"/>
          </a:xfrm>
        </p:grpSpPr>
        <p:grpSp>
          <p:nvGrpSpPr>
            <p:cNvPr id="126005" name="Group 53"/>
            <p:cNvGrpSpPr>
              <a:grpSpLocks/>
            </p:cNvGrpSpPr>
            <p:nvPr/>
          </p:nvGrpSpPr>
          <p:grpSpPr bwMode="auto">
            <a:xfrm>
              <a:off x="1056" y="912"/>
              <a:ext cx="576" cy="720"/>
              <a:chOff x="1080" y="688"/>
              <a:chExt cx="415" cy="487"/>
            </a:xfrm>
          </p:grpSpPr>
          <p:sp>
            <p:nvSpPr>
              <p:cNvPr id="126006" name="Freeform 54"/>
              <p:cNvSpPr>
                <a:spLocks/>
              </p:cNvSpPr>
              <p:nvPr/>
            </p:nvSpPr>
            <p:spPr bwMode="auto">
              <a:xfrm>
                <a:off x="1080" y="812"/>
                <a:ext cx="394" cy="363"/>
              </a:xfrm>
              <a:custGeom>
                <a:avLst/>
                <a:gdLst>
                  <a:gd name="T0" fmla="*/ 8 w 394"/>
                  <a:gd name="T1" fmla="*/ 80 h 363"/>
                  <a:gd name="T2" fmla="*/ 0 w 394"/>
                  <a:gd name="T3" fmla="*/ 188 h 363"/>
                  <a:gd name="T4" fmla="*/ 16 w 394"/>
                  <a:gd name="T5" fmla="*/ 256 h 363"/>
                  <a:gd name="T6" fmla="*/ 56 w 394"/>
                  <a:gd name="T7" fmla="*/ 308 h 363"/>
                  <a:gd name="T8" fmla="*/ 100 w 394"/>
                  <a:gd name="T9" fmla="*/ 336 h 363"/>
                  <a:gd name="T10" fmla="*/ 148 w 394"/>
                  <a:gd name="T11" fmla="*/ 360 h 363"/>
                  <a:gd name="T12" fmla="*/ 228 w 394"/>
                  <a:gd name="T13" fmla="*/ 352 h 363"/>
                  <a:gd name="T14" fmla="*/ 308 w 394"/>
                  <a:gd name="T15" fmla="*/ 328 h 363"/>
                  <a:gd name="T16" fmla="*/ 344 w 394"/>
                  <a:gd name="T17" fmla="*/ 300 h 363"/>
                  <a:gd name="T18" fmla="*/ 384 w 394"/>
                  <a:gd name="T19" fmla="*/ 256 h 363"/>
                  <a:gd name="T20" fmla="*/ 388 w 394"/>
                  <a:gd name="T21" fmla="*/ 84 h 363"/>
                  <a:gd name="T22" fmla="*/ 356 w 394"/>
                  <a:gd name="T23" fmla="*/ 28 h 363"/>
                  <a:gd name="T24" fmla="*/ 312 w 394"/>
                  <a:gd name="T25" fmla="*/ 0 h 363"/>
                  <a:gd name="T26" fmla="*/ 192 w 394"/>
                  <a:gd name="T27" fmla="*/ 48 h 363"/>
                  <a:gd name="T28" fmla="*/ 128 w 394"/>
                  <a:gd name="T29" fmla="*/ 28 h 363"/>
                  <a:gd name="T30" fmla="*/ 80 w 394"/>
                  <a:gd name="T31" fmla="*/ 28 h 363"/>
                  <a:gd name="T32" fmla="*/ 36 w 394"/>
                  <a:gd name="T33" fmla="*/ 36 h 363"/>
                  <a:gd name="T34" fmla="*/ 8 w 394"/>
                  <a:gd name="T35" fmla="*/ 8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4" h="363">
                    <a:moveTo>
                      <a:pt x="8" y="80"/>
                    </a:moveTo>
                    <a:lnTo>
                      <a:pt x="0" y="188"/>
                    </a:lnTo>
                    <a:lnTo>
                      <a:pt x="16" y="256"/>
                    </a:lnTo>
                    <a:lnTo>
                      <a:pt x="56" y="308"/>
                    </a:lnTo>
                    <a:lnTo>
                      <a:pt x="100" y="336"/>
                    </a:lnTo>
                    <a:cubicBezTo>
                      <a:pt x="123" y="340"/>
                      <a:pt x="127" y="357"/>
                      <a:pt x="148" y="360"/>
                    </a:cubicBezTo>
                    <a:cubicBezTo>
                      <a:pt x="169" y="363"/>
                      <a:pt x="201" y="357"/>
                      <a:pt x="228" y="352"/>
                    </a:cubicBezTo>
                    <a:cubicBezTo>
                      <a:pt x="255" y="347"/>
                      <a:pt x="289" y="337"/>
                      <a:pt x="308" y="328"/>
                    </a:cubicBezTo>
                    <a:cubicBezTo>
                      <a:pt x="319" y="327"/>
                      <a:pt x="335" y="306"/>
                      <a:pt x="344" y="300"/>
                    </a:cubicBezTo>
                    <a:cubicBezTo>
                      <a:pt x="355" y="283"/>
                      <a:pt x="372" y="274"/>
                      <a:pt x="384" y="256"/>
                    </a:cubicBezTo>
                    <a:cubicBezTo>
                      <a:pt x="392" y="182"/>
                      <a:pt x="394" y="193"/>
                      <a:pt x="388" y="84"/>
                    </a:cubicBezTo>
                    <a:cubicBezTo>
                      <a:pt x="387" y="63"/>
                      <a:pt x="377" y="35"/>
                      <a:pt x="356" y="28"/>
                    </a:cubicBezTo>
                    <a:cubicBezTo>
                      <a:pt x="345" y="11"/>
                      <a:pt x="328" y="11"/>
                      <a:pt x="312" y="0"/>
                    </a:cubicBezTo>
                    <a:cubicBezTo>
                      <a:pt x="236" y="3"/>
                      <a:pt x="212" y="40"/>
                      <a:pt x="192" y="48"/>
                    </a:cubicBezTo>
                    <a:lnTo>
                      <a:pt x="128" y="28"/>
                    </a:lnTo>
                    <a:lnTo>
                      <a:pt x="80" y="28"/>
                    </a:lnTo>
                    <a:lnTo>
                      <a:pt x="36" y="36"/>
                    </a:lnTo>
                    <a:lnTo>
                      <a:pt x="8" y="80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6007" name="Freeform 55"/>
              <p:cNvSpPr>
                <a:spLocks/>
              </p:cNvSpPr>
              <p:nvPr/>
            </p:nvSpPr>
            <p:spPr bwMode="auto">
              <a:xfrm>
                <a:off x="1223" y="688"/>
                <a:ext cx="81" cy="191"/>
              </a:xfrm>
              <a:custGeom>
                <a:avLst/>
                <a:gdLst>
                  <a:gd name="T0" fmla="*/ 29 w 81"/>
                  <a:gd name="T1" fmla="*/ 180 h 191"/>
                  <a:gd name="T2" fmla="*/ 53 w 81"/>
                  <a:gd name="T3" fmla="*/ 32 h 191"/>
                  <a:gd name="T4" fmla="*/ 77 w 81"/>
                  <a:gd name="T5" fmla="*/ 24 h 191"/>
                  <a:gd name="T6" fmla="*/ 61 w 81"/>
                  <a:gd name="T7" fmla="*/ 60 h 191"/>
                  <a:gd name="T8" fmla="*/ 53 w 81"/>
                  <a:gd name="T9" fmla="*/ 84 h 191"/>
                  <a:gd name="T10" fmla="*/ 49 w 81"/>
                  <a:gd name="T11" fmla="*/ 176 h 191"/>
                  <a:gd name="T12" fmla="*/ 29 w 81"/>
                  <a:gd name="T13" fmla="*/ 18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191">
                    <a:moveTo>
                      <a:pt x="29" y="180"/>
                    </a:moveTo>
                    <a:cubicBezTo>
                      <a:pt x="30" y="152"/>
                      <a:pt x="0" y="50"/>
                      <a:pt x="53" y="32"/>
                    </a:cubicBezTo>
                    <a:cubicBezTo>
                      <a:pt x="56" y="27"/>
                      <a:pt x="70" y="0"/>
                      <a:pt x="77" y="24"/>
                    </a:cubicBezTo>
                    <a:cubicBezTo>
                      <a:pt x="81" y="38"/>
                      <a:pt x="66" y="49"/>
                      <a:pt x="61" y="60"/>
                    </a:cubicBezTo>
                    <a:cubicBezTo>
                      <a:pt x="58" y="68"/>
                      <a:pt x="53" y="84"/>
                      <a:pt x="53" y="84"/>
                    </a:cubicBezTo>
                    <a:cubicBezTo>
                      <a:pt x="52" y="115"/>
                      <a:pt x="54" y="146"/>
                      <a:pt x="49" y="176"/>
                    </a:cubicBezTo>
                    <a:cubicBezTo>
                      <a:pt x="46" y="191"/>
                      <a:pt x="15" y="166"/>
                      <a:pt x="29" y="180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6008" name="Freeform 56"/>
              <p:cNvSpPr>
                <a:spLocks/>
              </p:cNvSpPr>
              <p:nvPr/>
            </p:nvSpPr>
            <p:spPr bwMode="auto">
              <a:xfrm>
                <a:off x="1268" y="704"/>
                <a:ext cx="227" cy="104"/>
              </a:xfrm>
              <a:custGeom>
                <a:avLst/>
                <a:gdLst>
                  <a:gd name="T0" fmla="*/ 8 w 227"/>
                  <a:gd name="T1" fmla="*/ 104 h 104"/>
                  <a:gd name="T2" fmla="*/ 12 w 227"/>
                  <a:gd name="T3" fmla="*/ 80 h 104"/>
                  <a:gd name="T4" fmla="*/ 108 w 227"/>
                  <a:gd name="T5" fmla="*/ 0 h 104"/>
                  <a:gd name="T6" fmla="*/ 208 w 227"/>
                  <a:gd name="T7" fmla="*/ 4 h 104"/>
                  <a:gd name="T8" fmla="*/ 152 w 227"/>
                  <a:gd name="T9" fmla="*/ 16 h 104"/>
                  <a:gd name="T10" fmla="*/ 104 w 227"/>
                  <a:gd name="T11" fmla="*/ 52 h 104"/>
                  <a:gd name="T12" fmla="*/ 68 w 227"/>
                  <a:gd name="T13" fmla="*/ 64 h 104"/>
                  <a:gd name="T14" fmla="*/ 56 w 227"/>
                  <a:gd name="T15" fmla="*/ 68 h 104"/>
                  <a:gd name="T16" fmla="*/ 32 w 227"/>
                  <a:gd name="T17" fmla="*/ 100 h 104"/>
                  <a:gd name="T18" fmla="*/ 8 w 227"/>
                  <a:gd name="T1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7" h="104">
                    <a:moveTo>
                      <a:pt x="8" y="104"/>
                    </a:moveTo>
                    <a:cubicBezTo>
                      <a:pt x="9" y="96"/>
                      <a:pt x="8" y="87"/>
                      <a:pt x="12" y="80"/>
                    </a:cubicBezTo>
                    <a:cubicBezTo>
                      <a:pt x="23" y="57"/>
                      <a:pt x="84" y="8"/>
                      <a:pt x="108" y="0"/>
                    </a:cubicBezTo>
                    <a:cubicBezTo>
                      <a:pt x="141" y="1"/>
                      <a:pt x="175" y="0"/>
                      <a:pt x="208" y="4"/>
                    </a:cubicBezTo>
                    <a:cubicBezTo>
                      <a:pt x="227" y="6"/>
                      <a:pt x="152" y="16"/>
                      <a:pt x="152" y="16"/>
                    </a:cubicBezTo>
                    <a:cubicBezTo>
                      <a:pt x="133" y="35"/>
                      <a:pt x="127" y="42"/>
                      <a:pt x="104" y="52"/>
                    </a:cubicBezTo>
                    <a:cubicBezTo>
                      <a:pt x="104" y="52"/>
                      <a:pt x="74" y="62"/>
                      <a:pt x="68" y="64"/>
                    </a:cubicBezTo>
                    <a:cubicBezTo>
                      <a:pt x="64" y="65"/>
                      <a:pt x="56" y="68"/>
                      <a:pt x="56" y="68"/>
                    </a:cubicBezTo>
                    <a:cubicBezTo>
                      <a:pt x="47" y="81"/>
                      <a:pt x="37" y="85"/>
                      <a:pt x="32" y="100"/>
                    </a:cubicBezTo>
                    <a:cubicBezTo>
                      <a:pt x="1" y="96"/>
                      <a:pt x="0" y="88"/>
                      <a:pt x="8" y="104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26009" name="Oval 57"/>
              <p:cNvSpPr>
                <a:spLocks noChangeArrowheads="1"/>
              </p:cNvSpPr>
              <p:nvPr/>
            </p:nvSpPr>
            <p:spPr bwMode="auto">
              <a:xfrm>
                <a:off x="1340" y="868"/>
                <a:ext cx="56" cy="5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sp>
          <p:nvSpPr>
            <p:cNvPr id="126010" name="Text Box 58"/>
            <p:cNvSpPr txBox="1">
              <a:spLocks noChangeArrowheads="1"/>
            </p:cNvSpPr>
            <p:nvPr/>
          </p:nvSpPr>
          <p:spPr bwMode="auto">
            <a:xfrm>
              <a:off x="1196" y="1137"/>
              <a:ext cx="247" cy="465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0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59069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59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53814E-6 L 2.77556E-17 0.538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9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2000"/>
                                        <p:tgtEl>
                                          <p:spTgt spid="125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96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59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56311E-6 L 0.09167 0.549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59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274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5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97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59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63523E-6 L 0.09167 0.493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59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2468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25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97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59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0.09254 0.3458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59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8" y="1729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25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98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60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533 L -0.00816 0.3613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60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833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26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004"/>
                  </p:tgtEl>
                </p:cond>
              </p:nextCondLst>
            </p:seq>
          </p:childTnLst>
        </p:cTn>
      </p:par>
    </p:tnLst>
    <p:bldLst>
      <p:bldP spid="125970" grpId="0" animBg="1"/>
      <p:bldP spid="125978" grpId="0" animBg="1"/>
      <p:bldP spid="125994" grpId="0" animBg="1"/>
      <p:bldP spid="125995" grpId="0" animBg="1"/>
      <p:bldP spid="12600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BẰNG NHAU, DẤU =</a:t>
            </a:r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131840" y="1738330"/>
            <a:ext cx="33767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      =     4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3961" y="2340917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Bốn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/>
              <a:t>bốn</a:t>
            </a:r>
            <a:endParaRPr lang="en-US" sz="2400" b="1" dirty="0"/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2717857" y="3696424"/>
            <a:ext cx="44644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       =     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20492" y="4538236"/>
            <a:ext cx="299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/>
              <a:t>năm</a:t>
            </a:r>
            <a:endParaRPr 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50DFCA-CCE6-4539-B31A-31D65B5401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6803" r="7476" b="31493"/>
          <a:stretch/>
        </p:blipFill>
        <p:spPr>
          <a:xfrm>
            <a:off x="971600" y="924666"/>
            <a:ext cx="7344816" cy="914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BE9FE4-B44D-4247-8B41-CC578EAB2F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4910" r="6890" b="64148"/>
          <a:stretch/>
        </p:blipFill>
        <p:spPr>
          <a:xfrm>
            <a:off x="971600" y="3011850"/>
            <a:ext cx="7128792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BẰNG NHAU, DẤU =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= .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Hành trang số (1)">
            <a:hlinkClick r:id="" action="ppaction://media"/>
            <a:extLst>
              <a:ext uri="{FF2B5EF4-FFF2-40B4-BE49-F238E27FC236}">
                <a16:creationId xmlns:a16="http://schemas.microsoft.com/office/drawing/2014/main" xmlns="" id="{E5D0849B-8BB1-4E6F-BDCF-147513B2A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64" y="987574"/>
            <a:ext cx="4011910" cy="40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CDD340A-6E08-4E08-A9AC-3A43B20833FC}"/>
              </a:ext>
            </a:extLst>
          </p:cNvPr>
          <p:cNvGrpSpPr/>
          <p:nvPr/>
        </p:nvGrpSpPr>
        <p:grpSpPr>
          <a:xfrm>
            <a:off x="13126" y="0"/>
            <a:ext cx="6719114" cy="605681"/>
            <a:chOff x="827584" y="1606028"/>
            <a:chExt cx="6719114" cy="60568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746E385E-A169-42AE-AE9C-9EE21DFA525B}"/>
                </a:ext>
              </a:extLst>
            </p:cNvPr>
            <p:cNvSpPr/>
            <p:nvPr/>
          </p:nvSpPr>
          <p:spPr>
            <a:xfrm>
              <a:off x="827584" y="1606028"/>
              <a:ext cx="592108" cy="605681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1A16504-81E6-4830-AF00-8FC8DD208A82}"/>
                </a:ext>
              </a:extLst>
            </p:cNvPr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F354614-B7A0-419A-903A-BF3508E7AB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3" t="27501" r="23475" b="27501"/>
          <a:stretch/>
        </p:blipFill>
        <p:spPr>
          <a:xfrm>
            <a:off x="294998" y="396811"/>
            <a:ext cx="2345271" cy="1301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41BCA87-04F1-4CD3-A3CD-F9A8495C69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27136" r="13527" b="29900"/>
          <a:stretch/>
        </p:blipFill>
        <p:spPr>
          <a:xfrm>
            <a:off x="-56969" y="1692651"/>
            <a:ext cx="2766138" cy="1222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2ED8241-25E3-4306-A837-C5FBF4172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5" t="30119" r="26790" b="29750"/>
          <a:stretch/>
        </p:blipFill>
        <p:spPr>
          <a:xfrm>
            <a:off x="379492" y="2941559"/>
            <a:ext cx="2176284" cy="9656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D8AA5A5-D1BA-4C41-A06E-997752AEA2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6" t="30119" r="18500" b="29750"/>
          <a:stretch/>
        </p:blipFill>
        <p:spPr>
          <a:xfrm>
            <a:off x="77605" y="3903996"/>
            <a:ext cx="2592288" cy="12843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CDCEF5D-CD89-43F4-B5A3-570714AFD7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3" t="27501" b="25251"/>
          <a:stretch/>
        </p:blipFill>
        <p:spPr>
          <a:xfrm>
            <a:off x="5220072" y="392052"/>
            <a:ext cx="3521466" cy="1340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E8EEEAE-8700-4CCF-9C1B-388DA4A79D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1" b="28510"/>
          <a:stretch/>
        </p:blipFill>
        <p:spPr>
          <a:xfrm>
            <a:off x="4860032" y="1474643"/>
            <a:ext cx="3881506" cy="12581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3857A82-0277-4C27-AB48-D30BA37FD8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8" b="29340"/>
          <a:stretch/>
        </p:blipFill>
        <p:spPr>
          <a:xfrm>
            <a:off x="4775706" y="2616135"/>
            <a:ext cx="3988802" cy="12581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79CCBCD-A13B-4554-BDF4-A8E4FEB436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t="29196" r="-2677" b="26815"/>
          <a:stretch/>
        </p:blipFill>
        <p:spPr>
          <a:xfrm>
            <a:off x="4814592" y="3822107"/>
            <a:ext cx="4076664" cy="1321393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E75E9BED-2498-4FB8-BECA-1316715746AB}"/>
              </a:ext>
            </a:extLst>
          </p:cNvPr>
          <p:cNvCxnSpPr/>
          <p:nvPr/>
        </p:nvCxnSpPr>
        <p:spPr>
          <a:xfrm>
            <a:off x="2555776" y="1563638"/>
            <a:ext cx="2448272" cy="1800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FE249EB0-A43D-4F40-A420-B7BE14087EA6}"/>
              </a:ext>
            </a:extLst>
          </p:cNvPr>
          <p:cNvCxnSpPr>
            <a:cxnSpLocks/>
          </p:cNvCxnSpPr>
          <p:nvPr/>
        </p:nvCxnSpPr>
        <p:spPr>
          <a:xfrm flipV="1">
            <a:off x="2208632" y="2333911"/>
            <a:ext cx="2768925" cy="21134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2BE06E70-6473-47FA-8F9E-8ED1D89E6BA2}"/>
              </a:ext>
            </a:extLst>
          </p:cNvPr>
          <p:cNvCxnSpPr>
            <a:cxnSpLocks/>
          </p:cNvCxnSpPr>
          <p:nvPr/>
        </p:nvCxnSpPr>
        <p:spPr>
          <a:xfrm>
            <a:off x="2492152" y="2687341"/>
            <a:ext cx="2283387" cy="19632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28CC4A91-D6C4-47AF-946E-08BF74854180}"/>
              </a:ext>
            </a:extLst>
          </p:cNvPr>
          <p:cNvCxnSpPr>
            <a:cxnSpLocks/>
          </p:cNvCxnSpPr>
          <p:nvPr/>
        </p:nvCxnSpPr>
        <p:spPr>
          <a:xfrm flipV="1">
            <a:off x="2364812" y="1171371"/>
            <a:ext cx="3095443" cy="19562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31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7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9012" y="-59372"/>
            <a:ext cx="6611101" cy="576064"/>
            <a:chOff x="827584" y="1491630"/>
            <a:chExt cx="6611101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03648" y="1548495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6B29F8-AF64-4E41-B7F1-AFC852327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36629"/>
            <a:ext cx="6727210" cy="3806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154BEF-B45A-45A7-8B2D-E8A958FC0614}"/>
              </a:ext>
            </a:extLst>
          </p:cNvPr>
          <p:cNvSpPr txBox="1"/>
          <p:nvPr/>
        </p:nvSpPr>
        <p:spPr>
          <a:xfrm>
            <a:off x="1403648" y="385135"/>
            <a:ext cx="6727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B60BF6F-7C49-453C-B88A-CD222FA10AE0}"/>
              </a:ext>
            </a:extLst>
          </p:cNvPr>
          <p:cNvSpPr txBox="1"/>
          <p:nvPr/>
        </p:nvSpPr>
        <p:spPr>
          <a:xfrm>
            <a:off x="1403648" y="837842"/>
            <a:ext cx="6727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19EAE2F-1734-43C9-ABED-62E48AB5F4C3}"/>
              </a:ext>
            </a:extLst>
          </p:cNvPr>
          <p:cNvSpPr txBox="1"/>
          <p:nvPr/>
        </p:nvSpPr>
        <p:spPr>
          <a:xfrm>
            <a:off x="1403648" y="837842"/>
            <a:ext cx="6727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323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-3453"/>
            <a:ext cx="9379475" cy="584775"/>
            <a:chOff x="827584" y="1456451"/>
            <a:chExt cx="9088639" cy="584775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2989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03648" y="1456451"/>
              <a:ext cx="85125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&gt;; &lt;; = ?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Rounded Rectangle 45">
            <a:extLst>
              <a:ext uri="{FF2B5EF4-FFF2-40B4-BE49-F238E27FC236}">
                <a16:creationId xmlns:a16="http://schemas.microsoft.com/office/drawing/2014/main" xmlns="" id="{1DAB4E38-2C74-46F6-8B1B-965616BA29BC}"/>
              </a:ext>
            </a:extLst>
          </p:cNvPr>
          <p:cNvSpPr/>
          <p:nvPr/>
        </p:nvSpPr>
        <p:spPr>
          <a:xfrm>
            <a:off x="521606" y="246376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437BDA-9FA4-4D7B-BC44-BA92036E3AD6}"/>
              </a:ext>
            </a:extLst>
          </p:cNvPr>
          <p:cNvSpPr txBox="1"/>
          <p:nvPr/>
        </p:nvSpPr>
        <p:spPr>
          <a:xfrm>
            <a:off x="517064" y="243226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21" name="Rounded Rectangle 43">
            <a:extLst>
              <a:ext uri="{FF2B5EF4-FFF2-40B4-BE49-F238E27FC236}">
                <a16:creationId xmlns:a16="http://schemas.microsoft.com/office/drawing/2014/main" xmlns="" id="{57DE1DC1-CFBD-4FBD-9385-EBC5AF89D999}"/>
              </a:ext>
            </a:extLst>
          </p:cNvPr>
          <p:cNvSpPr/>
          <p:nvPr/>
        </p:nvSpPr>
        <p:spPr>
          <a:xfrm>
            <a:off x="1861182" y="2495127"/>
            <a:ext cx="503269" cy="40979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400A88F-8978-42D9-9ACD-829615746EA1}"/>
              </a:ext>
            </a:extLst>
          </p:cNvPr>
          <p:cNvSpPr txBox="1"/>
          <p:nvPr/>
        </p:nvSpPr>
        <p:spPr>
          <a:xfrm>
            <a:off x="1939644" y="2446335"/>
            <a:ext cx="704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79F7AB51-58BD-427E-8520-FC1BFF986F7D}"/>
              </a:ext>
            </a:extLst>
          </p:cNvPr>
          <p:cNvSpPr/>
          <p:nvPr/>
        </p:nvSpPr>
        <p:spPr>
          <a:xfrm>
            <a:off x="1109866" y="245385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=&gt;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BAAD69F-323F-4788-98D7-7ACCAD5A1E4F}"/>
              </a:ext>
            </a:extLst>
          </p:cNvPr>
          <p:cNvSpPr txBox="1"/>
          <p:nvPr/>
        </p:nvSpPr>
        <p:spPr>
          <a:xfrm>
            <a:off x="1109764" y="2323837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74C3059-ADAC-43AC-A5FD-F2D6EB2F0C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7464" r="20627" b="6239"/>
          <a:stretch/>
        </p:blipFill>
        <p:spPr>
          <a:xfrm>
            <a:off x="629994" y="543952"/>
            <a:ext cx="2245670" cy="18900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C5D81F5-5AB9-4303-A2EC-0CEBD6BA39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t="9344" r="20884" b="4461"/>
          <a:stretch/>
        </p:blipFill>
        <p:spPr>
          <a:xfrm>
            <a:off x="5436096" y="174630"/>
            <a:ext cx="2459362" cy="2037080"/>
          </a:xfrm>
          <a:prstGeom prst="rect">
            <a:avLst/>
          </a:prstGeom>
        </p:spPr>
      </p:pic>
      <p:sp>
        <p:nvSpPr>
          <p:cNvPr id="32" name="Rounded Rectangle 50">
            <a:extLst>
              <a:ext uri="{FF2B5EF4-FFF2-40B4-BE49-F238E27FC236}">
                <a16:creationId xmlns:a16="http://schemas.microsoft.com/office/drawing/2014/main" xmlns="" id="{F9C65CFC-1036-4184-8CB4-5D1D4AD80EC3}"/>
              </a:ext>
            </a:extLst>
          </p:cNvPr>
          <p:cNvSpPr/>
          <p:nvPr/>
        </p:nvSpPr>
        <p:spPr>
          <a:xfrm>
            <a:off x="5506719" y="2285938"/>
            <a:ext cx="532632" cy="52322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4A5CD93-9279-486C-A17A-6A1C6B25CD0A}"/>
              </a:ext>
            </a:extLst>
          </p:cNvPr>
          <p:cNvSpPr txBox="1"/>
          <p:nvPr/>
        </p:nvSpPr>
        <p:spPr>
          <a:xfrm>
            <a:off x="6394962" y="2229990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?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D373FC89-8430-48D5-A844-8287FFE8FE43}"/>
              </a:ext>
            </a:extLst>
          </p:cNvPr>
          <p:cNvSpPr/>
          <p:nvPr/>
        </p:nvSpPr>
        <p:spPr>
          <a:xfrm>
            <a:off x="6294074" y="2285690"/>
            <a:ext cx="539712" cy="51287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F36B9949-ED2A-4480-95D0-AB2AEFE887A5}"/>
              </a:ext>
            </a:extLst>
          </p:cNvPr>
          <p:cNvSpPr/>
          <p:nvPr/>
        </p:nvSpPr>
        <p:spPr>
          <a:xfrm>
            <a:off x="7087449" y="2307073"/>
            <a:ext cx="532631" cy="5091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C9091CD-91EA-41B4-9559-A9A5D1555961}"/>
              </a:ext>
            </a:extLst>
          </p:cNvPr>
          <p:cNvSpPr txBox="1"/>
          <p:nvPr/>
        </p:nvSpPr>
        <p:spPr>
          <a:xfrm>
            <a:off x="5539500" y="2218961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DBFD172-58AE-4D23-BDEB-54501D3DB191}"/>
              </a:ext>
            </a:extLst>
          </p:cNvPr>
          <p:cNvSpPr txBox="1"/>
          <p:nvPr/>
        </p:nvSpPr>
        <p:spPr>
          <a:xfrm>
            <a:off x="7072777" y="2245984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211C7AD-0D72-4B73-83AB-B36BD7E9F83E}"/>
              </a:ext>
            </a:extLst>
          </p:cNvPr>
          <p:cNvSpPr txBox="1"/>
          <p:nvPr/>
        </p:nvSpPr>
        <p:spPr>
          <a:xfrm>
            <a:off x="6274757" y="217754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85AAC5B3-6C07-4A9E-944D-351DC20850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t="7195" r="17438" b="5727"/>
          <a:stretch/>
        </p:blipFill>
        <p:spPr>
          <a:xfrm>
            <a:off x="251520" y="2861737"/>
            <a:ext cx="2376265" cy="1737811"/>
          </a:xfrm>
          <a:prstGeom prst="rect">
            <a:avLst/>
          </a:prstGeom>
        </p:spPr>
      </p:pic>
      <p:sp>
        <p:nvSpPr>
          <p:cNvPr id="42" name="Rounded Rectangle 50">
            <a:extLst>
              <a:ext uri="{FF2B5EF4-FFF2-40B4-BE49-F238E27FC236}">
                <a16:creationId xmlns:a16="http://schemas.microsoft.com/office/drawing/2014/main" xmlns="" id="{1FF474FB-484B-43E2-88D0-8A0AF620740E}"/>
              </a:ext>
            </a:extLst>
          </p:cNvPr>
          <p:cNvSpPr/>
          <p:nvPr/>
        </p:nvSpPr>
        <p:spPr>
          <a:xfrm>
            <a:off x="485230" y="4304931"/>
            <a:ext cx="532632" cy="52322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D05EAB79-B113-4CF9-8C8B-93C042D24FAF}"/>
              </a:ext>
            </a:extLst>
          </p:cNvPr>
          <p:cNvSpPr/>
          <p:nvPr/>
        </p:nvSpPr>
        <p:spPr>
          <a:xfrm>
            <a:off x="1293360" y="4341717"/>
            <a:ext cx="539712" cy="51287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6" name="Rounded Rectangle 34">
            <a:extLst>
              <a:ext uri="{FF2B5EF4-FFF2-40B4-BE49-F238E27FC236}">
                <a16:creationId xmlns:a16="http://schemas.microsoft.com/office/drawing/2014/main" xmlns="" id="{421A8797-4519-46C6-8DA7-77C3EEBDC188}"/>
              </a:ext>
            </a:extLst>
          </p:cNvPr>
          <p:cNvSpPr/>
          <p:nvPr/>
        </p:nvSpPr>
        <p:spPr>
          <a:xfrm>
            <a:off x="2065960" y="4326066"/>
            <a:ext cx="532631" cy="5091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B0244CA-E865-4B2C-A3C9-5250D8B60E17}"/>
              </a:ext>
            </a:extLst>
          </p:cNvPr>
          <p:cNvSpPr txBox="1"/>
          <p:nvPr/>
        </p:nvSpPr>
        <p:spPr>
          <a:xfrm>
            <a:off x="2051288" y="4264977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16759A9-1E89-47B9-9994-7D243FABBA50}"/>
              </a:ext>
            </a:extLst>
          </p:cNvPr>
          <p:cNvSpPr txBox="1"/>
          <p:nvPr/>
        </p:nvSpPr>
        <p:spPr>
          <a:xfrm>
            <a:off x="517064" y="4257493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F750454-12D3-4310-BF23-F8A45EE1EA4E}"/>
              </a:ext>
            </a:extLst>
          </p:cNvPr>
          <p:cNvSpPr txBox="1"/>
          <p:nvPr/>
        </p:nvSpPr>
        <p:spPr>
          <a:xfrm>
            <a:off x="1362414" y="4271198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440FE710-1F9C-4CF3-8B0A-EA6F0552B91C}"/>
              </a:ext>
            </a:extLst>
          </p:cNvPr>
          <p:cNvSpPr txBox="1"/>
          <p:nvPr/>
        </p:nvSpPr>
        <p:spPr>
          <a:xfrm>
            <a:off x="1283335" y="419767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3F4B4A25-5690-46F1-883A-71C201552E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9" t="14078" r="15572" b="16441"/>
          <a:stretch/>
        </p:blipFill>
        <p:spPr>
          <a:xfrm>
            <a:off x="5120710" y="2861737"/>
            <a:ext cx="2721988" cy="1521995"/>
          </a:xfrm>
          <a:prstGeom prst="rect">
            <a:avLst/>
          </a:prstGeom>
        </p:spPr>
      </p:pic>
      <p:sp>
        <p:nvSpPr>
          <p:cNvPr id="58" name="Rounded Rectangle 50">
            <a:extLst>
              <a:ext uri="{FF2B5EF4-FFF2-40B4-BE49-F238E27FC236}">
                <a16:creationId xmlns:a16="http://schemas.microsoft.com/office/drawing/2014/main" xmlns="" id="{0A8498D6-BCBF-4C75-8D5E-C22919C0DF6B}"/>
              </a:ext>
            </a:extLst>
          </p:cNvPr>
          <p:cNvSpPr/>
          <p:nvPr/>
        </p:nvSpPr>
        <p:spPr>
          <a:xfrm>
            <a:off x="5535438" y="4363531"/>
            <a:ext cx="532632" cy="52322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41ED94DB-A08E-4A03-83A1-2ECCC827E840}"/>
              </a:ext>
            </a:extLst>
          </p:cNvPr>
          <p:cNvSpPr/>
          <p:nvPr/>
        </p:nvSpPr>
        <p:spPr>
          <a:xfrm>
            <a:off x="6322793" y="4363283"/>
            <a:ext cx="539712" cy="51287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2" name="Rounded Rectangle 34">
            <a:extLst>
              <a:ext uri="{FF2B5EF4-FFF2-40B4-BE49-F238E27FC236}">
                <a16:creationId xmlns:a16="http://schemas.microsoft.com/office/drawing/2014/main" xmlns="" id="{33D0B266-A53E-4892-B519-3ED514F167B8}"/>
              </a:ext>
            </a:extLst>
          </p:cNvPr>
          <p:cNvSpPr/>
          <p:nvPr/>
        </p:nvSpPr>
        <p:spPr>
          <a:xfrm>
            <a:off x="7116168" y="4384666"/>
            <a:ext cx="532631" cy="5091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A8022267-4890-4222-B458-BCDFA6530E68}"/>
              </a:ext>
            </a:extLst>
          </p:cNvPr>
          <p:cNvSpPr txBox="1"/>
          <p:nvPr/>
        </p:nvSpPr>
        <p:spPr>
          <a:xfrm>
            <a:off x="5581457" y="4293161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227762C2-2453-4B67-A64E-9B60C2EDF706}"/>
              </a:ext>
            </a:extLst>
          </p:cNvPr>
          <p:cNvSpPr txBox="1"/>
          <p:nvPr/>
        </p:nvSpPr>
        <p:spPr>
          <a:xfrm>
            <a:off x="7155966" y="4338447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22F0770-3D15-47FE-B5DA-AAF992CFD564}"/>
              </a:ext>
            </a:extLst>
          </p:cNvPr>
          <p:cNvSpPr txBox="1"/>
          <p:nvPr/>
        </p:nvSpPr>
        <p:spPr>
          <a:xfrm>
            <a:off x="6386045" y="4285316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FD7216BB-2432-462B-9246-F463576A6355}"/>
              </a:ext>
            </a:extLst>
          </p:cNvPr>
          <p:cNvSpPr txBox="1"/>
          <p:nvPr/>
        </p:nvSpPr>
        <p:spPr>
          <a:xfrm>
            <a:off x="6318181" y="4257493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0439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3" grpId="1"/>
      <p:bldP spid="38" grpId="0"/>
      <p:bldP spid="52" grpId="0"/>
      <p:bldP spid="54" grpId="0"/>
      <p:bldP spid="68" grpId="0"/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Oval 2"/>
          <p:cNvSpPr>
            <a:spLocks noChangeArrowheads="1"/>
          </p:cNvSpPr>
          <p:nvPr/>
        </p:nvSpPr>
        <p:spPr bwMode="auto">
          <a:xfrm>
            <a:off x="5086350" y="3657600"/>
            <a:ext cx="1771650" cy="10858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 smtClean="0">
                <a:latin typeface="Times New Roman" panose="02020603050405020304" pitchFamily="18" charset="0"/>
              </a:rPr>
              <a:t>9… ..  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5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5724128" y="4057650"/>
            <a:ext cx="457200" cy="3429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 smtClean="0">
                <a:latin typeface="Times New Roman" panose="02020603050405020304" pitchFamily="18" charset="0"/>
              </a:rPr>
              <a:t>&gt;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34148" name="Oval 4"/>
          <p:cNvSpPr>
            <a:spLocks noChangeArrowheads="1"/>
          </p:cNvSpPr>
          <p:nvPr/>
        </p:nvSpPr>
        <p:spPr bwMode="auto">
          <a:xfrm>
            <a:off x="1828800" y="3657600"/>
            <a:ext cx="1714500" cy="108585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 smtClean="0">
                <a:latin typeface="Times New Roman" panose="02020603050405020304" pitchFamily="18" charset="0"/>
              </a:rPr>
              <a:t>7……6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2500908" y="3943350"/>
            <a:ext cx="3429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 smtClean="0">
                <a:latin typeface="Times New Roman" panose="02020603050405020304" pitchFamily="18" charset="0"/>
              </a:rPr>
              <a:t>&gt;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34150" name="Rectangle 6"/>
          <p:cNvSpPr>
            <a:spLocks noChangeArrowheads="1"/>
          </p:cNvSpPr>
          <p:nvPr/>
        </p:nvSpPr>
        <p:spPr bwMode="auto">
          <a:xfrm>
            <a:off x="4972050" y="1600200"/>
            <a:ext cx="1885950" cy="9144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4 ……8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4151" name="Rectangle 7"/>
          <p:cNvSpPr>
            <a:spLocks noChangeArrowheads="1"/>
          </p:cNvSpPr>
          <p:nvPr/>
        </p:nvSpPr>
        <p:spPr bwMode="auto">
          <a:xfrm>
            <a:off x="5766489" y="1714500"/>
            <a:ext cx="461695" cy="628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 smtClean="0">
                <a:latin typeface="Times New Roman" panose="02020603050405020304" pitchFamily="18" charset="0"/>
              </a:rPr>
              <a:t>&lt;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34152" name="Rectangle 8"/>
          <p:cNvSpPr>
            <a:spLocks noChangeArrowheads="1"/>
          </p:cNvSpPr>
          <p:nvPr/>
        </p:nvSpPr>
        <p:spPr bwMode="auto">
          <a:xfrm>
            <a:off x="1771650" y="1543050"/>
            <a:ext cx="1771650" cy="85725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anose="02020603050405020304" pitchFamily="18" charset="0"/>
              </a:rPr>
              <a:t>3 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…  7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134153" name="Picture 9" descr="o cua 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3334" r="55000" b="8333"/>
          <a:stretch>
            <a:fillRect/>
          </a:stretch>
        </p:blipFill>
        <p:spPr bwMode="auto">
          <a:xfrm>
            <a:off x="1597918" y="3200400"/>
            <a:ext cx="26860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4" name="Rectangle 10"/>
          <p:cNvSpPr>
            <a:spLocks noChangeArrowheads="1"/>
          </p:cNvSpPr>
          <p:nvPr/>
        </p:nvSpPr>
        <p:spPr bwMode="auto">
          <a:xfrm>
            <a:off x="2515766" y="1657350"/>
            <a:ext cx="400050" cy="51435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&lt;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4155" name="WordArt 11"/>
          <p:cNvSpPr>
            <a:spLocks noChangeArrowheads="1" noChangeShapeType="1" noTextEdit="1"/>
          </p:cNvSpPr>
          <p:nvPr/>
        </p:nvSpPr>
        <p:spPr bwMode="auto">
          <a:xfrm>
            <a:off x="2800350" y="571500"/>
            <a:ext cx="3357563" cy="5143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cửa bí mật</a:t>
            </a:r>
          </a:p>
        </p:txBody>
      </p:sp>
      <p:pic>
        <p:nvPicPr>
          <p:cNvPr id="134158" name="Picture 14" descr="o cua 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3334" r="55000" b="8333"/>
          <a:stretch>
            <a:fillRect/>
          </a:stretch>
        </p:blipFill>
        <p:spPr bwMode="auto">
          <a:xfrm>
            <a:off x="1655068" y="1348730"/>
            <a:ext cx="26289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9" name="Rectangle 15"/>
          <p:cNvSpPr>
            <a:spLocks noChangeArrowheads="1"/>
          </p:cNvSpPr>
          <p:nvPr/>
        </p:nvSpPr>
        <p:spPr bwMode="auto">
          <a:xfrm>
            <a:off x="2686050" y="1923678"/>
            <a:ext cx="628650" cy="571500"/>
          </a:xfrm>
          <a:prstGeom prst="rect">
            <a:avLst/>
          </a:prstGeom>
          <a:solidFill>
            <a:srgbClr val="00CC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405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134160" name="Picture 16" descr="o cua 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3334" r="55000" b="8333"/>
          <a:stretch>
            <a:fillRect/>
          </a:stretch>
        </p:blipFill>
        <p:spPr bwMode="auto">
          <a:xfrm>
            <a:off x="4283968" y="1314450"/>
            <a:ext cx="2743200" cy="184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62" name="Rectangle 18"/>
          <p:cNvSpPr>
            <a:spLocks noChangeArrowheads="1"/>
          </p:cNvSpPr>
          <p:nvPr/>
        </p:nvSpPr>
        <p:spPr bwMode="auto">
          <a:xfrm>
            <a:off x="2771800" y="3714750"/>
            <a:ext cx="628650" cy="571500"/>
          </a:xfrm>
          <a:prstGeom prst="rect">
            <a:avLst/>
          </a:prstGeom>
          <a:solidFill>
            <a:srgbClr val="00CC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405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3</a:t>
            </a:r>
          </a:p>
        </p:txBody>
      </p:sp>
      <p:pic>
        <p:nvPicPr>
          <p:cNvPr id="134163" name="Picture 19" descr="o cua 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3334" r="55000" b="8333"/>
          <a:stretch>
            <a:fillRect/>
          </a:stretch>
        </p:blipFill>
        <p:spPr bwMode="auto">
          <a:xfrm>
            <a:off x="4283968" y="3200400"/>
            <a:ext cx="27432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64" name="Rectangle 20"/>
          <p:cNvSpPr>
            <a:spLocks noChangeArrowheads="1"/>
          </p:cNvSpPr>
          <p:nvPr/>
        </p:nvSpPr>
        <p:spPr bwMode="auto">
          <a:xfrm>
            <a:off x="5436096" y="3771900"/>
            <a:ext cx="685800" cy="571500"/>
          </a:xfrm>
          <a:prstGeom prst="rect">
            <a:avLst/>
          </a:prstGeom>
          <a:solidFill>
            <a:srgbClr val="00CC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405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34165" name="WordArt 21"/>
          <p:cNvSpPr>
            <a:spLocks noChangeArrowheads="1" noChangeShapeType="1" noTextEdit="1"/>
          </p:cNvSpPr>
          <p:nvPr/>
        </p:nvSpPr>
        <p:spPr bwMode="auto">
          <a:xfrm>
            <a:off x="3657600" y="171451"/>
            <a:ext cx="1543050" cy="39290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700" b="1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2700" b="1" kern="10">
              <a:ln w="9525">
                <a:solidFill>
                  <a:srgbClr val="000080"/>
                </a:solidFill>
                <a:round/>
                <a:headEnd/>
                <a:tailEnd/>
              </a:ln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4166" name="Picture 22" descr="CDAGreenWorld%20(13)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114300"/>
            <a:ext cx="9144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61" name="Rectangle 17"/>
          <p:cNvSpPr>
            <a:spLocks noChangeArrowheads="1"/>
          </p:cNvSpPr>
          <p:nvPr/>
        </p:nvSpPr>
        <p:spPr bwMode="auto">
          <a:xfrm>
            <a:off x="5508104" y="1943100"/>
            <a:ext cx="628650" cy="571500"/>
          </a:xfrm>
          <a:prstGeom prst="rect">
            <a:avLst/>
          </a:prstGeom>
          <a:solidFill>
            <a:srgbClr val="00CC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405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99765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4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4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5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4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13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6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4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134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4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134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134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6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4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3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5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4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5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4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4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4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46"/>
                  </p:tgtEl>
                </p:cond>
              </p:nextCondLst>
            </p:seq>
          </p:childTnLst>
        </p:cTn>
      </p:par>
    </p:tnLst>
    <p:bldLst>
      <p:bldP spid="134147" grpId="0" animBg="1"/>
      <p:bldP spid="134147" grpId="1" animBg="1"/>
      <p:bldP spid="134149" grpId="0" animBg="1"/>
      <p:bldP spid="134151" grpId="0" animBg="1"/>
      <p:bldP spid="134154" grpId="0" animBg="1"/>
      <p:bldP spid="134155" grpId="0" animBg="1"/>
      <p:bldP spid="134155" grpId="1" animBg="1"/>
      <p:bldP spid="134159" grpId="0" animBg="1"/>
      <p:bldP spid="134162" grpId="0" animBg="1"/>
      <p:bldP spid="134164" grpId="0" animBg="1"/>
      <p:bldP spid="134165" grpId="0" animBg="1"/>
      <p:bldP spid="134165" grpId="1" animBg="1"/>
      <p:bldP spid="13416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233</Words>
  <Application>Microsoft Office PowerPoint</Application>
  <PresentationFormat>On-screen Show (16:9)</PresentationFormat>
  <Paragraphs>87</Paragraphs>
  <Slides>11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Malgun Gothic</vt:lpstr>
      <vt:lpstr>SimSun</vt:lpstr>
      <vt:lpstr>Aharoni</vt:lpstr>
      <vt:lpstr>Arial</vt:lpstr>
      <vt:lpstr>Calibri</vt:lpstr>
      <vt:lpstr>Century Gothic</vt:lpstr>
      <vt:lpstr>Times New Roman</vt:lpstr>
      <vt:lpstr>Verdana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164</cp:revision>
  <dcterms:created xsi:type="dcterms:W3CDTF">2014-04-01T16:27:38Z</dcterms:created>
  <dcterms:modified xsi:type="dcterms:W3CDTF">2023-09-25T09:13:19Z</dcterms:modified>
</cp:coreProperties>
</file>