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3" r:id="rId2"/>
    <p:sldMasterId id="2147483686" r:id="rId3"/>
  </p:sldMasterIdLst>
  <p:notesMasterIdLst>
    <p:notesMasterId r:id="rId27"/>
  </p:notesMasterIdLst>
  <p:sldIdLst>
    <p:sldId id="430" r:id="rId4"/>
    <p:sldId id="421" r:id="rId5"/>
    <p:sldId id="362" r:id="rId6"/>
    <p:sldId id="367" r:id="rId7"/>
    <p:sldId id="381" r:id="rId8"/>
    <p:sldId id="426" r:id="rId9"/>
    <p:sldId id="387" r:id="rId10"/>
    <p:sldId id="395" r:id="rId11"/>
    <p:sldId id="432" r:id="rId12"/>
    <p:sldId id="434" r:id="rId13"/>
    <p:sldId id="436" r:id="rId14"/>
    <p:sldId id="438" r:id="rId15"/>
    <p:sldId id="396" r:id="rId16"/>
    <p:sldId id="414" r:id="rId17"/>
    <p:sldId id="441" r:id="rId18"/>
    <p:sldId id="444" r:id="rId19"/>
    <p:sldId id="445" r:id="rId20"/>
    <p:sldId id="442" r:id="rId21"/>
    <p:sldId id="446" r:id="rId22"/>
    <p:sldId id="376" r:id="rId23"/>
    <p:sldId id="377" r:id="rId24"/>
    <p:sldId id="375" r:id="rId25"/>
    <p:sldId id="378" r:id="rId26"/>
  </p:sldIdLst>
  <p:sldSz cx="9144000" cy="6858000" type="screen4x3"/>
  <p:notesSz cx="6858000" cy="9144000"/>
  <p:embeddedFontLst>
    <p:embeddedFont>
      <p:font typeface="VNI-Avo"/>
      <p:regular r:id="rId28"/>
      <p:bold r:id="rId29"/>
      <p:italic r:id="rId30"/>
      <p:boldItalic r:id="rId31"/>
    </p:embeddedFont>
    <p:embeddedFont>
      <p:font typeface=".VnAvant" pitchFamily="34" charset="0"/>
      <p:regular r:id="rId32"/>
      <p:bold r:id="rId33"/>
      <p:italic r:id="rId34"/>
      <p:boldItalic r:id="rId35"/>
    </p:embeddedFont>
    <p:embeddedFont>
      <p:font typeface="Verdana" pitchFamily="34" charset="0"/>
      <p:regular r:id="rId36"/>
      <p:bold r:id="rId37"/>
      <p:italic r:id="rId38"/>
      <p:boldItalic r:id="rId39"/>
    </p:embeddedFont>
    <p:embeddedFont>
      <p:font typeface="Comic Sans MS" pitchFamily="66" charset="0"/>
      <p:regular r:id="rId40"/>
      <p:bold r:id="rId41"/>
    </p:embeddedFont>
    <p:embeddedFont>
      <p:font typeface="Calibri" pitchFamily="34" charset="0"/>
      <p:regular r:id="rId42"/>
      <p:bold r:id="rId43"/>
      <p:italic r:id="rId44"/>
      <p:boldItalic r:id="rId45"/>
    </p:embeddedFont>
    <p:embeddedFont>
      <p:font typeface="HP-087"/>
      <p:bold r:id="rId46"/>
    </p:embeddedFont>
    <p:embeddedFont>
      <p:font typeface=".VnCooper" pitchFamily="34" charset="0"/>
      <p:regular r:id="rId47"/>
    </p:embeddedFont>
    <p:embeddedFont>
      <p:font typeface="Arial Rounded MT Bold" charset="0"/>
      <p:regular r:id="rId48"/>
    </p:embeddedFont>
  </p:embeddedFontLst>
  <p:custDataLst>
    <p:tags r:id="rId4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993366"/>
    <a:srgbClr val="0033CC"/>
    <a:srgbClr val="009900"/>
    <a:srgbClr val="CCECFF"/>
    <a:srgbClr val="FF9933"/>
    <a:srgbClr val="FFCC00"/>
    <a:srgbClr val="008000"/>
    <a:srgbClr val="00CC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46" autoAdjust="0"/>
    <p:restoredTop sz="94660"/>
  </p:normalViewPr>
  <p:slideViewPr>
    <p:cSldViewPr>
      <p:cViewPr varScale="1">
        <p:scale>
          <a:sx n="73" d="100"/>
          <a:sy n="73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2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6E993-296B-4FB0-A271-FA0352DE524F}" type="datetimeFigureOut">
              <a:rPr lang="vi-VN" smtClean="0"/>
              <a:t>08/10/2023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F448D-067C-4AA7-8944-0B61205DCB4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0093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94BDA3-F3FD-496B-A0DF-50528E846AE8}" type="slidenum">
              <a:rPr lang="en-US" smtClean="0"/>
              <a:pPr eaLnBrk="1" hangingPunct="1"/>
              <a:t>15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94BDA3-F3FD-496B-A0DF-50528E846AE8}" type="slidenum">
              <a:rPr lang="en-US" smtClean="0"/>
              <a:pPr eaLnBrk="1" hangingPunct="1"/>
              <a:t>16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94BDA3-F3FD-496B-A0DF-50528E846AE8}" type="slidenum">
              <a:rPr lang="en-US" smtClean="0"/>
              <a:pPr eaLnBrk="1" hangingPunct="1"/>
              <a:t>17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05BA5-28E8-40A4-BB69-08E4FBF6DAB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88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00C3418-B9BF-469D-ADEB-7C8A823174DA}" type="slidenum">
              <a:rPr lang="en-US" smtClean="0"/>
              <a:pPr eaLnBrk="1" hangingPunct="1"/>
              <a:t>19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0D902-E3FD-41D4-B99A-597D73F1A13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5946"/>
      </p:ext>
    </p:extLst>
  </p:cSld>
  <p:clrMapOvr>
    <a:masterClrMapping/>
  </p:clrMapOvr>
  <p:transition advTm="6645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2D8B6-A4AC-42E0-BA92-63F5808EFAB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10469"/>
      </p:ext>
    </p:extLst>
  </p:cSld>
  <p:clrMapOvr>
    <a:masterClrMapping/>
  </p:clrMapOvr>
  <p:transition advTm="6645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5E828-E5B7-4D4D-9B80-7E0F84246B1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084606"/>
      </p:ext>
    </p:extLst>
  </p:cSld>
  <p:clrMapOvr>
    <a:masterClrMapping/>
  </p:clrMapOvr>
  <p:transition advTm="6645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889393-D349-44D7-AD3D-BABF296EAA0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47750"/>
      </p:ext>
    </p:extLst>
  </p:cSld>
  <p:clrMapOvr>
    <a:masterClrMapping/>
  </p:clrMapOvr>
  <p:transition advTm="6645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5B5BE1-1900-417B-AE8E-E6037FDDFC2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56969"/>
      </p:ext>
    </p:extLst>
  </p:cSld>
  <p:clrMapOvr>
    <a:masterClrMapping/>
  </p:clrMapOvr>
  <p:transition advTm="6645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BC497-F838-49E0-8278-72BCFF454F9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79329"/>
      </p:ext>
    </p:extLst>
  </p:cSld>
  <p:clrMapOvr>
    <a:masterClrMapping/>
  </p:clrMapOvr>
  <p:transition advTm="6645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6F88C-A493-4071-8513-6FE15AE74A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81490"/>
      </p:ext>
    </p:extLst>
  </p:cSld>
  <p:clrMapOvr>
    <a:masterClrMapping/>
  </p:clrMapOvr>
  <p:transition advTm="6645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84FC0-1499-44A9-97CF-09119C7CF36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594005"/>
      </p:ext>
    </p:extLst>
  </p:cSld>
  <p:clrMapOvr>
    <a:masterClrMapping/>
  </p:clrMapOvr>
  <p:transition advTm="6645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74ED5-F850-4853-B39F-47DCA0B681F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694311"/>
      </p:ext>
    </p:extLst>
  </p:cSld>
  <p:clrMapOvr>
    <a:masterClrMapping/>
  </p:clrMapOvr>
  <p:transition advTm="6645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9B0F0-6FB0-4512-B550-AF40F1A0DD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253108"/>
      </p:ext>
    </p:extLst>
  </p:cSld>
  <p:clrMapOvr>
    <a:masterClrMapping/>
  </p:clrMapOvr>
  <p:transition advTm="6645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13C44-666D-497D-9BA3-E1180D68CD3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28425"/>
      </p:ext>
    </p:extLst>
  </p:cSld>
  <p:clrMapOvr>
    <a:masterClrMapping/>
  </p:clrMapOvr>
  <p:transition advTm="6645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D2BAF4-63E0-45E4-909C-0AF5B3B4DC4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51827"/>
      </p:ext>
    </p:extLst>
  </p:cSld>
  <p:clrMapOvr>
    <a:masterClrMapping/>
  </p:clrMapOvr>
  <p:transition advTm="6645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8626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6176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2628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6065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5751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577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2139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460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9105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6538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6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6645"/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16920F-CB97-41FB-B4FF-EE984BB0C14E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221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advTm="6645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387CB-7B76-496E-93B4-3C5E5E24CD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2D828-BA2C-4BC0-B544-2390DCDA0B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214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video" Target="file:///D:\Luu\My%20Documents\GA%20Dientu\MVI_0347.avi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video" Target="file:///D:\Luu\My%20Documents\GA%20Dientu\MVI_0347.avi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video" Target="file:///D:\Luu\My%20Documents\GA%20Dientu\MVI_0347.avi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4" Type="http://schemas.openxmlformats.org/officeDocument/2006/relationships/slide" Target="slide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2051050" y="476250"/>
            <a:ext cx="55911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4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Times New Roman"/>
                <a:cs typeface="Times New Roman"/>
              </a:rPr>
              <a:t>PHÒNG GIÁO DỤC </a:t>
            </a:r>
            <a:r>
              <a:rPr lang="en-US" sz="2400" b="1" kern="1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Times New Roman"/>
                <a:cs typeface="Times New Roman"/>
              </a:rPr>
              <a:t>-</a:t>
            </a:r>
            <a:r>
              <a:rPr lang="vi-VN" sz="2400" b="1" kern="1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Times New Roman"/>
                <a:cs typeface="Times New Roman"/>
              </a:rPr>
              <a:t> </a:t>
            </a:r>
            <a:r>
              <a:rPr lang="vi-VN" sz="24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Times New Roman"/>
                <a:cs typeface="Times New Roman"/>
              </a:rPr>
              <a:t>ĐÀO TẠO ĐẠI LỘC</a:t>
            </a:r>
          </a:p>
          <a:p>
            <a:pPr algn="ctr"/>
            <a:r>
              <a:rPr lang="vi-VN" sz="2400" b="1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Times New Roman"/>
                <a:cs typeface="Times New Roman"/>
              </a:rPr>
              <a:t>Trường tiểu học Nguyễn Công Sáu</a:t>
            </a:r>
            <a:endParaRPr lang="en-US" sz="2400" b="1" kern="1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FFCC00"/>
              </a:solidFill>
              <a:latin typeface="Times New Roman"/>
              <a:cs typeface="Times New Roman"/>
            </a:endParaRPr>
          </a:p>
        </p:txBody>
      </p:sp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539750" y="1447800"/>
            <a:ext cx="78486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Chào mừng quý thầy cô giáo về dự giờ thăm </a:t>
            </a:r>
            <a:r>
              <a:rPr lang="vi-VN" sz="2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lớp </a:t>
            </a:r>
            <a:r>
              <a:rPr lang="en-US" sz="2400" b="1" kern="1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chúng con</a:t>
            </a:r>
            <a:r>
              <a:rPr lang="vi-VN" sz="2400" b="1" kern="1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en-US" sz="24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200400" y="6080125"/>
            <a:ext cx="708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33CC"/>
                </a:solidFill>
                <a:latin typeface="Verdana" pitchFamily="34" charset="0"/>
              </a:rPr>
              <a:t>Người thực hiện: Văn Thị Mỹ Hường</a:t>
            </a:r>
            <a:r>
              <a:rPr lang="en-US" sz="2000">
                <a:solidFill>
                  <a:prstClr val="black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0825" y="3519488"/>
            <a:ext cx="85280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779838" y="3500438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3779838" y="3092450"/>
            <a:ext cx="1944687" cy="696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Tiếng Việt:</a:t>
            </a:r>
            <a:endParaRPr lang="en-US" sz="3600" b="1" kern="1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7" name="WordArt 11"/>
          <p:cNvSpPr>
            <a:spLocks noChangeArrowheads="1" noChangeShapeType="1" noTextEdit="1"/>
          </p:cNvSpPr>
          <p:nvPr/>
        </p:nvSpPr>
        <p:spPr bwMode="auto">
          <a:xfrm>
            <a:off x="838200" y="4149725"/>
            <a:ext cx="7272338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 24: ua  ưa</a:t>
            </a:r>
            <a:endParaRPr lang="en-US" sz="3600" b="1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99431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2"/>
          <p:cNvSpPr>
            <a:spLocks noChangeArrowheads="1"/>
          </p:cNvSpPr>
          <p:nvPr/>
        </p:nvSpPr>
        <p:spPr bwMode="auto">
          <a:xfrm>
            <a:off x="3429000" y="5029200"/>
            <a:ext cx="3886200" cy="1210491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00CC00"/>
            </a:solidFill>
            <a:prstDash val="sysDash"/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vi-VN" sz="6600" b="1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228600" y="122238"/>
            <a:ext cx="2332038" cy="838200"/>
            <a:chOff x="228600" y="228600"/>
            <a:chExt cx="2332704" cy="838200"/>
          </a:xfrm>
        </p:grpSpPr>
        <p:sp>
          <p:nvSpPr>
            <p:cNvPr id="8" name="Rounded Rectangle 7"/>
            <p:cNvSpPr/>
            <p:nvPr/>
          </p:nvSpPr>
          <p:spPr>
            <a:xfrm>
              <a:off x="960647" y="274637"/>
              <a:ext cx="1600657" cy="762000"/>
            </a:xfrm>
            <a:prstGeom prst="roundRect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4800" b="1" dirty="0" err="1">
                  <a:solidFill>
                    <a:schemeClr val="bg1"/>
                  </a:solidFill>
                </a:rPr>
                <a:t>Đọc</a:t>
              </a:r>
              <a:endParaRPr lang="vi-VN" sz="48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28600" y="228600"/>
              <a:ext cx="914661" cy="838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b="1" dirty="0">
                  <a:solidFill>
                    <a:schemeClr val="bg2">
                      <a:lumMod val="10000"/>
                    </a:schemeClr>
                  </a:solidFill>
                </a:rPr>
                <a:t>2</a:t>
              </a:r>
              <a:endParaRPr lang="vi-VN" sz="4800" b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638" y="168275"/>
            <a:ext cx="5516562" cy="4524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202132" y="5105400"/>
            <a:ext cx="2427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solidFill>
                  <a:srgbClr val="0033CC"/>
                </a:solidFill>
                <a:latin typeface="VNI-Avo" pitchFamily="2" charset="0"/>
              </a:rPr>
              <a:t>muùa oâ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BEF9B72-ACB6-4A05-B8B6-114E1C30EBBD}"/>
              </a:ext>
            </a:extLst>
          </p:cNvPr>
          <p:cNvSpPr txBox="1"/>
          <p:nvPr/>
        </p:nvSpPr>
        <p:spPr>
          <a:xfrm flipH="1">
            <a:off x="4863737" y="5105400"/>
            <a:ext cx="1482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VNI-Avo" pitchFamily="2" charset="0"/>
              </a:rPr>
              <a:t>ua</a:t>
            </a:r>
          </a:p>
        </p:txBody>
      </p:sp>
    </p:spTree>
    <p:extLst>
      <p:ext uri="{BB962C8B-B14F-4D97-AF65-F5344CB8AC3E}">
        <p14:creationId xmlns:p14="http://schemas.microsoft.com/office/powerpoint/2010/main" val="2579052280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2"/>
          <p:cNvSpPr>
            <a:spLocks noChangeArrowheads="1"/>
          </p:cNvSpPr>
          <p:nvPr/>
        </p:nvSpPr>
        <p:spPr bwMode="auto">
          <a:xfrm>
            <a:off x="3429000" y="5029200"/>
            <a:ext cx="3886200" cy="1210491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00CC00"/>
            </a:solidFill>
            <a:prstDash val="sysDash"/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vi-VN" sz="6600" b="1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-76200" y="0"/>
            <a:ext cx="2332038" cy="838200"/>
            <a:chOff x="228600" y="228600"/>
            <a:chExt cx="2332704" cy="838200"/>
          </a:xfrm>
        </p:grpSpPr>
        <p:sp>
          <p:nvSpPr>
            <p:cNvPr id="8" name="Rounded Rectangle 7"/>
            <p:cNvSpPr/>
            <p:nvPr/>
          </p:nvSpPr>
          <p:spPr>
            <a:xfrm>
              <a:off x="960647" y="274637"/>
              <a:ext cx="1600657" cy="762000"/>
            </a:xfrm>
            <a:prstGeom prst="roundRect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4800" b="1" dirty="0" err="1">
                  <a:solidFill>
                    <a:schemeClr val="bg1"/>
                  </a:solidFill>
                </a:rPr>
                <a:t>Đọc</a:t>
              </a:r>
              <a:endParaRPr lang="vi-VN" sz="48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28600" y="228600"/>
              <a:ext cx="914661" cy="838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b="1" dirty="0">
                  <a:solidFill>
                    <a:schemeClr val="bg2">
                      <a:lumMod val="10000"/>
                    </a:schemeClr>
                  </a:solidFill>
                </a:rPr>
                <a:t>2</a:t>
              </a:r>
              <a:endParaRPr lang="vi-VN" sz="4800" b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3E93F86-8631-422A-8158-C331683BD1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190" t="5160" r="10318" b="6987"/>
          <a:stretch/>
        </p:blipFill>
        <p:spPr>
          <a:xfrm>
            <a:off x="2277609" y="46037"/>
            <a:ext cx="5897562" cy="46188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43082" y="5112603"/>
            <a:ext cx="23759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solidFill>
                  <a:srgbClr val="0033CC"/>
                </a:solidFill>
                <a:latin typeface="VNI-Avo" pitchFamily="2" charset="0"/>
              </a:rPr>
              <a:t>döa leâ</a:t>
            </a:r>
          </a:p>
        </p:txBody>
      </p:sp>
      <p:sp>
        <p:nvSpPr>
          <p:cNvPr id="12" name="TextBox 11"/>
          <p:cNvSpPr txBox="1"/>
          <p:nvPr/>
        </p:nvSpPr>
        <p:spPr>
          <a:xfrm flipH="1">
            <a:off x="4813663" y="5109533"/>
            <a:ext cx="182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VNI-Avo"/>
              </a:rPr>
              <a:t>öa</a:t>
            </a:r>
          </a:p>
        </p:txBody>
      </p:sp>
    </p:spTree>
    <p:extLst>
      <p:ext uri="{BB962C8B-B14F-4D97-AF65-F5344CB8AC3E}">
        <p14:creationId xmlns:p14="http://schemas.microsoft.com/office/powerpoint/2010/main" val="1225211965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2"/>
          <p:cNvSpPr>
            <a:spLocks noChangeArrowheads="1"/>
          </p:cNvSpPr>
          <p:nvPr/>
        </p:nvSpPr>
        <p:spPr bwMode="auto">
          <a:xfrm>
            <a:off x="3429000" y="5029200"/>
            <a:ext cx="3886200" cy="1210491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00CC00"/>
            </a:solidFill>
            <a:prstDash val="sysDash"/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vi-VN" sz="6600" b="1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-76200" y="0"/>
            <a:ext cx="2332038" cy="838200"/>
            <a:chOff x="228600" y="228600"/>
            <a:chExt cx="2332704" cy="838200"/>
          </a:xfrm>
        </p:grpSpPr>
        <p:sp>
          <p:nvSpPr>
            <p:cNvPr id="8" name="Rounded Rectangle 7"/>
            <p:cNvSpPr/>
            <p:nvPr/>
          </p:nvSpPr>
          <p:spPr>
            <a:xfrm>
              <a:off x="960647" y="274637"/>
              <a:ext cx="1600657" cy="762000"/>
            </a:xfrm>
            <a:prstGeom prst="roundRect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4800" b="1" dirty="0" err="1">
                  <a:solidFill>
                    <a:schemeClr val="bg1"/>
                  </a:solidFill>
                </a:rPr>
                <a:t>Đọc</a:t>
              </a:r>
              <a:endParaRPr lang="vi-VN" sz="48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28600" y="228600"/>
              <a:ext cx="914661" cy="838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b="1" dirty="0">
                  <a:solidFill>
                    <a:schemeClr val="bg2">
                      <a:lumMod val="10000"/>
                    </a:schemeClr>
                  </a:solidFill>
                </a:rPr>
                <a:t>2</a:t>
              </a:r>
              <a:endParaRPr lang="vi-VN" sz="4800" b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CE76E84-75B5-40AD-8074-1B6E1A8C1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748" y="228600"/>
            <a:ext cx="6389051" cy="4572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67200" y="5181600"/>
            <a:ext cx="25314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solidFill>
                  <a:srgbClr val="0033CC"/>
                </a:solidFill>
                <a:latin typeface="VNI-Avo" pitchFamily="2" charset="0"/>
              </a:rPr>
              <a:t>cöûa soå</a:t>
            </a:r>
          </a:p>
        </p:txBody>
      </p:sp>
      <p:sp>
        <p:nvSpPr>
          <p:cNvPr id="12" name="TextBox 11"/>
          <p:cNvSpPr txBox="1"/>
          <p:nvPr/>
        </p:nvSpPr>
        <p:spPr>
          <a:xfrm flipH="1">
            <a:off x="4724400" y="5174848"/>
            <a:ext cx="182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VNI-Avo"/>
              </a:rPr>
              <a:t>öa</a:t>
            </a:r>
          </a:p>
        </p:txBody>
      </p:sp>
    </p:spTree>
    <p:extLst>
      <p:ext uri="{BB962C8B-B14F-4D97-AF65-F5344CB8AC3E}">
        <p14:creationId xmlns:p14="http://schemas.microsoft.com/office/powerpoint/2010/main" val="2783471596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79621" y="3083854"/>
            <a:ext cx="2114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0033CC"/>
                </a:solidFill>
                <a:latin typeface="VNI-Avo" pitchFamily="2" charset="0"/>
              </a:rPr>
              <a:t>caø chua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85748" y="76200"/>
            <a:ext cx="1978576" cy="722531"/>
            <a:chOff x="85748" y="76200"/>
            <a:chExt cx="1978576" cy="722531"/>
          </a:xfrm>
        </p:grpSpPr>
        <p:grpSp>
          <p:nvGrpSpPr>
            <p:cNvPr id="38" name="Group 3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600" b="1" i="0" u="none" strike="noStrike" cap="none" normalizeH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5004687" y="3067830"/>
            <a:ext cx="1649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0033CC"/>
                </a:solidFill>
                <a:latin typeface="VNI-Avo" pitchFamily="2" charset="0"/>
              </a:rPr>
              <a:t>döa leâ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95639" y="3057930"/>
            <a:ext cx="1754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0033CC"/>
                </a:solidFill>
                <a:latin typeface="VNI-Avo" pitchFamily="2" charset="0"/>
              </a:rPr>
              <a:t>cöûa soå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57815" y="3087469"/>
            <a:ext cx="1685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0033CC"/>
                </a:solidFill>
                <a:latin typeface="VNI-Avo" pitchFamily="2" charset="0"/>
              </a:rPr>
              <a:t>muùa oâ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0D88A53-10C2-4E8E-8604-688CBDEC1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30" y="1769503"/>
            <a:ext cx="2319443" cy="13143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0EF0026-52DF-43D2-86DA-F679912EC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20" y="1012810"/>
            <a:ext cx="2153850" cy="20738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275C9154-2773-4A15-825E-D6713C969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8034" y="1353769"/>
            <a:ext cx="2035810" cy="17041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C5730ED2-33BB-4F9C-ABB5-82FF2832DB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8381" y="1193843"/>
            <a:ext cx="2289174" cy="189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22016"/>
      </p:ext>
    </p:extLst>
  </p:cSld>
  <p:clrMapOvr>
    <a:masterClrMapping/>
  </p:clrMapOvr>
  <p:transition advTm="6645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>
            <a:off x="1219200" y="609600"/>
            <a:ext cx="1350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VNI-Avo" pitchFamily="2" charset="0"/>
              </a:rPr>
              <a:t>ua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04800" y="1752600"/>
            <a:ext cx="3250275" cy="2008910"/>
            <a:chOff x="304800" y="1752600"/>
            <a:chExt cx="3250275" cy="2008910"/>
          </a:xfrm>
        </p:grpSpPr>
        <p:sp>
          <p:nvSpPr>
            <p:cNvPr id="5" name="Rectangle 4"/>
            <p:cNvSpPr/>
            <p:nvPr/>
          </p:nvSpPr>
          <p:spPr bwMode="auto">
            <a:xfrm>
              <a:off x="304800" y="1752600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.VnAvant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1954874" y="1759526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.VnAvant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04801" y="2770910"/>
              <a:ext cx="3250274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.VnAvant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62600" y="1752600"/>
            <a:ext cx="3250275" cy="2008910"/>
            <a:chOff x="304800" y="1752600"/>
            <a:chExt cx="3250275" cy="2008910"/>
          </a:xfrm>
        </p:grpSpPr>
        <p:sp>
          <p:nvSpPr>
            <p:cNvPr id="11" name="Rectangle 10"/>
            <p:cNvSpPr/>
            <p:nvPr/>
          </p:nvSpPr>
          <p:spPr bwMode="auto">
            <a:xfrm>
              <a:off x="304800" y="1752600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.VnAvant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1954874" y="1759526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.VnAvant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04801" y="2770910"/>
              <a:ext cx="3250274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.VnAvant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236619" y="2834045"/>
            <a:ext cx="7697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>
                <a:solidFill>
                  <a:srgbClr val="0033CC"/>
                </a:solidFill>
                <a:latin typeface="VNI-Avo" pitchFamily="2" charset="0"/>
              </a:rPr>
              <a:t>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800" y="1828800"/>
            <a:ext cx="7697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>
                <a:solidFill>
                  <a:srgbClr val="0033CC"/>
                </a:solidFill>
                <a:latin typeface="VNI-Avo" pitchFamily="2" charset="0"/>
              </a:rPr>
              <a:t>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40759" y="2819400"/>
            <a:ext cx="5982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>
                <a:solidFill>
                  <a:srgbClr val="0033CC"/>
                </a:solidFill>
                <a:latin typeface="VNI-Avo" pitchFamily="2" charset="0"/>
              </a:rPr>
              <a:t>ñ</a:t>
            </a:r>
          </a:p>
        </p:txBody>
      </p:sp>
      <p:sp>
        <p:nvSpPr>
          <p:cNvPr id="21" name="TextBox 20"/>
          <p:cNvSpPr txBox="1"/>
          <p:nvPr/>
        </p:nvSpPr>
        <p:spPr>
          <a:xfrm flipH="1">
            <a:off x="7086600" y="2819400"/>
            <a:ext cx="114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VNI-Avo" pitchFamily="2" charset="0"/>
              </a:rPr>
              <a:t>öa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07359" y="1828800"/>
            <a:ext cx="5982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>
                <a:solidFill>
                  <a:srgbClr val="0033CC"/>
                </a:solidFill>
                <a:latin typeface="VNI-Avo" pitchFamily="2" charset="0"/>
              </a:rPr>
              <a:t>ñ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7467600" y="1828800"/>
            <a:ext cx="1093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VNI-Avo" pitchFamily="2" charset="0"/>
              </a:rPr>
              <a:t>öa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85748" y="785"/>
            <a:ext cx="1978576" cy="722531"/>
            <a:chOff x="85748" y="76200"/>
            <a:chExt cx="1978576" cy="722531"/>
          </a:xfrm>
        </p:grpSpPr>
        <p:grpSp>
          <p:nvGrpSpPr>
            <p:cNvPr id="38" name="Group 3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600" b="1" i="0" u="none" strike="noStrike" cap="none" normalizeH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sp>
        <p:nvSpPr>
          <p:cNvPr id="31" name="TextBox 30"/>
          <p:cNvSpPr txBox="1"/>
          <p:nvPr/>
        </p:nvSpPr>
        <p:spPr>
          <a:xfrm flipH="1">
            <a:off x="6477000" y="609600"/>
            <a:ext cx="14875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VNI-Avo" pitchFamily="2" charset="0"/>
              </a:rPr>
              <a:t>öa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200" y="5464314"/>
            <a:ext cx="23262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  <a:latin typeface="VNI-Avo" pitchFamily="2" charset="0"/>
              </a:rPr>
              <a:t>caø chua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953000" y="5442228"/>
            <a:ext cx="18101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  <a:latin typeface="VNI-Avo" pitchFamily="2" charset="0"/>
              </a:rPr>
              <a:t>döa leâ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86600" y="5432891"/>
            <a:ext cx="19255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  <a:latin typeface="VNI-Avo" pitchFamily="2" charset="0"/>
              </a:rPr>
              <a:t>cöûa soå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658323" y="5451745"/>
            <a:ext cx="18485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0033CC"/>
                </a:solidFill>
                <a:latin typeface="VNI-Avo" pitchFamily="2" charset="0"/>
              </a:rPr>
              <a:t>muùa oâ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6BEF9B72-ACB6-4A05-B8B6-114E1C30EBBD}"/>
              </a:ext>
            </a:extLst>
          </p:cNvPr>
          <p:cNvSpPr txBox="1"/>
          <p:nvPr/>
        </p:nvSpPr>
        <p:spPr>
          <a:xfrm flipH="1">
            <a:off x="2282533" y="1828800"/>
            <a:ext cx="994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VNI-Avo" pitchFamily="2" charset="0"/>
              </a:rPr>
              <a:t>ua</a:t>
            </a:r>
          </a:p>
        </p:txBody>
      </p:sp>
      <p:graphicFrame>
        <p:nvGraphicFramePr>
          <p:cNvPr id="43" name="Table 42">
            <a:extLst>
              <a:ext uri="{FF2B5EF4-FFF2-40B4-BE49-F238E27FC236}">
                <a16:creationId xmlns="" xmlns:a16="http://schemas.microsoft.com/office/drawing/2014/main" id="{A30BD51F-39DE-4394-B5EF-BF82C0E55C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398340"/>
              </p:ext>
            </p:extLst>
          </p:nvPr>
        </p:nvGraphicFramePr>
        <p:xfrm>
          <a:off x="153036" y="4099560"/>
          <a:ext cx="9829164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048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8996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r>
                        <a:rPr lang="en-US" sz="4000" b="1">
                          <a:solidFill>
                            <a:srgbClr val="993366"/>
                          </a:solidFill>
                          <a:latin typeface="VNI-Avo" pitchFamily="2" charset="0"/>
                        </a:rPr>
                        <a:t>cua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1">
                          <a:solidFill>
                            <a:srgbClr val="993366"/>
                          </a:solidFill>
                          <a:latin typeface="VNI-Avo" pitchFamily="2" charset="0"/>
                        </a:rPr>
                        <a:t>ñuõa</a:t>
                      </a:r>
                      <a:endParaRPr lang="en-US" sz="4000">
                        <a:solidFill>
                          <a:srgbClr val="993366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1">
                          <a:solidFill>
                            <a:srgbClr val="993366"/>
                          </a:solidFill>
                          <a:latin typeface="VNI-Avo" pitchFamily="2" charset="0"/>
                        </a:rPr>
                        <a:t>  ruøa</a:t>
                      </a:r>
                    </a:p>
                    <a:p>
                      <a:pPr algn="ctr"/>
                      <a:endParaRPr lang="en-US" sz="4000">
                        <a:solidFill>
                          <a:srgbClr val="993366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4000">
                        <a:solidFill>
                          <a:srgbClr val="993366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1" smtClean="0">
                          <a:solidFill>
                            <a:srgbClr val="993366"/>
                          </a:solidFill>
                          <a:latin typeface="VNI-Avo" pitchFamily="2" charset="0"/>
                        </a:rPr>
                        <a:t>cöûa</a:t>
                      </a:r>
                      <a:endParaRPr lang="en-US" sz="4000" b="1">
                        <a:solidFill>
                          <a:srgbClr val="993366"/>
                        </a:solidFill>
                        <a:latin typeface="VNI-Avo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1">
                          <a:solidFill>
                            <a:srgbClr val="993366"/>
                          </a:solidFill>
                          <a:latin typeface="VNI-Avo" pitchFamily="2" charset="0"/>
                        </a:rPr>
                        <a:t> döùa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1">
                          <a:solidFill>
                            <a:srgbClr val="993366"/>
                          </a:solidFill>
                          <a:latin typeface="VNI-Avo" pitchFamily="2" charset="0"/>
                        </a:rPr>
                        <a:t>nhöïa</a:t>
                      </a:r>
                    </a:p>
                    <a:p>
                      <a:pPr algn="l"/>
                      <a:endParaRPr lang="en-US" sz="4000">
                        <a:solidFill>
                          <a:srgbClr val="993366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4000">
                        <a:solidFill>
                          <a:srgbClr val="993366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793297" y="2850551"/>
            <a:ext cx="9925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VNI-Avo" pitchFamily="2" charset="0"/>
              </a:rPr>
              <a:t>uùa</a:t>
            </a:r>
            <a:endParaRPr lang="en-US" sz="48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868067"/>
      </p:ext>
    </p:extLst>
  </p:cSld>
  <p:clrMapOvr>
    <a:masterClrMapping/>
  </p:clrMapOvr>
  <p:transition advTm="664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81000" y="0"/>
            <a:ext cx="8763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en-US" sz="2800" b="1">
              <a:solidFill>
                <a:srgbClr val="0000FF"/>
              </a:solidFill>
            </a:endParaRPr>
          </a:p>
          <a:p>
            <a:r>
              <a:rPr lang="en-US" sz="2800"/>
              <a:t>                               </a:t>
            </a:r>
            <a:endParaRPr lang="en-US" sz="2800" i="1" u="sng">
              <a:solidFill>
                <a:srgbClr val="FF0000"/>
              </a:solidFill>
            </a:endParaRPr>
          </a:p>
        </p:txBody>
      </p:sp>
      <p:pic>
        <p:nvPicPr>
          <p:cNvPr id="19462" name="MVI_0347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67000"/>
            <a:ext cx="3810000" cy="2286000"/>
          </a:xfrm>
          <a:prstGeom prst="rect">
            <a:avLst/>
          </a:prstGeom>
          <a:noFill/>
          <a:ln w="57150" cmpd="thinThick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295982" y="168274"/>
            <a:ext cx="2980619" cy="1127125"/>
            <a:chOff x="285899" y="274636"/>
            <a:chExt cx="2534595" cy="1127125"/>
          </a:xfrm>
        </p:grpSpPr>
        <p:sp>
          <p:nvSpPr>
            <p:cNvPr id="14" name="Rounded Rectangle 13"/>
            <p:cNvSpPr/>
            <p:nvPr/>
          </p:nvSpPr>
          <p:spPr>
            <a:xfrm>
              <a:off x="960647" y="274636"/>
              <a:ext cx="1859847" cy="1127125"/>
            </a:xfrm>
            <a:prstGeom prst="roundRect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 </a:t>
              </a:r>
              <a:r>
                <a:rPr lang="en-US" sz="48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Viết</a:t>
              </a:r>
              <a:endParaRPr lang="vi-VN" sz="4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85899" y="334962"/>
              <a:ext cx="914661" cy="838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b="1" smtClean="0">
                  <a:solidFill>
                    <a:schemeClr val="bg2">
                      <a:lumMod val="10000"/>
                    </a:schemeClr>
                  </a:solidFill>
                </a:rPr>
                <a:t> 3</a:t>
              </a:r>
              <a:endParaRPr lang="vi-VN" sz="4800" b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6" r="11895"/>
          <a:stretch/>
        </p:blipFill>
        <p:spPr bwMode="auto">
          <a:xfrm>
            <a:off x="4999809" y="2209801"/>
            <a:ext cx="3229791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62400"/>
            <a:ext cx="3276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4236874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6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81000" y="0"/>
            <a:ext cx="8763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en-US" sz="2800" b="1">
              <a:solidFill>
                <a:srgbClr val="0000FF"/>
              </a:solidFill>
            </a:endParaRPr>
          </a:p>
          <a:p>
            <a:r>
              <a:rPr lang="en-US" sz="2800"/>
              <a:t>                               </a:t>
            </a:r>
            <a:endParaRPr lang="en-US" sz="2800" i="1" u="sng">
              <a:solidFill>
                <a:srgbClr val="FF0000"/>
              </a:solidFill>
            </a:endParaRPr>
          </a:p>
        </p:txBody>
      </p:sp>
      <p:pic>
        <p:nvPicPr>
          <p:cNvPr id="19462" name="MVI_0347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83029"/>
            <a:ext cx="3810000" cy="2286000"/>
          </a:xfrm>
          <a:prstGeom prst="rect">
            <a:avLst/>
          </a:prstGeom>
          <a:noFill/>
          <a:ln w="57150" cmpd="thinThick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295982" y="168274"/>
            <a:ext cx="2980619" cy="1127125"/>
            <a:chOff x="285899" y="274636"/>
            <a:chExt cx="2534595" cy="1127125"/>
          </a:xfrm>
        </p:grpSpPr>
        <p:sp>
          <p:nvSpPr>
            <p:cNvPr id="14" name="Rounded Rectangle 13"/>
            <p:cNvSpPr/>
            <p:nvPr/>
          </p:nvSpPr>
          <p:spPr>
            <a:xfrm>
              <a:off x="960647" y="274636"/>
              <a:ext cx="1859847" cy="1127125"/>
            </a:xfrm>
            <a:prstGeom prst="roundRect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 </a:t>
              </a:r>
              <a:r>
                <a:rPr lang="en-US" sz="48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Viết</a:t>
              </a:r>
              <a:endParaRPr lang="vi-VN" sz="4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85899" y="334962"/>
              <a:ext cx="914661" cy="838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b="1" smtClean="0">
                  <a:solidFill>
                    <a:schemeClr val="bg2">
                      <a:lumMod val="10000"/>
                    </a:schemeClr>
                  </a:solidFill>
                </a:rPr>
                <a:t> 3</a:t>
              </a:r>
              <a:endParaRPr lang="vi-VN" sz="4800" b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6" t="19728" r="3665"/>
          <a:stretch/>
        </p:blipFill>
        <p:spPr bwMode="auto">
          <a:xfrm>
            <a:off x="833791" y="3505200"/>
            <a:ext cx="7339150" cy="256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5595452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6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81000" y="0"/>
            <a:ext cx="8763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en-US" sz="2800" b="1">
              <a:solidFill>
                <a:srgbClr val="0000FF"/>
              </a:solidFill>
            </a:endParaRPr>
          </a:p>
          <a:p>
            <a:r>
              <a:rPr lang="en-US" sz="2800"/>
              <a:t>                               </a:t>
            </a:r>
            <a:endParaRPr lang="en-US" sz="2800" i="1" u="sng">
              <a:solidFill>
                <a:srgbClr val="FF0000"/>
              </a:solidFill>
            </a:endParaRPr>
          </a:p>
        </p:txBody>
      </p:sp>
      <p:pic>
        <p:nvPicPr>
          <p:cNvPr id="19462" name="MVI_0347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83029"/>
            <a:ext cx="3810000" cy="2286000"/>
          </a:xfrm>
          <a:prstGeom prst="rect">
            <a:avLst/>
          </a:prstGeom>
          <a:noFill/>
          <a:ln w="57150" cmpd="thinThick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295982" y="168274"/>
            <a:ext cx="2980619" cy="1127125"/>
            <a:chOff x="285899" y="274636"/>
            <a:chExt cx="2534595" cy="1127125"/>
          </a:xfrm>
        </p:grpSpPr>
        <p:sp>
          <p:nvSpPr>
            <p:cNvPr id="14" name="Rounded Rectangle 13"/>
            <p:cNvSpPr/>
            <p:nvPr/>
          </p:nvSpPr>
          <p:spPr>
            <a:xfrm>
              <a:off x="960647" y="274636"/>
              <a:ext cx="1859847" cy="1127125"/>
            </a:xfrm>
            <a:prstGeom prst="roundRect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 </a:t>
              </a:r>
              <a:r>
                <a:rPr lang="en-US" sz="4800" b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Viết</a:t>
              </a:r>
              <a:endParaRPr lang="vi-VN" sz="4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85899" y="334962"/>
              <a:ext cx="914661" cy="838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b="1" smtClean="0">
                  <a:solidFill>
                    <a:schemeClr val="bg2">
                      <a:lumMod val="10000"/>
                    </a:schemeClr>
                  </a:solidFill>
                </a:rPr>
                <a:t> 3</a:t>
              </a:r>
              <a:endParaRPr lang="vi-VN" sz="4800" b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469" y="3505200"/>
            <a:ext cx="7216332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9708601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6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304800" y="152400"/>
            <a:ext cx="61626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Chọn con vật mà em thích : </a:t>
            </a: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2362200" y="2147888"/>
            <a:ext cx="1143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latin typeface="Times New Roman" pitchFamily="18" charset="0"/>
            </a:endParaRPr>
          </a:p>
        </p:txBody>
      </p:sp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1066800" y="1295400"/>
            <a:ext cx="2819400" cy="1219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4400" b="1"/>
              <a:t>s</a:t>
            </a:r>
            <a:r>
              <a:rPr lang="en-US" sz="4400" b="1" smtClean="0"/>
              <a:t>ữa chua</a:t>
            </a:r>
            <a:endParaRPr lang="en-US" sz="4400" b="1">
              <a:latin typeface="Times New Roman" pitchFamily="18" charset="0"/>
            </a:endParaRPr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1447800" y="4267200"/>
            <a:ext cx="2362200" cy="1219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4800" b="1">
                <a:latin typeface="Times New Roman" pitchFamily="18" charset="0"/>
              </a:rPr>
              <a:t>c</a:t>
            </a:r>
            <a:r>
              <a:rPr lang="en-US" sz="4800" b="1" smtClean="0">
                <a:latin typeface="Times New Roman" pitchFamily="18" charset="0"/>
              </a:rPr>
              <a:t>hú rùa</a:t>
            </a:r>
            <a:endParaRPr lang="en-US" sz="4800" b="1">
              <a:latin typeface="Times New Roman" pitchFamily="18" charset="0"/>
            </a:endParaRPr>
          </a:p>
        </p:txBody>
      </p:sp>
      <p:sp>
        <p:nvSpPr>
          <p:cNvPr id="21510" name="Rectangle 8"/>
          <p:cNvSpPr>
            <a:spLocks noChangeArrowheads="1"/>
          </p:cNvSpPr>
          <p:nvPr/>
        </p:nvSpPr>
        <p:spPr bwMode="auto">
          <a:xfrm>
            <a:off x="5410200" y="4262438"/>
            <a:ext cx="2514600" cy="1219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sz="4800" b="1">
              <a:latin typeface="Times New Roman" pitchFamily="18" charset="0"/>
            </a:endParaRPr>
          </a:p>
          <a:p>
            <a:pPr algn="ctr"/>
            <a:r>
              <a:rPr lang="en-US" sz="4800" b="1">
                <a:latin typeface="Times New Roman" pitchFamily="18" charset="0"/>
              </a:rPr>
              <a:t>c</a:t>
            </a:r>
            <a:r>
              <a:rPr lang="en-US" sz="4800" b="1" smtClean="0">
                <a:latin typeface="Times New Roman" pitchFamily="18" charset="0"/>
              </a:rPr>
              <a:t>ửa sổ</a:t>
            </a:r>
            <a:endParaRPr lang="en-US" sz="4800" b="1">
              <a:latin typeface="Times New Roman" pitchFamily="18" charset="0"/>
            </a:endParaRPr>
          </a:p>
          <a:p>
            <a:pPr algn="ctr"/>
            <a:endParaRPr lang="en-US" sz="4800" b="1">
              <a:latin typeface="Times New Roman" pitchFamily="18" charset="0"/>
            </a:endParaRPr>
          </a:p>
        </p:txBody>
      </p:sp>
      <p:sp>
        <p:nvSpPr>
          <p:cNvPr id="21511" name="Rectangle 9"/>
          <p:cNvSpPr>
            <a:spLocks noChangeArrowheads="1"/>
          </p:cNvSpPr>
          <p:nvPr/>
        </p:nvSpPr>
        <p:spPr bwMode="auto">
          <a:xfrm>
            <a:off x="5410200" y="1319213"/>
            <a:ext cx="2514600" cy="12192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4800" b="1">
                <a:latin typeface="Times New Roman" pitchFamily="18" charset="0"/>
              </a:rPr>
              <a:t>n</a:t>
            </a:r>
            <a:r>
              <a:rPr lang="en-US" sz="4800" b="1" smtClean="0">
                <a:latin typeface="Times New Roman" pitchFamily="18" charset="0"/>
              </a:rPr>
              <a:t>ô đùa</a:t>
            </a:r>
            <a:endParaRPr lang="en-US" sz="4800" b="1">
              <a:latin typeface="Times New Roman" pitchFamily="18" charset="0"/>
            </a:endParaRPr>
          </a:p>
        </p:txBody>
      </p:sp>
      <p:pic>
        <p:nvPicPr>
          <p:cNvPr id="52234" name="Picture 10" descr="CH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99159"/>
            <a:ext cx="3733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5" name="Picture 11" descr="THO79p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733800"/>
            <a:ext cx="3810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6" name="Picture 12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919163"/>
            <a:ext cx="376713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7" name="Picture 13" descr="Kết quả hình ảnh cho con mè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733800"/>
            <a:ext cx="3733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7024824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2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2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2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" dur="1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2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1" dur="1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7"/>
                  </p:tgtEl>
                </p:cond>
              </p:nextCondLst>
            </p:seq>
          </p:childTnLst>
        </p:cTn>
      </p:par>
    </p:tnLst>
    <p:bldLst>
      <p:bldP spid="522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316744"/>
      </p:ext>
    </p:extLst>
  </p:cSld>
  <p:clrMapOvr>
    <a:masterClrMapping/>
  </p:clrMapOvr>
  <p:transition advTm="664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ươi Phong Cách Trung Quốc Tối Giản Kiểu Dáng đẹp Bảng Triển Lãm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0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2455" y="76200"/>
            <a:ext cx="659988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 dirty="0" err="1" smtClean="0">
                <a:solidFill>
                  <a:schemeClr val="bg1"/>
                </a:solidFill>
                <a:latin typeface="Arial Rounded MT Bold" pitchFamily="34" charset="0"/>
              </a:rPr>
              <a:t>Kết</a:t>
            </a:r>
            <a:r>
              <a:rPr lang="en-US" sz="3500" b="1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3500" b="1" dirty="0" err="1" smtClean="0">
                <a:solidFill>
                  <a:schemeClr val="bg1"/>
                </a:solidFill>
                <a:latin typeface="Arial Rounded MT Bold" pitchFamily="34" charset="0"/>
              </a:rPr>
              <a:t>nối</a:t>
            </a:r>
            <a:r>
              <a:rPr lang="en-US" sz="3500" b="1" dirty="0" smtClean="0">
                <a:solidFill>
                  <a:schemeClr val="bg1"/>
                </a:solidFill>
                <a:latin typeface="Arial Rounded MT Bold" pitchFamily="34" charset="0"/>
              </a:rPr>
              <a:t> tri </a:t>
            </a:r>
            <a:r>
              <a:rPr lang="en-US" sz="3500" b="1" dirty="0" err="1" smtClean="0">
                <a:solidFill>
                  <a:schemeClr val="bg1"/>
                </a:solidFill>
                <a:latin typeface="Arial Rounded MT Bold" pitchFamily="34" charset="0"/>
              </a:rPr>
              <a:t>thức</a:t>
            </a:r>
            <a:r>
              <a:rPr lang="en-US" sz="3500" b="1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3500" b="1" dirty="0" err="1" smtClean="0">
                <a:solidFill>
                  <a:schemeClr val="bg1"/>
                </a:solidFill>
                <a:latin typeface="Arial Rounded MT Bold" pitchFamily="34" charset="0"/>
              </a:rPr>
              <a:t>với</a:t>
            </a:r>
            <a:r>
              <a:rPr lang="en-US" sz="3500" b="1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3500" b="1" dirty="0" err="1" smtClean="0">
                <a:solidFill>
                  <a:schemeClr val="bg1"/>
                </a:solidFill>
                <a:latin typeface="Arial Rounded MT Bold" pitchFamily="34" charset="0"/>
              </a:rPr>
              <a:t>cuộc</a:t>
            </a:r>
            <a:r>
              <a:rPr lang="en-US" sz="3500" b="1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3500" b="1" dirty="0" err="1" smtClean="0">
                <a:solidFill>
                  <a:schemeClr val="bg1"/>
                </a:solidFill>
                <a:latin typeface="Arial Rounded MT Bold" pitchFamily="34" charset="0"/>
              </a:rPr>
              <a:t>sống</a:t>
            </a:r>
            <a:endParaRPr lang="en-US" sz="3500" b="1" dirty="0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371600" y="955964"/>
            <a:ext cx="9448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mtClean="0">
                <a:solidFill>
                  <a:srgbClr val="002060"/>
                </a:solidFill>
                <a:latin typeface=".VnAvant" pitchFamily="34" charset="0"/>
              </a:rPr>
              <a:t>TIẾNG VIỆT</a:t>
            </a:r>
            <a:r>
              <a:rPr lang="vi-VN" sz="6000" b="1" smtClean="0">
                <a:solidFill>
                  <a:srgbClr val="002060"/>
                </a:solidFill>
                <a:latin typeface=".VnAvant" pitchFamily="34" charset="0"/>
              </a:rPr>
              <a:t> </a:t>
            </a:r>
          </a:p>
          <a:p>
            <a:pPr algn="ctr"/>
            <a:r>
              <a:rPr lang="vi-VN" sz="6000" b="1" smtClean="0">
                <a:solidFill>
                  <a:srgbClr val="002060"/>
                </a:solidFill>
                <a:latin typeface=".VnAvant" pitchFamily="34" charset="0"/>
              </a:rPr>
              <a:t>1</a:t>
            </a:r>
            <a:endParaRPr lang="en-US" sz="6000" b="1" dirty="0" smtClean="0">
              <a:solidFill>
                <a:srgbClr val="00206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032184"/>
      </p:ext>
    </p:extLst>
  </p:cSld>
  <p:clrMapOvr>
    <a:masterClrMapping/>
  </p:clrMapOvr>
  <p:transition advTm="6645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 bwMode="auto">
          <a:xfrm>
            <a:off x="8375073" y="6289964"/>
            <a:ext cx="457200" cy="304800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27"/>
          <p:cNvSpPr txBox="1">
            <a:spLocks noChangeArrowheads="1"/>
          </p:cNvSpPr>
          <p:nvPr/>
        </p:nvSpPr>
        <p:spPr bwMode="auto">
          <a:xfrm>
            <a:off x="152400" y="69273"/>
            <a:ext cx="4876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sz="4000" b="1">
                <a:solidFill>
                  <a:srgbClr val="00CC00"/>
                </a:solidFill>
              </a:rPr>
              <a:t>Hãy đọc nào !</a:t>
            </a:r>
            <a:endParaRPr lang="en-US" sz="4000" b="1" dirty="0">
              <a:solidFill>
                <a:srgbClr val="00CC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17" y="990599"/>
            <a:ext cx="1572491" cy="1157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38746" y="1905842"/>
            <a:ext cx="26046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lá thư</a:t>
            </a:r>
            <a:endParaRPr lang="en-US" sz="5400" b="1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4890" y="3089564"/>
            <a:ext cx="2770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5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re ngà</a:t>
            </a:r>
            <a:endParaRPr lang="en-US" sz="5400" b="1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8799" y="1942047"/>
            <a:ext cx="3505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0033CC"/>
                </a:solidFill>
                <a:latin typeface="VNI-Avo" pitchFamily="2" charset="0"/>
              </a:rPr>
              <a:t>s</a:t>
            </a:r>
            <a:r>
              <a:rPr lang="en-US" sz="5400" b="1" smtClean="0">
                <a:solidFill>
                  <a:srgbClr val="0033CC"/>
                </a:solidFill>
                <a:latin typeface="VNI-Avo" pitchFamily="2" charset="0"/>
              </a:rPr>
              <a:t>ư tử</a:t>
            </a:r>
            <a:endParaRPr lang="en-US" sz="5400" b="1">
              <a:solidFill>
                <a:srgbClr val="0033CC"/>
              </a:solidFill>
              <a:latin typeface="VNI-Avo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18909" y="3115270"/>
            <a:ext cx="2770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5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hế gỗ</a:t>
            </a:r>
            <a:endParaRPr lang="en-US" sz="5400" b="1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53774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 bwMode="auto">
          <a:xfrm>
            <a:off x="8375073" y="6289964"/>
            <a:ext cx="457200" cy="304800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84086"/>
            <a:ext cx="1572491" cy="1157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27"/>
          <p:cNvSpPr txBox="1">
            <a:spLocks noChangeArrowheads="1"/>
          </p:cNvSpPr>
          <p:nvPr/>
        </p:nvSpPr>
        <p:spPr bwMode="auto">
          <a:xfrm>
            <a:off x="152400" y="69273"/>
            <a:ext cx="4876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sz="4000" b="1">
                <a:solidFill>
                  <a:srgbClr val="00CC00"/>
                </a:solidFill>
              </a:rPr>
              <a:t>Hãy đọc nào !</a:t>
            </a:r>
            <a:endParaRPr lang="en-US" sz="4000" b="1" dirty="0">
              <a:solidFill>
                <a:srgbClr val="00CC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2600" y="1942047"/>
            <a:ext cx="6172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0033CC"/>
                </a:solidFill>
                <a:latin typeface="VNI-Avo" pitchFamily="2" charset="0"/>
              </a:rPr>
              <a:t>thoû theû        ñóa caù</a:t>
            </a:r>
            <a:endParaRPr lang="en-US" sz="4400" b="1">
              <a:solidFill>
                <a:srgbClr val="0033CC"/>
              </a:solidFill>
              <a:latin typeface="VNI-Avo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3581400"/>
            <a:ext cx="81533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0033CC"/>
                </a:solidFill>
                <a:latin typeface="VNI-Avo" pitchFamily="2" charset="0"/>
              </a:rPr>
              <a:t>Ba chia thìa cho beù vaø meï.</a:t>
            </a:r>
            <a:endParaRPr lang="en-US" sz="4400" b="1">
              <a:solidFill>
                <a:srgbClr val="0033CC"/>
              </a:solidFill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634448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ction Button: Home 2">
            <a:hlinkClick r:id="rId2" action="ppaction://hlinksldjump" highlightClick="1"/>
          </p:cNvPr>
          <p:cNvSpPr/>
          <p:nvPr/>
        </p:nvSpPr>
        <p:spPr bwMode="auto">
          <a:xfrm>
            <a:off x="8375073" y="6289964"/>
            <a:ext cx="457200" cy="304800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77159"/>
            <a:ext cx="851135" cy="1364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27"/>
          <p:cNvSpPr txBox="1">
            <a:spLocks noChangeArrowheads="1"/>
          </p:cNvSpPr>
          <p:nvPr/>
        </p:nvSpPr>
        <p:spPr bwMode="auto">
          <a:xfrm>
            <a:off x="152400" y="69273"/>
            <a:ext cx="4876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vi-VN" sz="4000" b="1">
                <a:solidFill>
                  <a:srgbClr val="00CC00"/>
                </a:solidFill>
              </a:rPr>
              <a:t>Ghép đôi !</a:t>
            </a:r>
            <a:endParaRPr lang="en-US" sz="4000" b="1" dirty="0">
              <a:solidFill>
                <a:srgbClr val="00CC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59526" y="1436059"/>
            <a:ext cx="1918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0033CC"/>
                </a:solidFill>
                <a:latin typeface="VNI-Avo" pitchFamily="2" charset="0"/>
              </a:rPr>
              <a:t>thuûù</a:t>
            </a:r>
            <a:endParaRPr lang="en-US" sz="4400" b="1">
              <a:solidFill>
                <a:srgbClr val="0033CC"/>
              </a:solidFill>
              <a:latin typeface="VNI-Avo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0" y="3300763"/>
            <a:ext cx="27709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0033CC"/>
                </a:solidFill>
                <a:latin typeface="VNI-Avo" pitchFamily="2" charset="0"/>
              </a:rPr>
              <a:t>laù</a:t>
            </a:r>
            <a:endParaRPr lang="en-US" sz="4400" b="1">
              <a:solidFill>
                <a:srgbClr val="0033CC"/>
              </a:solidFill>
              <a:latin typeface="VNI-Av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3562" y="3315277"/>
            <a:ext cx="1918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VNI-Avo" pitchFamily="2" charset="0"/>
              </a:rPr>
              <a:t>ñoâ</a:t>
            </a:r>
            <a:endParaRPr lang="en-US" sz="4400" b="1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52590" y="1459488"/>
            <a:ext cx="27709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VNI-Avo" pitchFamily="2" charset="0"/>
              </a:rPr>
              <a:t>thö</a:t>
            </a:r>
            <a:endParaRPr lang="en-US" sz="4400" b="1">
              <a:solidFill>
                <a:srgbClr val="FF0000"/>
              </a:solidFill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345479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6763E-6 L -0.36562 -0.272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81" y="-136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6.93642E-7 L -0.39879 0.275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48" y="137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 bwMode="auto">
          <a:xfrm>
            <a:off x="8375073" y="6289964"/>
            <a:ext cx="457200" cy="304800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27"/>
          <p:cNvSpPr txBox="1">
            <a:spLocks noChangeArrowheads="1"/>
          </p:cNvSpPr>
          <p:nvPr/>
        </p:nvSpPr>
        <p:spPr bwMode="auto">
          <a:xfrm>
            <a:off x="609600" y="1447800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 và đọc to một từ có vần</a:t>
            </a:r>
            <a:r>
              <a:rPr lang="en-US" sz="4000" b="1" smtClean="0">
                <a:solidFill>
                  <a:srgbClr val="FF0000"/>
                </a:solidFill>
              </a:rPr>
              <a:t> </a:t>
            </a:r>
            <a:r>
              <a:rPr lang="en-US" sz="4000" b="1" smtClean="0">
                <a:solidFill>
                  <a:srgbClr val="00CC00"/>
                </a:solidFill>
              </a:rPr>
              <a:t>ia</a:t>
            </a:r>
            <a:r>
              <a:rPr lang="en-US" sz="4000" b="1">
                <a:solidFill>
                  <a:srgbClr val="FF0000"/>
                </a:solidFill>
              </a:rPr>
              <a:t>.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27" y="152400"/>
            <a:ext cx="1231519" cy="112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720191"/>
      </p:ext>
    </p:extLst>
  </p:cSld>
  <p:clrMapOvr>
    <a:masterClrMapping/>
  </p:clrMapOvr>
  <p:transition advTm="6645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109" y="1828800"/>
            <a:ext cx="7620000" cy="91440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Khởi </a:t>
            </a:r>
            <a:r>
              <a:rPr lang="en-US" b="1"/>
              <a:t> </a:t>
            </a:r>
            <a:r>
              <a:rPr lang="en-US" b="1">
                <a:solidFill>
                  <a:srgbClr val="0000CC"/>
                </a:solidFill>
              </a:rPr>
              <a:t>động!</a:t>
            </a:r>
            <a:endParaRPr lang="vi-VN" b="1">
              <a:solidFill>
                <a:srgbClr val="FF00FF"/>
              </a:solidFill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609600" y="76200"/>
            <a:ext cx="7467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latin typeface="Arial" pitchFamily="34" charset="0"/>
                <a:cs typeface="Arial" pitchFamily="34" charset="0"/>
              </a:rPr>
              <a:t>Thứ </a:t>
            </a:r>
            <a:r>
              <a:rPr lang="en-US" sz="3200" b="1" smtClean="0">
                <a:latin typeface="Arial" pitchFamily="34" charset="0"/>
                <a:cs typeface="Arial" pitchFamily="34" charset="0"/>
              </a:rPr>
              <a:t>tư </a:t>
            </a:r>
            <a:r>
              <a:rPr lang="en-US" sz="3200" b="1">
                <a:latin typeface="Arial" pitchFamily="34" charset="0"/>
                <a:cs typeface="Arial" pitchFamily="34" charset="0"/>
              </a:rPr>
              <a:t>ngày </a:t>
            </a:r>
            <a:r>
              <a:rPr lang="en-US" sz="3200" b="1" smtClean="0">
                <a:latin typeface="Arial" pitchFamily="34" charset="0"/>
                <a:cs typeface="Arial" pitchFamily="34" charset="0"/>
              </a:rPr>
              <a:t>11 </a:t>
            </a:r>
            <a:r>
              <a:rPr lang="en-US" sz="3200" b="1">
                <a:latin typeface="Arial" pitchFamily="34" charset="0"/>
                <a:cs typeface="Arial" pitchFamily="34" charset="0"/>
              </a:rPr>
              <a:t>tháng </a:t>
            </a:r>
            <a:r>
              <a:rPr lang="en-US" sz="3200" b="1" smtClean="0">
                <a:latin typeface="Arial" pitchFamily="34" charset="0"/>
                <a:cs typeface="Arial" pitchFamily="34" charset="0"/>
              </a:rPr>
              <a:t>10 </a:t>
            </a:r>
            <a:r>
              <a:rPr lang="en-US" sz="3200" b="1">
                <a:latin typeface="Arial" pitchFamily="34" charset="0"/>
                <a:cs typeface="Arial" pitchFamily="34" charset="0"/>
              </a:rPr>
              <a:t>năm </a:t>
            </a:r>
            <a:r>
              <a:rPr lang="en-US" sz="3200" b="1" smtClean="0">
                <a:latin typeface="Arial" pitchFamily="34" charset="0"/>
                <a:cs typeface="Arial" pitchFamily="34" charset="0"/>
              </a:rPr>
              <a:t>2023</a:t>
            </a:r>
            <a:endParaRPr lang="en-US" sz="3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81400" y="533400"/>
            <a:ext cx="3048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smtClean="0">
                <a:latin typeface="Arial" pitchFamily="34" charset="0"/>
                <a:cs typeface="Arial" pitchFamily="34" charset="0"/>
              </a:rPr>
              <a:t>Tiếng Việt</a:t>
            </a:r>
            <a:r>
              <a:rPr lang="en-US" sz="4000" b="1" smtClean="0">
                <a:latin typeface="Arial" pitchFamily="34" charset="0"/>
                <a:cs typeface="Arial" pitchFamily="34" charset="0"/>
              </a:rPr>
              <a:t>: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445393"/>
      </p:ext>
    </p:extLst>
  </p:cSld>
  <p:clrMapOvr>
    <a:masterClrMapping/>
  </p:clrMapOvr>
  <p:transition advTm="664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3927F80-55E7-4068-AEE6-2615F0BFA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511" y="1495358"/>
            <a:ext cx="6835689" cy="46768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152400"/>
            <a:ext cx="7620000" cy="91440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Mảnh</a:t>
            </a:r>
            <a:r>
              <a:rPr lang="en-US" b="1"/>
              <a:t> </a:t>
            </a:r>
            <a:r>
              <a:rPr lang="en-US" b="1">
                <a:solidFill>
                  <a:srgbClr val="0000CC"/>
                </a:solidFill>
              </a:rPr>
              <a:t>ghép</a:t>
            </a:r>
            <a:r>
              <a:rPr lang="en-US" b="1"/>
              <a:t> </a:t>
            </a:r>
            <a:r>
              <a:rPr lang="en-US" b="1">
                <a:solidFill>
                  <a:srgbClr val="00B050"/>
                </a:solidFill>
              </a:rPr>
              <a:t>sắc</a:t>
            </a:r>
            <a:r>
              <a:rPr lang="en-US" b="1"/>
              <a:t> </a:t>
            </a:r>
            <a:r>
              <a:rPr lang="en-US" b="1">
                <a:solidFill>
                  <a:srgbClr val="FF00FF"/>
                </a:solidFill>
              </a:rPr>
              <a:t>màu</a:t>
            </a:r>
            <a:endParaRPr lang="vi-VN" b="1">
              <a:solidFill>
                <a:srgbClr val="FF00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62600" y="4876800"/>
            <a:ext cx="1152525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715000" y="5029200"/>
            <a:ext cx="1152525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rId3" action="ppaction://hlinksldjump"/>
          </p:cNvPr>
          <p:cNvSpPr/>
          <p:nvPr/>
        </p:nvSpPr>
        <p:spPr>
          <a:xfrm>
            <a:off x="4724400" y="1447800"/>
            <a:ext cx="3338513" cy="2400210"/>
          </a:xfrm>
          <a:prstGeom prst="rect">
            <a:avLst/>
          </a:prstGeom>
          <a:solidFill>
            <a:srgbClr val="CC00CC"/>
          </a:solidFill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/>
              <a:t>2</a:t>
            </a:r>
            <a:endParaRPr lang="vi-VN" sz="5400"/>
          </a:p>
        </p:txBody>
      </p:sp>
      <p:sp>
        <p:nvSpPr>
          <p:cNvPr id="18" name="Rectangle 17">
            <a:hlinkClick r:id="rId4" action="ppaction://hlinksldjump"/>
          </p:cNvPr>
          <p:cNvSpPr/>
          <p:nvPr/>
        </p:nvSpPr>
        <p:spPr>
          <a:xfrm>
            <a:off x="4800600" y="3886199"/>
            <a:ext cx="3368041" cy="228600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>
                <a:solidFill>
                  <a:schemeClr val="tx1"/>
                </a:solidFill>
              </a:rPr>
              <a:t>4</a:t>
            </a:r>
            <a:endParaRPr lang="vi-VN" sz="5400">
              <a:solidFill>
                <a:schemeClr val="tx1"/>
              </a:solidFill>
            </a:endParaRPr>
          </a:p>
        </p:txBody>
      </p:sp>
      <p:sp>
        <p:nvSpPr>
          <p:cNvPr id="15" name="Rectangle 14">
            <a:hlinkClick r:id="rId5" action="ppaction://hlinksldjump"/>
          </p:cNvPr>
          <p:cNvSpPr/>
          <p:nvPr/>
        </p:nvSpPr>
        <p:spPr>
          <a:xfrm>
            <a:off x="1219200" y="1466717"/>
            <a:ext cx="3566159" cy="2362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/>
              <a:t>1</a:t>
            </a:r>
            <a:endParaRPr lang="vi-VN" sz="5400"/>
          </a:p>
        </p:txBody>
      </p:sp>
      <p:sp>
        <p:nvSpPr>
          <p:cNvPr id="16" name="Rectangle 15">
            <a:hlinkClick r:id="rId6" action="ppaction://hlinksldjump"/>
          </p:cNvPr>
          <p:cNvSpPr/>
          <p:nvPr/>
        </p:nvSpPr>
        <p:spPr>
          <a:xfrm>
            <a:off x="1234441" y="3857558"/>
            <a:ext cx="3566159" cy="2286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>
                <a:solidFill>
                  <a:schemeClr val="tx1"/>
                </a:solidFill>
              </a:rPr>
              <a:t>3</a:t>
            </a:r>
            <a:endParaRPr lang="vi-VN" sz="5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38306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mph" presetSubtype="0" repeatCount="5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1A0C01D-62B8-47FB-AA52-1D04176FEB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37" t="28461"/>
          <a:stretch/>
        </p:blipFill>
        <p:spPr>
          <a:xfrm>
            <a:off x="1" y="72473"/>
            <a:ext cx="9144000" cy="52615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378345" y="5707559"/>
            <a:ext cx="8841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latin typeface="VNI-Avo" pitchFamily="2" charset="0"/>
              </a:rPr>
              <a:t>Meï ñ</a:t>
            </a:r>
            <a:r>
              <a:rPr lang="en-US" sz="4400" b="1">
                <a:solidFill>
                  <a:srgbClr val="FF0000"/>
                </a:solidFill>
                <a:latin typeface="VNI-Avo" pitchFamily="2" charset="0"/>
              </a:rPr>
              <a:t>öa</a:t>
            </a:r>
            <a:r>
              <a:rPr lang="en-US" sz="4400" b="1">
                <a:latin typeface="VNI-Avo" pitchFamily="2" charset="0"/>
              </a:rPr>
              <a:t> Haø ñeán lôùp hoïc m</a:t>
            </a:r>
            <a:r>
              <a:rPr lang="en-US" sz="4400" b="1">
                <a:solidFill>
                  <a:srgbClr val="FF0000"/>
                </a:solidFill>
                <a:latin typeface="VNI-Avo" pitchFamily="2" charset="0"/>
              </a:rPr>
              <a:t>uùa</a:t>
            </a:r>
            <a:r>
              <a:rPr lang="en-US" sz="4400" b="1">
                <a:latin typeface="VNI-Avo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1251926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832"/>
            <a:ext cx="9143999" cy="1514168"/>
          </a:xfrm>
          <a:solidFill>
            <a:srgbClr val="3FB822"/>
          </a:solidFill>
        </p:spPr>
        <p:txBody>
          <a:bodyPr/>
          <a:lstStyle/>
          <a:p>
            <a:r>
              <a:rPr lang="en-US" b="1" smtClean="0">
                <a:solidFill>
                  <a:schemeClr val="bg1"/>
                </a:solidFill>
                <a:latin typeface=".VnAvant" pitchFamily="34" charset="0"/>
              </a:rPr>
              <a:t>                     </a:t>
            </a:r>
            <a:endParaRPr lang="vi-VN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276600"/>
            <a:ext cx="6400800" cy="1752600"/>
          </a:xfrm>
        </p:spPr>
        <p:txBody>
          <a:bodyPr>
            <a:noAutofit/>
          </a:bodyPr>
          <a:lstStyle/>
          <a:p>
            <a:r>
              <a:rPr lang="en-US" sz="13800" dirty="0" err="1" smtClean="0">
                <a:solidFill>
                  <a:srgbClr val="FF0000"/>
                </a:solidFill>
                <a:latin typeface="HP-087" pitchFamily="34" charset="0"/>
              </a:rPr>
              <a:t>TIẾT</a:t>
            </a:r>
            <a:r>
              <a:rPr lang="en-US" sz="13800" dirty="0" smtClean="0">
                <a:solidFill>
                  <a:srgbClr val="FF0000"/>
                </a:solidFill>
                <a:latin typeface="HP-087" pitchFamily="34" charset="0"/>
              </a:rPr>
              <a:t> 1</a:t>
            </a:r>
            <a:endParaRPr lang="vi-VN" sz="13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0"/>
            <a:ext cx="15985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>
                <a:solidFill>
                  <a:schemeClr val="bg1"/>
                </a:solidFill>
                <a:latin typeface=".VnCooper" pitchFamily="34" charset="0"/>
              </a:rPr>
              <a:t>Bµi</a:t>
            </a:r>
            <a:r>
              <a:rPr lang="en-US" sz="5400" b="1" dirty="0">
                <a:solidFill>
                  <a:schemeClr val="bg1"/>
                </a:solidFill>
                <a:latin typeface=".VnCooper" pitchFamily="34" charset="0"/>
              </a:rPr>
              <a:t> </a:t>
            </a:r>
            <a:endParaRPr lang="vi-VN" sz="5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2661">
            <a:off x="612335" y="263482"/>
            <a:ext cx="2524961" cy="193675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40333" y="774288"/>
            <a:ext cx="10567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smtClean="0">
                <a:solidFill>
                  <a:srgbClr val="006600"/>
                </a:solidFill>
                <a:latin typeface=".VnCooper" pitchFamily="34" charset="0"/>
              </a:rPr>
              <a:t>24</a:t>
            </a:r>
            <a:endParaRPr lang="vi-VN" sz="5400" dirty="0">
              <a:solidFill>
                <a:srgbClr val="00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8914" y="357360"/>
            <a:ext cx="50433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smtClean="0">
                <a:solidFill>
                  <a:schemeClr val="bg1"/>
                </a:solidFill>
                <a:latin typeface="VNI-Avo" pitchFamily="2" charset="0"/>
              </a:rPr>
              <a:t>ua        öa     </a:t>
            </a:r>
            <a:endParaRPr lang="en-US" sz="6000" b="1">
              <a:solidFill>
                <a:schemeClr val="bg1"/>
              </a:solidFill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858231"/>
      </p:ext>
    </p:extLst>
  </p:cSld>
  <p:clrMapOvr>
    <a:masterClrMapping/>
  </p:clrMapOvr>
  <p:transition advTm="664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04800" y="2795910"/>
            <a:ext cx="3810000" cy="2538090"/>
            <a:chOff x="304800" y="1752600"/>
            <a:chExt cx="3250275" cy="2008910"/>
          </a:xfrm>
        </p:grpSpPr>
        <p:sp>
          <p:nvSpPr>
            <p:cNvPr id="5" name="Rectangle 4"/>
            <p:cNvSpPr/>
            <p:nvPr/>
          </p:nvSpPr>
          <p:spPr bwMode="auto">
            <a:xfrm>
              <a:off x="304800" y="1752600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VNI-Avo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1954874" y="1759526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VNI-Avo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04801" y="2770910"/>
              <a:ext cx="3250274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VNI-Avo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029200" y="2804660"/>
            <a:ext cx="3783675" cy="2529340"/>
            <a:chOff x="304800" y="1752600"/>
            <a:chExt cx="3250275" cy="2008910"/>
          </a:xfrm>
        </p:grpSpPr>
        <p:sp>
          <p:nvSpPr>
            <p:cNvPr id="11" name="Rectangle 10"/>
            <p:cNvSpPr/>
            <p:nvPr/>
          </p:nvSpPr>
          <p:spPr bwMode="auto">
            <a:xfrm>
              <a:off x="304800" y="1752600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VNI-Avo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1954874" y="1759526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VNI-Avo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04801" y="2770910"/>
              <a:ext cx="3250274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4800" b="1" i="0" u="none" strike="noStrike" cap="none" normalizeH="0" baseline="0">
                <a:ln>
                  <a:noFill/>
                </a:ln>
                <a:solidFill>
                  <a:srgbClr val="0033CC"/>
                </a:solidFill>
                <a:effectLst/>
                <a:latin typeface="VNI-Avo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409410" y="4038600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mtClean="0">
                <a:solidFill>
                  <a:srgbClr val="0033CC"/>
                </a:solidFill>
                <a:latin typeface="VNI-Avo"/>
                <a:cs typeface="Times New Roman" pitchFamily="18" charset="0"/>
              </a:rPr>
              <a:t>m</a:t>
            </a:r>
            <a:endParaRPr lang="en-US" sz="6000" b="1">
              <a:solidFill>
                <a:srgbClr val="FF0000"/>
              </a:solidFill>
              <a:latin typeface="VNI-Avo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0765" y="2895600"/>
            <a:ext cx="9156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>
                <a:solidFill>
                  <a:srgbClr val="0033CC"/>
                </a:solidFill>
                <a:latin typeface="VNI-Avo"/>
                <a:cs typeface="Times New Roman" pitchFamily="18" charset="0"/>
              </a:rPr>
              <a:t>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72200" y="4114800"/>
            <a:ext cx="1211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VNI-Avo"/>
              </a:rPr>
              <a:t>ñ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62600" y="2895600"/>
            <a:ext cx="7024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VNI-Avo"/>
              </a:rPr>
              <a:t>ñ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7239000" y="2819400"/>
            <a:ext cx="182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0033CC"/>
                </a:solidFill>
                <a:latin typeface="VNI-Avo"/>
              </a:rPr>
              <a:t>öa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0" y="0"/>
            <a:ext cx="1978576" cy="722531"/>
            <a:chOff x="85748" y="76200"/>
            <a:chExt cx="1978576" cy="722531"/>
          </a:xfrm>
        </p:grpSpPr>
        <p:grpSp>
          <p:nvGrpSpPr>
            <p:cNvPr id="38" name="Group 3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600" b="1" i="0" u="none" strike="noStrike" cap="none" normalizeH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160515B-7A8C-47ED-9191-8E5AB003BBC1}"/>
              </a:ext>
            </a:extLst>
          </p:cNvPr>
          <p:cNvSpPr txBox="1"/>
          <p:nvPr/>
        </p:nvSpPr>
        <p:spPr>
          <a:xfrm>
            <a:off x="1502694" y="1422737"/>
            <a:ext cx="13929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VNI-Avo"/>
                <a:cs typeface="Times New Roman" pitchFamily="18" charset="0"/>
              </a:rPr>
              <a:t>ua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BAE982A8-A4D8-4518-AE37-F34ECF6D639A}"/>
              </a:ext>
            </a:extLst>
          </p:cNvPr>
          <p:cNvSpPr txBox="1"/>
          <p:nvPr/>
        </p:nvSpPr>
        <p:spPr>
          <a:xfrm flipH="1">
            <a:off x="6641987" y="4130290"/>
            <a:ext cx="1840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0033CC"/>
                </a:solidFill>
                <a:latin typeface="VNI-Avo"/>
              </a:rPr>
              <a:t>öa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AC51E201-6E37-465F-95CB-F7110AAEC0D6}"/>
              </a:ext>
            </a:extLst>
          </p:cNvPr>
          <p:cNvSpPr txBox="1"/>
          <p:nvPr/>
        </p:nvSpPr>
        <p:spPr>
          <a:xfrm flipH="1">
            <a:off x="2470251" y="2895600"/>
            <a:ext cx="17969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VNI-Avo"/>
                <a:cs typeface="Times New Roman" pitchFamily="18" charset="0"/>
              </a:rPr>
              <a:t>ua</a:t>
            </a:r>
          </a:p>
        </p:txBody>
      </p:sp>
      <p:sp>
        <p:nvSpPr>
          <p:cNvPr id="32" name="TextBox 31"/>
          <p:cNvSpPr txBox="1"/>
          <p:nvPr/>
        </p:nvSpPr>
        <p:spPr>
          <a:xfrm flipH="1">
            <a:off x="6324600" y="1319417"/>
            <a:ext cx="182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VNI-Avo"/>
              </a:rPr>
              <a:t>öa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070463" y="4076674"/>
            <a:ext cx="11961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smtClean="0">
                <a:solidFill>
                  <a:srgbClr val="FF0000"/>
                </a:solidFill>
                <a:latin typeface="VNI-Avo" pitchFamily="2" charset="0"/>
              </a:rPr>
              <a:t>uùa</a:t>
            </a:r>
            <a:endParaRPr lang="en-US" sz="6000">
              <a:solidFill>
                <a:srgbClr val="FF0000"/>
              </a:solidFill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1371600" y="-76200"/>
            <a:ext cx="7467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latin typeface="Arial" pitchFamily="34" charset="0"/>
                <a:cs typeface="Arial" pitchFamily="34" charset="0"/>
              </a:rPr>
              <a:t>Thứ </a:t>
            </a:r>
            <a:r>
              <a:rPr lang="en-US" sz="3200" b="1" smtClean="0">
                <a:latin typeface="Arial" pitchFamily="34" charset="0"/>
                <a:cs typeface="Arial" pitchFamily="34" charset="0"/>
              </a:rPr>
              <a:t>tư </a:t>
            </a:r>
            <a:r>
              <a:rPr lang="en-US" sz="3200" b="1">
                <a:latin typeface="Arial" pitchFamily="34" charset="0"/>
                <a:cs typeface="Arial" pitchFamily="34" charset="0"/>
              </a:rPr>
              <a:t>ngày </a:t>
            </a:r>
            <a:r>
              <a:rPr lang="en-US" sz="3200" b="1" smtClean="0">
                <a:latin typeface="Arial" pitchFamily="34" charset="0"/>
                <a:cs typeface="Arial" pitchFamily="34" charset="0"/>
              </a:rPr>
              <a:t>11 </a:t>
            </a:r>
            <a:r>
              <a:rPr lang="en-US" sz="3200" b="1">
                <a:latin typeface="Arial" pitchFamily="34" charset="0"/>
                <a:cs typeface="Arial" pitchFamily="34" charset="0"/>
              </a:rPr>
              <a:t>tháng </a:t>
            </a:r>
            <a:r>
              <a:rPr lang="en-US" sz="3200" b="1" smtClean="0">
                <a:latin typeface="Arial" pitchFamily="34" charset="0"/>
                <a:cs typeface="Arial" pitchFamily="34" charset="0"/>
              </a:rPr>
              <a:t>10 </a:t>
            </a:r>
            <a:r>
              <a:rPr lang="en-US" sz="3200" b="1">
                <a:latin typeface="Arial" pitchFamily="34" charset="0"/>
                <a:cs typeface="Arial" pitchFamily="34" charset="0"/>
              </a:rPr>
              <a:t>năm </a:t>
            </a:r>
            <a:r>
              <a:rPr lang="en-US" sz="3200" b="1" smtClean="0">
                <a:latin typeface="Arial" pitchFamily="34" charset="0"/>
                <a:cs typeface="Arial" pitchFamily="34" charset="0"/>
              </a:rPr>
              <a:t>2023</a:t>
            </a:r>
            <a:endParaRPr lang="en-US" sz="3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4343400" y="381000"/>
            <a:ext cx="3048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u="sng" smtClean="0">
                <a:latin typeface="Arial" pitchFamily="34" charset="0"/>
                <a:cs typeface="Arial" pitchFamily="34" charset="0"/>
              </a:rPr>
              <a:t>Tiếng Việt</a:t>
            </a:r>
            <a:r>
              <a:rPr lang="en-US" sz="4000" b="1" smtClean="0">
                <a:latin typeface="Arial" pitchFamily="34" charset="0"/>
                <a:cs typeface="Arial" pitchFamily="34" charset="0"/>
              </a:rPr>
              <a:t>: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728952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9" grpId="0"/>
      <p:bldP spid="29" grpId="0"/>
      <p:bldP spid="30" grpId="0"/>
      <p:bldP spid="2" grpId="0"/>
      <p:bldP spid="27" grpId="0"/>
      <p:bldP spid="28" grpId="0"/>
      <p:bldP spid="32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85748" y="76200"/>
            <a:ext cx="1978576" cy="722531"/>
            <a:chOff x="85748" y="76200"/>
            <a:chExt cx="1978576" cy="722531"/>
          </a:xfrm>
        </p:grpSpPr>
        <p:grpSp>
          <p:nvGrpSpPr>
            <p:cNvPr id="38" name="Group 3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600" b="1" i="0" u="none" strike="noStrike" cap="none" normalizeH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A30BD51F-39DE-4394-B5EF-BF82C0E55C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43113"/>
              </p:ext>
            </p:extLst>
          </p:nvPr>
        </p:nvGraphicFramePr>
        <p:xfrm>
          <a:off x="153036" y="2286000"/>
          <a:ext cx="9829164" cy="144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048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8996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447800">
                <a:tc>
                  <a:txBody>
                    <a:bodyPr/>
                    <a:lstStyle/>
                    <a:p>
                      <a:r>
                        <a:rPr lang="en-US" sz="4000" b="1">
                          <a:solidFill>
                            <a:srgbClr val="000099"/>
                          </a:solidFill>
                          <a:latin typeface="VNI-Avo" pitchFamily="2" charset="0"/>
                        </a:rPr>
                        <a:t>cua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1">
                          <a:solidFill>
                            <a:srgbClr val="000099"/>
                          </a:solidFill>
                          <a:latin typeface="VNI-Avo" pitchFamily="2" charset="0"/>
                        </a:rPr>
                        <a:t>ñuõa</a:t>
                      </a:r>
                      <a:endParaRPr lang="en-US" sz="4000" b="1">
                        <a:solidFill>
                          <a:srgbClr val="000099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1">
                          <a:solidFill>
                            <a:srgbClr val="000099"/>
                          </a:solidFill>
                          <a:latin typeface="VNI-Avo" pitchFamily="2" charset="0"/>
                        </a:rPr>
                        <a:t>  ruøa</a:t>
                      </a:r>
                    </a:p>
                    <a:p>
                      <a:pPr algn="ctr"/>
                      <a:endParaRPr lang="en-US" sz="4000" b="1">
                        <a:solidFill>
                          <a:srgbClr val="000099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4000" b="1">
                        <a:solidFill>
                          <a:srgbClr val="000099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1" smtClean="0">
                          <a:solidFill>
                            <a:srgbClr val="000099"/>
                          </a:solidFill>
                          <a:latin typeface="VNI-Avo" pitchFamily="2" charset="0"/>
                        </a:rPr>
                        <a:t>cöûa</a:t>
                      </a:r>
                      <a:endParaRPr lang="en-US" sz="4000" b="1">
                        <a:solidFill>
                          <a:srgbClr val="000099"/>
                        </a:solidFill>
                        <a:latin typeface="VNI-Avo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1">
                          <a:solidFill>
                            <a:srgbClr val="000099"/>
                          </a:solidFill>
                          <a:latin typeface="VNI-Avo" pitchFamily="2" charset="0"/>
                        </a:rPr>
                        <a:t> döùa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1">
                          <a:solidFill>
                            <a:srgbClr val="000099"/>
                          </a:solidFill>
                          <a:latin typeface="VNI-Avo" pitchFamily="2" charset="0"/>
                        </a:rPr>
                        <a:t>nhöïa</a:t>
                      </a:r>
                    </a:p>
                    <a:p>
                      <a:pPr algn="l"/>
                      <a:endParaRPr lang="en-US" sz="4000" b="1">
                        <a:solidFill>
                          <a:srgbClr val="000099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4000" b="1">
                        <a:solidFill>
                          <a:srgbClr val="000099"/>
                        </a:solidFill>
                        <a:latin typeface=".VnAvant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644214"/>
      </p:ext>
    </p:extLst>
  </p:cSld>
  <p:clrMapOvr>
    <a:masterClrMapping/>
  </p:clrMapOvr>
  <p:transition advTm="664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2"/>
          <p:cNvSpPr>
            <a:spLocks noChangeArrowheads="1"/>
          </p:cNvSpPr>
          <p:nvPr/>
        </p:nvSpPr>
        <p:spPr bwMode="auto">
          <a:xfrm>
            <a:off x="3429000" y="5029200"/>
            <a:ext cx="3886200" cy="1210491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00CC00"/>
            </a:solidFill>
            <a:prstDash val="sysDash"/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vi-VN" sz="6600" b="1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228600" y="122238"/>
            <a:ext cx="2332038" cy="838200"/>
            <a:chOff x="228600" y="228600"/>
            <a:chExt cx="2332704" cy="838200"/>
          </a:xfrm>
        </p:grpSpPr>
        <p:sp>
          <p:nvSpPr>
            <p:cNvPr id="8" name="Rounded Rectangle 7"/>
            <p:cNvSpPr/>
            <p:nvPr/>
          </p:nvSpPr>
          <p:spPr>
            <a:xfrm>
              <a:off x="960647" y="274637"/>
              <a:ext cx="1600657" cy="762000"/>
            </a:xfrm>
            <a:prstGeom prst="roundRect">
              <a:avLst/>
            </a:prstGeom>
            <a:solidFill>
              <a:srgbClr val="CC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4800" b="1" dirty="0" err="1">
                  <a:solidFill>
                    <a:schemeClr val="bg1"/>
                  </a:solidFill>
                </a:rPr>
                <a:t>Đọc</a:t>
              </a:r>
              <a:endParaRPr lang="vi-VN" sz="48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28600" y="228600"/>
              <a:ext cx="914661" cy="838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800" b="1" dirty="0">
                  <a:solidFill>
                    <a:schemeClr val="bg2">
                      <a:lumMod val="10000"/>
                    </a:schemeClr>
                  </a:solidFill>
                </a:rPr>
                <a:t>2</a:t>
              </a:r>
              <a:endParaRPr lang="vi-VN" sz="4800" b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9" y="960438"/>
            <a:ext cx="6088062" cy="399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835461" y="5172780"/>
            <a:ext cx="30732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solidFill>
                  <a:srgbClr val="0033CC"/>
                </a:solidFill>
                <a:latin typeface="VNI-Avo" pitchFamily="2" charset="0"/>
              </a:rPr>
              <a:t>caø chua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42419" y="5172670"/>
            <a:ext cx="10663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mtClean="0">
                <a:solidFill>
                  <a:srgbClr val="FF0000"/>
                </a:solidFill>
                <a:latin typeface="VNI-Avo" pitchFamily="2" charset="0"/>
              </a:rPr>
              <a:t>ua</a:t>
            </a:r>
            <a:endParaRPr lang="en-US" sz="5400" b="1">
              <a:solidFill>
                <a:srgbClr val="FF0000"/>
              </a:solidFill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540428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66&quot;/&gt;&lt;/object&gt;&lt;object type=&quot;3&quot; unique_id=&quot;10005&quot;&gt;&lt;property id=&quot;20148&quot; value=&quot;5&quot;/&gt;&lt;property id=&quot;20300&quot; value=&quot;Slide 3&quot;/&gt;&lt;property id=&quot;20307&quot; value=&quot;265&quot;/&gt;&lt;/object&gt;&lt;object type=&quot;3&quot; unique_id=&quot;10006&quot;&gt;&lt;property id=&quot;20148&quot; value=&quot;5&quot;/&gt;&lt;property id=&quot;20300&quot; value=&quot;Slide 4&quot;/&gt;&lt;property id=&quot;20307&quot; value=&quot;314&quot;/&gt;&lt;/object&gt;&lt;object type=&quot;3&quot; unique_id=&quot;10007&quot;&gt;&lt;property id=&quot;20148&quot; value=&quot;5&quot;/&gt;&lt;property id=&quot;20300&quot; value=&quot;Slide 5&quot;/&gt;&lt;property id=&quot;20307&quot; value=&quot;267&quot;/&gt;&lt;/object&gt;&lt;object type=&quot;3&quot; unique_id=&quot;10008&quot;&gt;&lt;property id=&quot;20148&quot; value=&quot;5&quot;/&gt;&lt;property id=&quot;20300&quot; value=&quot;Slide 6&quot;/&gt;&lt;property id=&quot;20307&quot; value=&quot;271&quot;/&gt;&lt;/object&gt;&lt;object type=&quot;3&quot; unique_id=&quot;10009&quot;&gt;&lt;property id=&quot;20148&quot; value=&quot;5&quot;/&gt;&lt;property id=&quot;20300&quot; value=&quot;Slide 7&quot;/&gt;&lt;property id=&quot;20307&quot; value=&quot;275&quot;/&gt;&lt;/object&gt;&lt;object type=&quot;3&quot; unique_id=&quot;10010&quot;&gt;&lt;property id=&quot;20148&quot; value=&quot;5&quot;/&gt;&lt;property id=&quot;20300&quot; value=&quot;Slide 8&quot;/&gt;&lt;property id=&quot;20307&quot; value=&quot;304&quot;/&gt;&lt;/object&gt;&lt;object type=&quot;3&quot; unique_id=&quot;10011&quot;&gt;&lt;property id=&quot;20148&quot; value=&quot;5&quot;/&gt;&lt;property id=&quot;20300&quot; value=&quot;Slide 9&quot;/&gt;&lt;property id=&quot;20307&quot; value=&quot;288&quot;/&gt;&lt;/object&gt;&lt;object type=&quot;3&quot; unique_id=&quot;10012&quot;&gt;&lt;property id=&quot;20148&quot; value=&quot;5&quot;/&gt;&lt;property id=&quot;20300&quot; value=&quot;Slide 10&quot;/&gt;&lt;property id=&quot;20307&quot; value=&quot;328&quot;/&gt;&lt;/object&gt;&lt;object type=&quot;3&quot; unique_id=&quot;10013&quot;&gt;&lt;property id=&quot;20148&quot; value=&quot;5&quot;/&gt;&lt;property id=&quot;20300&quot; value=&quot;Slide 11&quot;/&gt;&lt;property id=&quot;20307&quot; value=&quot;329&quot;/&gt;&lt;/object&gt;&lt;object type=&quot;3&quot; unique_id=&quot;10014&quot;&gt;&lt;property id=&quot;20148&quot; value=&quot;5&quot;/&gt;&lt;property id=&quot;20300&quot; value=&quot;Slide 12&quot;/&gt;&lt;property id=&quot;20307&quot; value=&quot;330&quot;/&gt;&lt;/object&gt;&lt;object type=&quot;3&quot; unique_id=&quot;10015&quot;&gt;&lt;property id=&quot;20148&quot; value=&quot;5&quot;/&gt;&lt;property id=&quot;20300&quot; value=&quot;Slide 13&quot;/&gt;&lt;property id=&quot;20307&quot; value=&quot;331&quot;/&gt;&lt;/object&gt;&lt;object type=&quot;3&quot; unique_id=&quot;10016&quot;&gt;&lt;property id=&quot;20148&quot; value=&quot;5&quot;/&gt;&lt;property id=&quot;20300&quot; value=&quot;Slide 14&quot;/&gt;&lt;property id=&quot;20307&quot; value=&quot;305&quot;/&gt;&lt;/object&gt;&lt;object type=&quot;3&quot; unique_id=&quot;10017&quot;&gt;&lt;property id=&quot;20148&quot; value=&quot;5&quot;/&gt;&lt;property id=&quot;20300&quot; value=&quot;Slide 15&quot;/&gt;&lt;property id=&quot;20307&quot; value=&quot;332&quot;/&gt;&lt;/object&gt;&lt;object type=&quot;3&quot; unique_id=&quot;10018&quot;&gt;&lt;property id=&quot;20148&quot; value=&quot;5&quot;/&gt;&lt;property id=&quot;20300&quot; value=&quot;Slide 16&quot;/&gt;&lt;property id=&quot;20307&quot; value=&quot;308&quot;/&gt;&lt;/object&gt;&lt;object type=&quot;3&quot; unique_id=&quot;10019&quot;&gt;&lt;property id=&quot;20148&quot; value=&quot;5&quot;/&gt;&lt;property id=&quot;20300&quot; value=&quot;Slide 17&quot;/&gt;&lt;property id=&quot;20307&quot; value=&quot;311&quot;/&gt;&lt;/object&gt;&lt;object type=&quot;3&quot; unique_id=&quot;10020&quot;&gt;&lt;property id=&quot;20148&quot; value=&quot;5&quot;/&gt;&lt;property id=&quot;20300&quot; value=&quot;Slide 18&quot;/&gt;&lt;property id=&quot;20307&quot; value=&quot;327&quot;/&gt;&lt;/object&gt;&lt;object type=&quot;3&quot; unique_id=&quot;10021&quot;&gt;&lt;property id=&quot;20148&quot; value=&quot;5&quot;/&gt;&lt;property id=&quot;20300&quot; value=&quot;Slide 19&quot;/&gt;&lt;property id=&quot;20307&quot; value=&quot;307&quot;/&gt;&lt;/object&gt;&lt;object type=&quot;3&quot; unique_id=&quot;10022&quot;&gt;&lt;property id=&quot;20148&quot; value=&quot;5&quot;/&gt;&lt;property id=&quot;20300&quot; value=&quot;Slide 20&quot;/&gt;&lt;property id=&quot;20307&quot; value=&quot;310&quot;/&gt;&lt;/object&gt;&lt;object type=&quot;3&quot; unique_id=&quot;10023&quot;&gt;&lt;property id=&quot;20148&quot; value=&quot;5&quot;/&gt;&lt;property id=&quot;20300&quot; value=&quot;Slide 21&quot;/&gt;&lt;property id=&quot;20307&quot; value=&quot;333&quot;/&gt;&lt;/object&gt;&lt;object type=&quot;3&quot; unique_id=&quot;10024&quot;&gt;&lt;property id=&quot;20148&quot; value=&quot;5&quot;/&gt;&lt;property id=&quot;20300&quot; value=&quot;Slide 22&quot;/&gt;&lt;property id=&quot;20307&quot; value=&quot;326&quot;/&gt;&lt;/object&gt;&lt;object type=&quot;3&quot; unique_id=&quot;10025&quot;&gt;&lt;property id=&quot;20148&quot; value=&quot;5&quot;/&gt;&lt;property id=&quot;20300&quot; value=&quot;Slide 31&quot;/&gt;&lt;property id=&quot;20307&quot; value=&quot;313&quot;/&gt;&lt;/object&gt;&lt;object type=&quot;3&quot; unique_id=&quot;10335&quot;&gt;&lt;property id=&quot;20148&quot; value=&quot;5&quot;/&gt;&lt;property id=&quot;20300&quot; value=&quot;Slide 23&quot;/&gt;&lt;property id=&quot;20307&quot; value=&quot;334&quot;/&gt;&lt;/object&gt;&lt;object type=&quot;3&quot; unique_id=&quot;10337&quot;&gt;&lt;property id=&quot;20148&quot; value=&quot;5&quot;/&gt;&lt;property id=&quot;20300&quot; value=&quot;Slide 25&quot;/&gt;&lt;property id=&quot;20307&quot; value=&quot;336&quot;/&gt;&lt;/object&gt;&lt;object type=&quot;3&quot; unique_id=&quot;10338&quot;&gt;&lt;property id=&quot;20148&quot; value=&quot;5&quot;/&gt;&lt;property id=&quot;20300&quot; value=&quot;Slide 26&quot;/&gt;&lt;property id=&quot;20307&quot; value=&quot;337&quot;/&gt;&lt;/object&gt;&lt;object type=&quot;3&quot; unique_id=&quot;10339&quot;&gt;&lt;property id=&quot;20148&quot; value=&quot;5&quot;/&gt;&lt;property id=&quot;20300&quot; value=&quot;Slide 27&quot;/&gt;&lt;property id=&quot;20307&quot; value=&quot;338&quot;/&gt;&lt;/object&gt;&lt;object type=&quot;3&quot; unique_id=&quot;10340&quot;&gt;&lt;property id=&quot;20148&quot; value=&quot;5&quot;/&gt;&lt;property id=&quot;20300&quot; value=&quot;Slide 28&quot;/&gt;&lt;property id=&quot;20307&quot; value=&quot;339&quot;/&gt;&lt;/object&gt;&lt;object type=&quot;3&quot; unique_id=&quot;10341&quot;&gt;&lt;property id=&quot;20148&quot; value=&quot;5&quot;/&gt;&lt;property id=&quot;20300&quot; value=&quot;Slide 29&quot;/&gt;&lt;property id=&quot;20307&quot; value=&quot;340&quot;/&gt;&lt;/object&gt;&lt;object type=&quot;3&quot; unique_id=&quot;10342&quot;&gt;&lt;property id=&quot;20148&quot; value=&quot;5&quot;/&gt;&lt;property id=&quot;20300&quot; value=&quot;Slide 30&quot;/&gt;&lt;property id=&quot;20307&quot; value=&quot;341&quot;/&gt;&lt;/object&gt;&lt;object type=&quot;3&quot; unique_id=&quot;10475&quot;&gt;&lt;property id=&quot;20148&quot; value=&quot;5&quot;/&gt;&lt;property id=&quot;20300&quot; value=&quot;Slide 24&quot;/&gt;&lt;property id=&quot;20307&quot; value=&quot;342&quot;/&gt;&lt;/object&gt;&lt;/object&gt;&lt;object type=&quot;8&quot; unique_id=&quot;1005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7365</TotalTime>
  <Words>270</Words>
  <Application>Microsoft Office PowerPoint</Application>
  <PresentationFormat>On-screen Show (4:3)</PresentationFormat>
  <Paragraphs>126</Paragraphs>
  <Slides>23</Slides>
  <Notes>5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6" baseType="lpstr">
      <vt:lpstr>Arial</vt:lpstr>
      <vt:lpstr>Times New Roman</vt:lpstr>
      <vt:lpstr>VNI-Avo</vt:lpstr>
      <vt:lpstr>.VnAvant</vt:lpstr>
      <vt:lpstr>Verdana</vt:lpstr>
      <vt:lpstr>Comic Sans MS</vt:lpstr>
      <vt:lpstr>Calibri</vt:lpstr>
      <vt:lpstr>HP-087</vt:lpstr>
      <vt:lpstr>.VnCooper</vt:lpstr>
      <vt:lpstr>Arial Rounded MT Bold</vt:lpstr>
      <vt:lpstr>Office Theme</vt:lpstr>
      <vt:lpstr>1_Default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Quỳnh Trang</dc:creator>
  <cp:lastModifiedBy>Windows User</cp:lastModifiedBy>
  <cp:revision>388</cp:revision>
  <dcterms:created xsi:type="dcterms:W3CDTF">2006-08-16T00:00:00Z</dcterms:created>
  <dcterms:modified xsi:type="dcterms:W3CDTF">2023-10-08T09:48:19Z</dcterms:modified>
</cp:coreProperties>
</file>