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58" r:id="rId5"/>
    <p:sldId id="265" r:id="rId6"/>
    <p:sldId id="267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EDD0B7"/>
    <a:srgbClr val="F3D3B3"/>
    <a:srgbClr val="F5D8BA"/>
    <a:srgbClr val="F1D6BC"/>
    <a:srgbClr val="FFFFFF"/>
    <a:srgbClr val="F2D6BD"/>
    <a:srgbClr val="F7D2AD"/>
    <a:srgbClr val="ECD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8F13E-8E4D-4370-891C-F7C3FEA5A7EE}" v="279" dt="2022-07-21T11:05:4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104" y="-28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428F13E-8E4D-4370-891C-F7C3FEA5A7EE}"/>
    <pc:docChg chg="undo custSel addSld delSld modSld">
      <pc:chgData name="Trang Ha" userId="270efafb50020bd6" providerId="LiveId" clId="{6428F13E-8E4D-4370-891C-F7C3FEA5A7EE}" dt="2022-07-21T11:08:56.763" v="2606" actId="2696"/>
      <pc:docMkLst>
        <pc:docMk/>
      </pc:docMkLst>
      <pc:sldChg chg="modSp mod">
        <pc:chgData name="Trang Ha" userId="270efafb50020bd6" providerId="LiveId" clId="{6428F13E-8E4D-4370-891C-F7C3FEA5A7EE}" dt="2022-07-21T07:05:34.717" v="37" actId="20577"/>
        <pc:sldMkLst>
          <pc:docMk/>
          <pc:sldMk cId="562573195" sldId="256"/>
        </pc:sldMkLst>
        <pc:spChg chg="mod">
          <ac:chgData name="Trang Ha" userId="270efafb50020bd6" providerId="LiveId" clId="{6428F13E-8E4D-4370-891C-F7C3FEA5A7EE}" dt="2022-07-21T07:05:34.717" v="37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6428F13E-8E4D-4370-891C-F7C3FEA5A7EE}" dt="2022-07-21T08:42:24.747" v="796" actId="1038"/>
        <pc:sldMkLst>
          <pc:docMk/>
          <pc:sldMk cId="2365650238" sldId="258"/>
        </pc:sldMkLst>
        <pc:spChg chg="mod">
          <ac:chgData name="Trang Ha" userId="270efafb50020bd6" providerId="LiveId" clId="{6428F13E-8E4D-4370-891C-F7C3FEA5A7EE}" dt="2022-07-21T07:34:51.652" v="332" actId="10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7:19:51.996" v="104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3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0:41.224" v="107"/>
          <ac:spMkLst>
            <pc:docMk/>
            <pc:sldMk cId="2365650238" sldId="258"/>
            <ac:spMk id="14" creationId="{1CF9F5D1-CD5F-57F4-B289-CBAB43C1004F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6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7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1:00.209" v="110" actId="478"/>
          <ac:spMkLst>
            <pc:docMk/>
            <pc:sldMk cId="2365650238" sldId="258"/>
            <ac:spMk id="22" creationId="{75FAB2E7-3D1A-1775-264C-A9221964ED58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23" creationId="{4CA646C3-9929-5104-C759-F18D1858389A}"/>
          </ac:spMkLst>
        </pc:spChg>
        <pc:spChg chg="add del mod">
          <ac:chgData name="Trang Ha" userId="270efafb50020bd6" providerId="LiveId" clId="{6428F13E-8E4D-4370-891C-F7C3FEA5A7EE}" dt="2022-07-21T07:35:23.978" v="337" actId="478"/>
          <ac:spMkLst>
            <pc:docMk/>
            <pc:sldMk cId="2365650238" sldId="258"/>
            <ac:spMk id="24" creationId="{C156A2D3-F879-CA78-30F3-4DB6C20F14B0}"/>
          </ac:spMkLst>
        </pc:spChg>
        <pc:spChg chg="add mod">
          <ac:chgData name="Trang Ha" userId="270efafb50020bd6" providerId="LiveId" clId="{6428F13E-8E4D-4370-891C-F7C3FEA5A7EE}" dt="2022-07-21T08:42:11.089" v="791" actId="20577"/>
          <ac:spMkLst>
            <pc:docMk/>
            <pc:sldMk cId="2365650238" sldId="258"/>
            <ac:spMk id="25" creationId="{1C210FBC-6F90-E6F8-6F36-40E25BDD58A7}"/>
          </ac:spMkLst>
        </pc:spChg>
        <pc:spChg chg="add del mod">
          <ac:chgData name="Trang Ha" userId="270efafb50020bd6" providerId="LiveId" clId="{6428F13E-8E4D-4370-891C-F7C3FEA5A7EE}" dt="2022-07-21T07:38:55.845" v="379" actId="478"/>
          <ac:spMkLst>
            <pc:docMk/>
            <pc:sldMk cId="2365650238" sldId="258"/>
            <ac:spMk id="26" creationId="{C03FECCD-5412-A655-8E85-EF0A9FF0AC7B}"/>
          </ac:spMkLst>
        </pc:spChg>
        <pc:spChg chg="add mod">
          <ac:chgData name="Trang Ha" userId="270efafb50020bd6" providerId="LiveId" clId="{6428F13E-8E4D-4370-891C-F7C3FEA5A7EE}" dt="2022-07-21T08:41:24.982" v="787" actId="1037"/>
          <ac:spMkLst>
            <pc:docMk/>
            <pc:sldMk cId="2365650238" sldId="258"/>
            <ac:spMk id="27" creationId="{53BEF38B-1A4F-3E35-8835-4BB5FA32280A}"/>
          </ac:spMkLst>
        </pc:spChg>
        <pc:spChg chg="add del mod">
          <ac:chgData name="Trang Ha" userId="270efafb50020bd6" providerId="LiveId" clId="{6428F13E-8E4D-4370-891C-F7C3FEA5A7EE}" dt="2022-07-21T07:38:11.273" v="367" actId="478"/>
          <ac:spMkLst>
            <pc:docMk/>
            <pc:sldMk cId="2365650238" sldId="258"/>
            <ac:spMk id="28" creationId="{DFF230F0-1B56-D69B-2DED-218F2CC4C91E}"/>
          </ac:spMkLst>
        </pc:spChg>
        <pc:spChg chg="add del mod">
          <ac:chgData name="Trang Ha" userId="270efafb50020bd6" providerId="LiveId" clId="{6428F13E-8E4D-4370-891C-F7C3FEA5A7EE}" dt="2022-07-21T07:38:44.821" v="375" actId="478"/>
          <ac:spMkLst>
            <pc:docMk/>
            <pc:sldMk cId="2365650238" sldId="258"/>
            <ac:spMk id="29" creationId="{80152198-BE42-7F17-23B3-E3B8DF0C915A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1" creationId="{81A80196-322A-DD40-CC28-93F83F57960E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2" creationId="{81885FE0-961D-212F-CD76-D80C9D2648CB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3" creationId="{1FAA11D9-8520-BC62-0A3B-52E749D03EA1}"/>
          </ac:spMkLst>
        </pc:spChg>
        <pc:spChg chg="add mod">
          <ac:chgData name="Trang Ha" userId="270efafb50020bd6" providerId="LiveId" clId="{6428F13E-8E4D-4370-891C-F7C3FEA5A7EE}" dt="2022-07-21T08:41:47.888" v="789" actId="1038"/>
          <ac:spMkLst>
            <pc:docMk/>
            <pc:sldMk cId="2365650238" sldId="258"/>
            <ac:spMk id="34" creationId="{781AA6E9-F42A-52A4-81CC-27A0434BA7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5" creationId="{D40452EE-9A7C-63A8-BF6E-D31C7F526331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6" creationId="{0A6FB890-ED06-48D1-59EA-1F3AC33872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7" creationId="{1586541B-877B-EF8E-3E7C-95FE5BA0C0D0}"/>
          </ac:spMkLst>
        </pc:spChg>
        <pc:spChg chg="add mod">
          <ac:chgData name="Trang Ha" userId="270efafb50020bd6" providerId="LiveId" clId="{6428F13E-8E4D-4370-891C-F7C3FEA5A7EE}" dt="2022-07-21T08:40:55.813" v="782"/>
          <ac:spMkLst>
            <pc:docMk/>
            <pc:sldMk cId="2365650238" sldId="258"/>
            <ac:spMk id="38" creationId="{48608802-73A0-806E-E506-FECBF75BB5DD}"/>
          </ac:spMkLst>
        </pc:spChg>
        <pc:spChg chg="add mod">
          <ac:chgData name="Trang Ha" userId="270efafb50020bd6" providerId="LiveId" clId="{6428F13E-8E4D-4370-891C-F7C3FEA5A7EE}" dt="2022-07-21T08:41:00.093" v="784" actId="20577"/>
          <ac:spMkLst>
            <pc:docMk/>
            <pc:sldMk cId="2365650238" sldId="258"/>
            <ac:spMk id="39" creationId="{8157BFE0-E365-5AE5-7B7A-A22956B842DD}"/>
          </ac:spMkLst>
        </pc:spChg>
        <pc:grpChg chg="mod">
          <ac:chgData name="Trang Ha" userId="270efafb50020bd6" providerId="LiveId" clId="{6428F13E-8E4D-4370-891C-F7C3FEA5A7EE}" dt="2022-07-21T07:36:21.201" v="348" actId="1076"/>
          <ac:grpSpMkLst>
            <pc:docMk/>
            <pc:sldMk cId="2365650238" sldId="258"/>
            <ac:grpSpMk id="12" creationId="{00000000-0000-0000-0000-000000000000}"/>
          </ac:grpSpMkLst>
        </pc:grpChg>
        <pc:picChg chg="add del">
          <ac:chgData name="Trang Ha" userId="270efafb50020bd6" providerId="LiveId" clId="{6428F13E-8E4D-4370-891C-F7C3FEA5A7EE}" dt="2022-07-21T07:18:08.595" v="41" actId="478"/>
          <ac:picMkLst>
            <pc:docMk/>
            <pc:sldMk cId="2365650238" sldId="258"/>
            <ac:picMk id="2050" creationId="{00000000-0000-0000-0000-000000000000}"/>
          </ac:picMkLst>
        </pc:picChg>
      </pc:sldChg>
      <pc:sldChg chg="addSp delSp modSp mod delAnim modAnim">
        <pc:chgData name="Trang Ha" userId="270efafb50020bd6" providerId="LiveId" clId="{6428F13E-8E4D-4370-891C-F7C3FEA5A7EE}" dt="2022-07-21T09:04:20.107" v="947" actId="20577"/>
        <pc:sldMkLst>
          <pc:docMk/>
          <pc:sldMk cId="2720404043" sldId="259"/>
        </pc:sldMkLst>
        <pc:spChg chg="del">
          <ac:chgData name="Trang Ha" userId="270efafb50020bd6" providerId="LiveId" clId="{6428F13E-8E4D-4370-891C-F7C3FEA5A7EE}" dt="2022-07-21T08:38:03.273" v="767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20.107" v="947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8.224" v="502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8:22:18.147" v="674" actId="478"/>
          <ac:spMkLst>
            <pc:docMk/>
            <pc:sldMk cId="2720404043" sldId="259"/>
            <ac:spMk id="17" creationId="{2771509F-0BF1-2DA4-8212-4AADBEF35A70}"/>
          </ac:spMkLst>
        </pc:spChg>
        <pc:spChg chg="add mod">
          <ac:chgData name="Trang Ha" userId="270efafb50020bd6" providerId="LiveId" clId="{6428F13E-8E4D-4370-891C-F7C3FEA5A7EE}" dt="2022-07-21T08:27:19.145" v="754" actId="14100"/>
          <ac:spMkLst>
            <pc:docMk/>
            <pc:sldMk cId="2720404043" sldId="259"/>
            <ac:spMk id="18" creationId="{76A3B7F3-6219-214B-961A-DADA0FC79351}"/>
          </ac:spMkLst>
        </pc:spChg>
        <pc:spChg chg="add mod">
          <ac:chgData name="Trang Ha" userId="270efafb50020bd6" providerId="LiveId" clId="{6428F13E-8E4D-4370-891C-F7C3FEA5A7EE}" dt="2022-07-21T08:49:17.725" v="861" actId="1076"/>
          <ac:spMkLst>
            <pc:docMk/>
            <pc:sldMk cId="2720404043" sldId="259"/>
            <ac:spMk id="19" creationId="{947B8AFA-7E28-43EE-B756-AEC0D7BDF9C2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4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5" creationId="{00000000-0000-0000-0000-000000000000}"/>
          </ac:spMkLst>
        </pc:spChg>
        <pc:spChg chg="add mod">
          <ac:chgData name="Trang Ha" userId="270efafb50020bd6" providerId="LiveId" clId="{6428F13E-8E4D-4370-891C-F7C3FEA5A7EE}" dt="2022-07-21T08:33:45.422" v="766" actId="1076"/>
          <ac:spMkLst>
            <pc:docMk/>
            <pc:sldMk cId="2720404043" sldId="259"/>
            <ac:spMk id="27" creationId="{63AE7176-4B2B-EC66-D7F5-82AFC7C06A58}"/>
          </ac:spMkLst>
        </pc:spChg>
        <pc:spChg chg="add mod">
          <ac:chgData name="Trang Ha" userId="270efafb50020bd6" providerId="LiveId" clId="{6428F13E-8E4D-4370-891C-F7C3FEA5A7EE}" dt="2022-07-21T08:26:31.442" v="745" actId="1076"/>
          <ac:spMkLst>
            <pc:docMk/>
            <pc:sldMk cId="2720404043" sldId="259"/>
            <ac:spMk id="29" creationId="{0E025EE9-1FD7-D356-6D5C-891345B34813}"/>
          </ac:spMkLst>
        </pc:spChg>
        <pc:spChg chg="add mod">
          <ac:chgData name="Trang Ha" userId="270efafb50020bd6" providerId="LiveId" clId="{6428F13E-8E4D-4370-891C-F7C3FEA5A7EE}" dt="2022-07-21T08:26:27.260" v="744" actId="1076"/>
          <ac:spMkLst>
            <pc:docMk/>
            <pc:sldMk cId="2720404043" sldId="259"/>
            <ac:spMk id="31" creationId="{9456C37E-A195-45DD-1147-DB9BF3D6DCE8}"/>
          </ac:spMkLst>
        </pc:spChg>
        <pc:spChg chg="add mod">
          <ac:chgData name="Trang Ha" userId="270efafb50020bd6" providerId="LiveId" clId="{6428F13E-8E4D-4370-891C-F7C3FEA5A7EE}" dt="2022-07-21T08:26:18.781" v="743" actId="571"/>
          <ac:spMkLst>
            <pc:docMk/>
            <pc:sldMk cId="2720404043" sldId="259"/>
            <ac:spMk id="33" creationId="{4BCCD859-FF5C-2040-F3F8-4440A2EDC23E}"/>
          </ac:spMkLst>
        </pc:spChg>
        <pc:spChg chg="add mod">
          <ac:chgData name="Trang Ha" userId="270efafb50020bd6" providerId="LiveId" clId="{6428F13E-8E4D-4370-891C-F7C3FEA5A7EE}" dt="2022-07-21T08:38:04.093" v="768"/>
          <ac:spMkLst>
            <pc:docMk/>
            <pc:sldMk cId="2720404043" sldId="259"/>
            <ac:spMk id="34" creationId="{8A49A8B1-5465-DB35-33CC-8AEBAF2BD6B7}"/>
          </ac:spMkLst>
        </pc:spChg>
        <pc:spChg chg="add mod">
          <ac:chgData name="Trang Ha" userId="270efafb50020bd6" providerId="LiveId" clId="{6428F13E-8E4D-4370-891C-F7C3FEA5A7EE}" dt="2022-07-21T08:48:08.900" v="840" actId="1076"/>
          <ac:spMkLst>
            <pc:docMk/>
            <pc:sldMk cId="2720404043" sldId="259"/>
            <ac:spMk id="35" creationId="{CD42ACEA-AAB5-2470-37E5-03BADD541A06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36" creationId="{407AD580-2D81-F579-1C86-66A165BE4989}"/>
          </ac:spMkLst>
        </pc:spChg>
        <pc:spChg chg="add mod">
          <ac:chgData name="Trang Ha" userId="270efafb50020bd6" providerId="LiveId" clId="{6428F13E-8E4D-4370-891C-F7C3FEA5A7EE}" dt="2022-07-21T08:53:25.410" v="863" actId="207"/>
          <ac:spMkLst>
            <pc:docMk/>
            <pc:sldMk cId="2720404043" sldId="259"/>
            <ac:spMk id="37" creationId="{CE73113E-F157-DAD1-FB48-09FDAAB40036}"/>
          </ac:spMkLst>
        </pc:spChg>
        <pc:spChg chg="add mod">
          <ac:chgData name="Trang Ha" userId="270efafb50020bd6" providerId="LiveId" clId="{6428F13E-8E4D-4370-891C-F7C3FEA5A7EE}" dt="2022-07-21T08:54:34.148" v="879" actId="1076"/>
          <ac:spMkLst>
            <pc:docMk/>
            <pc:sldMk cId="2720404043" sldId="259"/>
            <ac:spMk id="38" creationId="{70BF5640-ABBC-58D1-F598-0C07E45F0B6C}"/>
          </ac:spMkLst>
        </pc:spChg>
        <pc:picChg chg="add del mod">
          <ac:chgData name="Trang Ha" userId="270efafb50020bd6" providerId="LiveId" clId="{6428F13E-8E4D-4370-891C-F7C3FEA5A7EE}" dt="2022-07-21T08:25:05.810" v="732" actId="478"/>
          <ac:picMkLst>
            <pc:docMk/>
            <pc:sldMk cId="2720404043" sldId="259"/>
            <ac:picMk id="15" creationId="{82EE08F8-CFF2-8EE2-4DB1-2F48578F335A}"/>
          </ac:picMkLst>
        </pc:picChg>
        <pc:picChg chg="add mod">
          <ac:chgData name="Trang Ha" userId="270efafb50020bd6" providerId="LiveId" clId="{6428F13E-8E4D-4370-891C-F7C3FEA5A7EE}" dt="2022-07-21T08:27:13.297" v="752" actId="1076"/>
          <ac:picMkLst>
            <pc:docMk/>
            <pc:sldMk cId="2720404043" sldId="259"/>
            <ac:picMk id="16" creationId="{3810EC30-F6BE-7F93-F9A1-1752A33EE2C6}"/>
          </ac:picMkLst>
        </pc:picChg>
        <pc:picChg chg="add mod">
          <ac:chgData name="Trang Ha" userId="270efafb50020bd6" providerId="LiveId" clId="{6428F13E-8E4D-4370-891C-F7C3FEA5A7EE}" dt="2022-07-21T09:00:45.008" v="930" actId="14100"/>
          <ac:picMkLst>
            <pc:docMk/>
            <pc:sldMk cId="2720404043" sldId="259"/>
            <ac:picMk id="22" creationId="{05143B40-8320-F7AF-2F66-7BEE8E392AB2}"/>
          </ac:picMkLst>
        </pc:picChg>
        <pc:picChg chg="add mod">
          <ac:chgData name="Trang Ha" userId="270efafb50020bd6" providerId="LiveId" clId="{6428F13E-8E4D-4370-891C-F7C3FEA5A7EE}" dt="2022-07-21T08:27:25.322" v="755" actId="1076"/>
          <ac:picMkLst>
            <pc:docMk/>
            <pc:sldMk cId="2720404043" sldId="259"/>
            <ac:picMk id="26" creationId="{1A52D8A6-C109-0220-30D9-E9E19DC623E1}"/>
          </ac:picMkLst>
        </pc:picChg>
        <pc:picChg chg="add mod">
          <ac:chgData name="Trang Ha" userId="270efafb50020bd6" providerId="LiveId" clId="{6428F13E-8E4D-4370-891C-F7C3FEA5A7EE}" dt="2022-07-21T08:26:31.442" v="745" actId="1076"/>
          <ac:picMkLst>
            <pc:docMk/>
            <pc:sldMk cId="2720404043" sldId="259"/>
            <ac:picMk id="28" creationId="{7F386C5A-1325-D32C-A18D-82296642E5BD}"/>
          </ac:picMkLst>
        </pc:picChg>
        <pc:picChg chg="add mod">
          <ac:chgData name="Trang Ha" userId="270efafb50020bd6" providerId="LiveId" clId="{6428F13E-8E4D-4370-891C-F7C3FEA5A7EE}" dt="2022-07-21T08:26:27.260" v="744" actId="1076"/>
          <ac:picMkLst>
            <pc:docMk/>
            <pc:sldMk cId="2720404043" sldId="259"/>
            <ac:picMk id="30" creationId="{5A535B1A-ACA8-D191-A713-AFFC99EF60F5}"/>
          </ac:picMkLst>
        </pc:picChg>
        <pc:picChg chg="add mod">
          <ac:chgData name="Trang Ha" userId="270efafb50020bd6" providerId="LiveId" clId="{6428F13E-8E4D-4370-891C-F7C3FEA5A7EE}" dt="2022-07-21T08:26:18.781" v="743" actId="571"/>
          <ac:picMkLst>
            <pc:docMk/>
            <pc:sldMk cId="2720404043" sldId="259"/>
            <ac:picMk id="32" creationId="{5E828BB0-125C-C5D9-E22E-9A8E5CA55E4A}"/>
          </ac:picMkLst>
        </pc:picChg>
        <pc:picChg chg="add del">
          <ac:chgData name="Trang Ha" userId="270efafb50020bd6" providerId="LiveId" clId="{6428F13E-8E4D-4370-891C-F7C3FEA5A7EE}" dt="2022-07-21T08:06:55.875" v="501" actId="478"/>
          <ac:picMkLst>
            <pc:docMk/>
            <pc:sldMk cId="2720404043" sldId="259"/>
            <ac:picMk id="3074" creationId="{00000000-0000-0000-0000-000000000000}"/>
          </ac:picMkLst>
        </pc:picChg>
        <pc:cxnChg chg="add mod">
          <ac:chgData name="Trang Ha" userId="270efafb50020bd6" providerId="LiveId" clId="{6428F13E-8E4D-4370-891C-F7C3FEA5A7EE}" dt="2022-07-21T08:58:58.111" v="913" actId="1582"/>
          <ac:cxnSpMkLst>
            <pc:docMk/>
            <pc:sldMk cId="2720404043" sldId="259"/>
            <ac:cxnSpMk id="21" creationId="{3749724D-7001-FD40-A6CB-F316BE14A046}"/>
          </ac:cxnSpMkLst>
        </pc:cxnChg>
      </pc:sldChg>
      <pc:sldChg chg="del">
        <pc:chgData name="Trang Ha" userId="270efafb50020bd6" providerId="LiveId" clId="{6428F13E-8E4D-4370-891C-F7C3FEA5A7EE}" dt="2022-07-21T11:07:52.490" v="2597" actId="2696"/>
        <pc:sldMkLst>
          <pc:docMk/>
          <pc:sldMk cId="445810230" sldId="260"/>
        </pc:sldMkLst>
      </pc:sldChg>
      <pc:sldChg chg="del">
        <pc:chgData name="Trang Ha" userId="270efafb50020bd6" providerId="LiveId" clId="{6428F13E-8E4D-4370-891C-F7C3FEA5A7EE}" dt="2022-07-21T11:07:56.637" v="2598" actId="2696"/>
        <pc:sldMkLst>
          <pc:docMk/>
          <pc:sldMk cId="2184236482" sldId="261"/>
        </pc:sldMkLst>
      </pc:sldChg>
      <pc:sldChg chg="add del">
        <pc:chgData name="Trang Ha" userId="270efafb50020bd6" providerId="LiveId" clId="{6428F13E-8E4D-4370-891C-F7C3FEA5A7EE}" dt="2022-07-21T11:08:51.399" v="2605" actId="2696"/>
        <pc:sldMkLst>
          <pc:docMk/>
          <pc:sldMk cId="1175197886" sldId="262"/>
        </pc:sldMkLst>
      </pc:sldChg>
      <pc:sldChg chg="add del">
        <pc:chgData name="Trang Ha" userId="270efafb50020bd6" providerId="LiveId" clId="{6428F13E-8E4D-4370-891C-F7C3FEA5A7EE}" dt="2022-07-21T11:08:56.763" v="2606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6428F13E-8E4D-4370-891C-F7C3FEA5A7EE}" dt="2022-07-21T10:34:53.259" v="2115" actId="14100"/>
        <pc:sldMkLst>
          <pc:docMk/>
          <pc:sldMk cId="821643870" sldId="265"/>
        </pc:sldMkLst>
        <pc:spChg chg="mod">
          <ac:chgData name="Trang Ha" userId="270efafb50020bd6" providerId="LiveId" clId="{6428F13E-8E4D-4370-891C-F7C3FEA5A7EE}" dt="2022-07-21T09:04:35.626" v="950" actId="20577"/>
          <ac:spMkLst>
            <pc:docMk/>
            <pc:sldMk cId="821643870" sldId="265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13.880" v="945" actId="20577"/>
          <ac:spMkLst>
            <pc:docMk/>
            <pc:sldMk cId="821643870" sldId="265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18" creationId="{76A3B7F3-6219-214B-961A-DADA0FC79351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19" creationId="{947B8AFA-7E28-43EE-B756-AEC0D7BDF9C2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27" creationId="{63AE7176-4B2B-EC66-D7F5-82AFC7C06A5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9" creationId="{0E025EE9-1FD7-D356-6D5C-891345B34813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1" creationId="{9456C37E-A195-45DD-1147-DB9BF3D6DCE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5" creationId="{CD42ACEA-AAB5-2470-37E5-03BADD541A0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6" creationId="{407AD580-2D81-F579-1C86-66A165BE4989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7" creationId="{CE73113E-F157-DAD1-FB48-09FDAAB4003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8" creationId="{70BF5640-ABBC-58D1-F598-0C07E45F0B6C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3" creationId="{8882C84C-FCF4-040D-B37B-C5FE4F955131}"/>
          </ac:spMkLst>
        </pc:spChg>
        <pc:spChg chg="add mod">
          <ac:chgData name="Trang Ha" userId="270efafb50020bd6" providerId="LiveId" clId="{6428F13E-8E4D-4370-891C-F7C3FEA5A7EE}" dt="2022-07-21T10:34:37.390" v="2111" actId="14100"/>
          <ac:spMkLst>
            <pc:docMk/>
            <pc:sldMk cId="821643870" sldId="265"/>
            <ac:spMk id="54" creationId="{5A942AE1-3EE8-7EFF-8FFA-1982A420ED4E}"/>
          </ac:spMkLst>
        </pc:spChg>
        <pc:spChg chg="add del mod">
          <ac:chgData name="Trang Ha" userId="270efafb50020bd6" providerId="LiveId" clId="{6428F13E-8E4D-4370-891C-F7C3FEA5A7EE}" dt="2022-07-21T09:29:48.882" v="1149" actId="478"/>
          <ac:spMkLst>
            <pc:docMk/>
            <pc:sldMk cId="821643870" sldId="265"/>
            <ac:spMk id="55" creationId="{9E137AA3-EB82-6DE7-1A52-809E05EB5DA5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6" creationId="{76117934-9485-5842-3690-0BA3D7779327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09:30:26.209" v="1172" actId="478"/>
          <ac:spMkLst>
            <pc:docMk/>
            <pc:sldMk cId="821643870" sldId="265"/>
            <ac:spMk id="69" creationId="{5FB45E6B-FCA9-045D-71F9-6FD82C167D2C}"/>
          </ac:spMkLst>
        </pc:spChg>
        <pc:spChg chg="add mod">
          <ac:chgData name="Trang Ha" userId="270efafb50020bd6" providerId="LiveId" clId="{6428F13E-8E4D-4370-891C-F7C3FEA5A7EE}" dt="2022-07-21T10:14:19.604" v="1460" actId="255"/>
          <ac:spMkLst>
            <pc:docMk/>
            <pc:sldMk cId="821643870" sldId="265"/>
            <ac:spMk id="70" creationId="{2F588BAB-D7BE-44DE-33BF-89BB8C54DBBE}"/>
          </ac:spMkLst>
        </pc:spChg>
        <pc:spChg chg="add mod">
          <ac:chgData name="Trang Ha" userId="270efafb50020bd6" providerId="LiveId" clId="{6428F13E-8E4D-4370-891C-F7C3FEA5A7EE}" dt="2022-07-21T10:06:11.340" v="1372" actId="1076"/>
          <ac:spMkLst>
            <pc:docMk/>
            <pc:sldMk cId="821643870" sldId="265"/>
            <ac:spMk id="72" creationId="{6F9342BA-8652-015F-876F-223C0799B2FA}"/>
          </ac:spMkLst>
        </pc:spChg>
        <pc:spChg chg="add mod">
          <ac:chgData name="Trang Ha" userId="270efafb50020bd6" providerId="LiveId" clId="{6428F13E-8E4D-4370-891C-F7C3FEA5A7EE}" dt="2022-07-21T10:09:31.494" v="1407" actId="1037"/>
          <ac:spMkLst>
            <pc:docMk/>
            <pc:sldMk cId="821643870" sldId="265"/>
            <ac:spMk id="73" creationId="{E30643DB-0348-BA17-0B79-1DEAAD18C58B}"/>
          </ac:spMkLst>
        </pc:spChg>
        <pc:spChg chg="add del mod">
          <ac:chgData name="Trang Ha" userId="270efafb50020bd6" providerId="LiveId" clId="{6428F13E-8E4D-4370-891C-F7C3FEA5A7EE}" dt="2022-07-21T09:56:16.612" v="1296" actId="478"/>
          <ac:spMkLst>
            <pc:docMk/>
            <pc:sldMk cId="821643870" sldId="265"/>
            <ac:spMk id="75" creationId="{008469C6-D62C-D6F3-275D-7962FDADDAED}"/>
          </ac:spMkLst>
        </pc:spChg>
        <pc:spChg chg="add del mod">
          <ac:chgData name="Trang Ha" userId="270efafb50020bd6" providerId="LiveId" clId="{6428F13E-8E4D-4370-891C-F7C3FEA5A7EE}" dt="2022-07-21T09:35:36.217" v="1239" actId="478"/>
          <ac:spMkLst>
            <pc:docMk/>
            <pc:sldMk cId="821643870" sldId="265"/>
            <ac:spMk id="77" creationId="{07DE7B6B-58EE-D851-7287-EA23E04209BE}"/>
          </ac:spMkLst>
        </pc:spChg>
        <pc:spChg chg="add mod">
          <ac:chgData name="Trang Ha" userId="270efafb50020bd6" providerId="LiveId" clId="{6428F13E-8E4D-4370-891C-F7C3FEA5A7EE}" dt="2022-07-21T10:07:19.403" v="1387" actId="207"/>
          <ac:spMkLst>
            <pc:docMk/>
            <pc:sldMk cId="821643870" sldId="265"/>
            <ac:spMk id="78" creationId="{F8B36FA6-488E-1928-2A99-031A95060AEE}"/>
          </ac:spMkLst>
        </pc:spChg>
        <pc:spChg chg="add mod">
          <ac:chgData name="Trang Ha" userId="270efafb50020bd6" providerId="LiveId" clId="{6428F13E-8E4D-4370-891C-F7C3FEA5A7EE}" dt="2022-07-21T10:15:54.911" v="1469" actId="1035"/>
          <ac:spMkLst>
            <pc:docMk/>
            <pc:sldMk cId="821643870" sldId="265"/>
            <ac:spMk id="79" creationId="{15088880-E707-1326-272A-E5E1BAC07976}"/>
          </ac:spMkLst>
        </pc:spChg>
        <pc:spChg chg="add del mod">
          <ac:chgData name="Trang Ha" userId="270efafb50020bd6" providerId="LiveId" clId="{6428F13E-8E4D-4370-891C-F7C3FEA5A7EE}" dt="2022-07-21T09:36:21.463" v="1246" actId="478"/>
          <ac:spMkLst>
            <pc:docMk/>
            <pc:sldMk cId="821643870" sldId="265"/>
            <ac:spMk id="80" creationId="{FD1CDC1D-AA1D-E057-84EC-C64D5EE55619}"/>
          </ac:spMkLst>
        </pc:spChg>
        <pc:spChg chg="add mod">
          <ac:chgData name="Trang Ha" userId="270efafb50020bd6" providerId="LiveId" clId="{6428F13E-8E4D-4370-891C-F7C3FEA5A7EE}" dt="2022-07-21T10:16:02.129" v="1470" actId="1036"/>
          <ac:spMkLst>
            <pc:docMk/>
            <pc:sldMk cId="821643870" sldId="265"/>
            <ac:spMk id="81" creationId="{F3AB76E6-DA76-25B2-560C-62408837200D}"/>
          </ac:spMkLst>
        </pc:spChg>
        <pc:spChg chg="add mod">
          <ac:chgData name="Trang Ha" userId="270efafb50020bd6" providerId="LiveId" clId="{6428F13E-8E4D-4370-891C-F7C3FEA5A7EE}" dt="2022-07-21T10:16:11.996" v="1472" actId="1035"/>
          <ac:spMkLst>
            <pc:docMk/>
            <pc:sldMk cId="821643870" sldId="265"/>
            <ac:spMk id="82" creationId="{EC83EC68-CA38-8502-CA2F-06019AECD521}"/>
          </ac:spMkLst>
        </pc:spChg>
        <pc:spChg chg="add mod">
          <ac:chgData name="Trang Ha" userId="270efafb50020bd6" providerId="LiveId" clId="{6428F13E-8E4D-4370-891C-F7C3FEA5A7EE}" dt="2022-07-21T10:07:45.193" v="1390" actId="2085"/>
          <ac:spMkLst>
            <pc:docMk/>
            <pc:sldMk cId="821643870" sldId="265"/>
            <ac:spMk id="83" creationId="{7F2D41C5-B75C-152F-154C-C8F093605314}"/>
          </ac:spMkLst>
        </pc:spChg>
        <pc:spChg chg="add mod">
          <ac:chgData name="Trang Ha" userId="270efafb50020bd6" providerId="LiveId" clId="{6428F13E-8E4D-4370-891C-F7C3FEA5A7EE}" dt="2022-07-21T09:40:51.239" v="1289" actId="1076"/>
          <ac:spMkLst>
            <pc:docMk/>
            <pc:sldMk cId="821643870" sldId="265"/>
            <ac:spMk id="84" creationId="{2BF2EA28-7F3E-7093-3AE8-76118A3A854B}"/>
          </ac:spMkLst>
        </pc:spChg>
        <pc:spChg chg="add mod">
          <ac:chgData name="Trang Ha" userId="270efafb50020bd6" providerId="LiveId" clId="{6428F13E-8E4D-4370-891C-F7C3FEA5A7EE}" dt="2022-07-21T10:34:53.259" v="2115" actId="14100"/>
          <ac:spMkLst>
            <pc:docMk/>
            <pc:sldMk cId="821643870" sldId="265"/>
            <ac:spMk id="85" creationId="{14965E65-B82D-B788-90D6-FBE46FA3419E}"/>
          </ac:spMkLst>
        </pc:spChg>
        <pc:spChg chg="add mod">
          <ac:chgData name="Trang Ha" userId="270efafb50020bd6" providerId="LiveId" clId="{6428F13E-8E4D-4370-891C-F7C3FEA5A7EE}" dt="2022-07-21T10:03:22.374" v="1354" actId="1076"/>
          <ac:spMkLst>
            <pc:docMk/>
            <pc:sldMk cId="821643870" sldId="265"/>
            <ac:spMk id="86" creationId="{09AF29F7-7A7C-24F6-D8E0-7287C46C074B}"/>
          </ac:spMkLst>
        </pc:spChg>
        <pc:spChg chg="add del mod">
          <ac:chgData name="Trang Ha" userId="270efafb50020bd6" providerId="LiveId" clId="{6428F13E-8E4D-4370-891C-F7C3FEA5A7EE}" dt="2022-07-21T10:02:45.435" v="1345" actId="478"/>
          <ac:spMkLst>
            <pc:docMk/>
            <pc:sldMk cId="821643870" sldId="265"/>
            <ac:spMk id="87" creationId="{24D36FFE-F497-C998-FB03-D896EE249174}"/>
          </ac:spMkLst>
        </pc:spChg>
        <pc:spChg chg="add mod">
          <ac:chgData name="Trang Ha" userId="270efafb50020bd6" providerId="LiveId" clId="{6428F13E-8E4D-4370-891C-F7C3FEA5A7EE}" dt="2022-07-21T10:02:55.084" v="1346" actId="571"/>
          <ac:spMkLst>
            <pc:docMk/>
            <pc:sldMk cId="821643870" sldId="265"/>
            <ac:spMk id="88" creationId="{81B1B5E8-034D-9866-1154-5549EA9BC806}"/>
          </ac:spMkLst>
        </pc:spChg>
        <pc:spChg chg="add del mod">
          <ac:chgData name="Trang Ha" userId="270efafb50020bd6" providerId="LiveId" clId="{6428F13E-8E4D-4370-891C-F7C3FEA5A7EE}" dt="2022-07-21T10:03:01.259" v="1348" actId="478"/>
          <ac:spMkLst>
            <pc:docMk/>
            <pc:sldMk cId="821643870" sldId="265"/>
            <ac:spMk id="89" creationId="{F4CB27CC-E72E-A66A-4E9D-08B8B59939A9}"/>
          </ac:spMkLst>
        </pc:spChg>
        <pc:spChg chg="add del mod">
          <ac:chgData name="Trang Ha" userId="270efafb50020bd6" providerId="LiveId" clId="{6428F13E-8E4D-4370-891C-F7C3FEA5A7EE}" dt="2022-07-21T10:03:11.769" v="1351" actId="478"/>
          <ac:spMkLst>
            <pc:docMk/>
            <pc:sldMk cId="821643870" sldId="265"/>
            <ac:spMk id="90" creationId="{149E9B39-52DB-5F93-4B30-BBF51D43E572}"/>
          </ac:spMkLst>
        </pc:spChg>
        <pc:spChg chg="add mod">
          <ac:chgData name="Trang Ha" userId="270efafb50020bd6" providerId="LiveId" clId="{6428F13E-8E4D-4370-891C-F7C3FEA5A7EE}" dt="2022-07-21T10:07:32.952" v="1388" actId="1076"/>
          <ac:spMkLst>
            <pc:docMk/>
            <pc:sldMk cId="821643870" sldId="265"/>
            <ac:spMk id="91" creationId="{F3969D1F-8873-D210-EC71-EE5C1240DA7A}"/>
          </ac:spMkLst>
        </pc:spChg>
        <pc:spChg chg="add del mod">
          <ac:chgData name="Trang Ha" userId="270efafb50020bd6" providerId="LiveId" clId="{6428F13E-8E4D-4370-891C-F7C3FEA5A7EE}" dt="2022-07-21T10:13:23.789" v="1453" actId="478"/>
          <ac:spMkLst>
            <pc:docMk/>
            <pc:sldMk cId="821643870" sldId="265"/>
            <ac:spMk id="92" creationId="{3276F662-5C6D-B5B1-95F3-1A2DC147C83C}"/>
          </ac:spMkLst>
        </pc:spChg>
        <pc:spChg chg="add mod">
          <ac:chgData name="Trang Ha" userId="270efafb50020bd6" providerId="LiveId" clId="{6428F13E-8E4D-4370-891C-F7C3FEA5A7EE}" dt="2022-07-21T10:15:38.012" v="1465" actId="207"/>
          <ac:spMkLst>
            <pc:docMk/>
            <pc:sldMk cId="821643870" sldId="265"/>
            <ac:spMk id="93" creationId="{867154E1-943F-EA0B-C12F-ED00C49EFEBD}"/>
          </ac:spMkLst>
        </pc:spChg>
        <pc:spChg chg="add mod">
          <ac:chgData name="Trang Ha" userId="270efafb50020bd6" providerId="LiveId" clId="{6428F13E-8E4D-4370-891C-F7C3FEA5A7EE}" dt="2022-07-21T10:34:44.903" v="2113" actId="14100"/>
          <ac:spMkLst>
            <pc:docMk/>
            <pc:sldMk cId="821643870" sldId="265"/>
            <ac:spMk id="94" creationId="{8CB11267-F03D-CBC6-B885-2BAEEC6EC4DA}"/>
          </ac:spMkLst>
        </pc:spChg>
        <pc:spChg chg="add mod">
          <ac:chgData name="Trang Ha" userId="270efafb50020bd6" providerId="LiveId" clId="{6428F13E-8E4D-4370-891C-F7C3FEA5A7EE}" dt="2022-07-21T10:34:49.956" v="2114" actId="14100"/>
          <ac:spMkLst>
            <pc:docMk/>
            <pc:sldMk cId="821643870" sldId="265"/>
            <ac:spMk id="95" creationId="{F93700DC-90BE-59F7-47BC-22D5E51312AF}"/>
          </ac:spMkLst>
        </pc:spChg>
        <pc:spChg chg="add mod">
          <ac:chgData name="Trang Ha" userId="270efafb50020bd6" providerId="LiveId" clId="{6428F13E-8E4D-4370-891C-F7C3FEA5A7EE}" dt="2022-07-21T10:10:07.566" v="1416" actId="1076"/>
          <ac:spMkLst>
            <pc:docMk/>
            <pc:sldMk cId="821643870" sldId="265"/>
            <ac:spMk id="96" creationId="{27CE45FC-DB7E-8BF5-71F4-CD025B5512BF}"/>
          </ac:spMkLst>
        </pc:spChg>
        <pc:spChg chg="add mod">
          <ac:chgData name="Trang Ha" userId="270efafb50020bd6" providerId="LiveId" clId="{6428F13E-8E4D-4370-891C-F7C3FEA5A7EE}" dt="2022-07-21T10:10:27.778" v="1423" actId="20577"/>
          <ac:spMkLst>
            <pc:docMk/>
            <pc:sldMk cId="821643870" sldId="265"/>
            <ac:spMk id="97" creationId="{D08D0B3B-DEC9-F80E-EE0B-3549615E8146}"/>
          </ac:spMkLst>
        </pc:spChg>
        <pc:spChg chg="add mod">
          <ac:chgData name="Trang Ha" userId="270efafb50020bd6" providerId="LiveId" clId="{6428F13E-8E4D-4370-891C-F7C3FEA5A7EE}" dt="2022-07-21T10:10:30.918" v="1425" actId="20577"/>
          <ac:spMkLst>
            <pc:docMk/>
            <pc:sldMk cId="821643870" sldId="265"/>
            <ac:spMk id="98" creationId="{DBB531E3-780B-686F-F184-13F2B073E5AA}"/>
          </ac:spMkLst>
        </pc:spChg>
        <pc:spChg chg="add mod">
          <ac:chgData name="Trang Ha" userId="270efafb50020bd6" providerId="LiveId" clId="{6428F13E-8E4D-4370-891C-F7C3FEA5A7EE}" dt="2022-07-21T10:10:24.680" v="1421" actId="20577"/>
          <ac:spMkLst>
            <pc:docMk/>
            <pc:sldMk cId="821643870" sldId="265"/>
            <ac:spMk id="99" creationId="{A151A3D0-691D-1DDF-63B6-B124EFACF660}"/>
          </ac:spMkLst>
        </pc:spChg>
        <pc:spChg chg="add del mod">
          <ac:chgData name="Trang Ha" userId="270efafb50020bd6" providerId="LiveId" clId="{6428F13E-8E4D-4370-891C-F7C3FEA5A7EE}" dt="2022-07-21T10:13:07.807" v="1448" actId="478"/>
          <ac:spMkLst>
            <pc:docMk/>
            <pc:sldMk cId="821643870" sldId="265"/>
            <ac:spMk id="100" creationId="{7CA080D1-F780-64A8-621E-F7AA29677170}"/>
          </ac:spMkLst>
        </pc:spChg>
        <pc:spChg chg="add mod">
          <ac:chgData name="Trang Ha" userId="270efafb50020bd6" providerId="LiveId" clId="{6428F13E-8E4D-4370-891C-F7C3FEA5A7EE}" dt="2022-07-21T10:15:43.187" v="1466" actId="207"/>
          <ac:spMkLst>
            <pc:docMk/>
            <pc:sldMk cId="821643870" sldId="265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09:01:24.402" v="933" actId="1076"/>
          <ac:grpSpMkLst>
            <pc:docMk/>
            <pc:sldMk cId="821643870" sldId="265"/>
            <ac:grpSpMk id="12" creationId="{00000000-0000-0000-0000-000000000000}"/>
          </ac:grpSpMkLst>
        </pc:grpChg>
        <pc:grpChg chg="add del mod">
          <ac:chgData name="Trang Ha" userId="270efafb50020bd6" providerId="LiveId" clId="{6428F13E-8E4D-4370-891C-F7C3FEA5A7EE}" dt="2022-07-21T09:15:52.154" v="1079"/>
          <ac:grpSpMkLst>
            <pc:docMk/>
            <pc:sldMk cId="821643870" sldId="265"/>
            <ac:grpSpMk id="24" creationId="{0AAF9030-E927-8045-700A-DA89F794C7E7}"/>
          </ac:grpSpMkLst>
        </pc:grpChg>
        <pc:grpChg chg="add del mod">
          <ac:chgData name="Trang Ha" userId="270efafb50020bd6" providerId="LiveId" clId="{6428F13E-8E4D-4370-891C-F7C3FEA5A7EE}" dt="2022-07-21T09:15:51.097" v="1076"/>
          <ac:grpSpMkLst>
            <pc:docMk/>
            <pc:sldMk cId="821643870" sldId="265"/>
            <ac:grpSpMk id="33" creationId="{F1230F70-64FE-78A1-19E6-AD512EA83923}"/>
          </ac:grpSpMkLst>
        </pc:grpChg>
        <pc:grpChg chg="del mod">
          <ac:chgData name="Trang Ha" userId="270efafb50020bd6" providerId="LiveId" clId="{6428F13E-8E4D-4370-891C-F7C3FEA5A7EE}" dt="2022-07-21T09:17:41.537" v="1091"/>
          <ac:grpSpMkLst>
            <pc:docMk/>
            <pc:sldMk cId="821643870" sldId="265"/>
            <ac:grpSpMk id="46" creationId="{9ED75DB6-7CA9-1BBC-5F59-B18FC6598A61}"/>
          </ac:grpSpMkLst>
        </pc:grpChg>
        <pc:grpChg chg="del mod">
          <ac:chgData name="Trang Ha" userId="270efafb50020bd6" providerId="LiveId" clId="{6428F13E-8E4D-4370-891C-F7C3FEA5A7EE}" dt="2022-07-21T09:20:40.584" v="1094"/>
          <ac:grpSpMkLst>
            <pc:docMk/>
            <pc:sldMk cId="821643870" sldId="265"/>
            <ac:grpSpMk id="48" creationId="{31D47B82-7007-EE7A-E1E2-F8B3C8149AD1}"/>
          </ac:grpSpMkLst>
        </pc:grpChg>
        <pc:grpChg chg="mod">
          <ac:chgData name="Trang Ha" userId="270efafb50020bd6" providerId="LiveId" clId="{6428F13E-8E4D-4370-891C-F7C3FEA5A7EE}" dt="2022-07-21T09:21:35.523" v="1097" actId="14100"/>
          <ac:grpSpMkLst>
            <pc:docMk/>
            <pc:sldMk cId="821643870" sldId="265"/>
            <ac:grpSpMk id="51" creationId="{9DB9616E-BF96-638B-1931-186A6AE7F654}"/>
          </ac:grpSpMkLst>
        </pc:grpChg>
        <pc:picChg chg="add del mod">
          <ac:chgData name="Trang Ha" userId="270efafb50020bd6" providerId="LiveId" clId="{6428F13E-8E4D-4370-891C-F7C3FEA5A7EE}" dt="2022-07-21T10:09:39.747" v="1408" actId="478"/>
          <ac:picMkLst>
            <pc:docMk/>
            <pc:sldMk cId="821643870" sldId="265"/>
            <ac:picMk id="13" creationId="{2CEC16F9-7388-8890-993B-B107CEE480E2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16" creationId="{3810EC30-F6BE-7F93-F9A1-1752A33EE2C6}"/>
          </ac:picMkLst>
        </pc:picChg>
        <pc:picChg chg="del">
          <ac:chgData name="Trang Ha" userId="270efafb50020bd6" providerId="LiveId" clId="{6428F13E-8E4D-4370-891C-F7C3FEA5A7EE}" dt="2022-07-21T09:01:22.284" v="932" actId="478"/>
          <ac:picMkLst>
            <pc:docMk/>
            <pc:sldMk cId="821643870" sldId="265"/>
            <ac:picMk id="22" creationId="{05143B40-8320-F7AF-2F66-7BEE8E392AB2}"/>
          </ac:picMkLst>
        </pc:picChg>
        <pc:picChg chg="del">
          <ac:chgData name="Trang Ha" userId="270efafb50020bd6" providerId="LiveId" clId="{6428F13E-8E4D-4370-891C-F7C3FEA5A7EE}" dt="2022-07-21T09:01:32.421" v="935" actId="478"/>
          <ac:picMkLst>
            <pc:docMk/>
            <pc:sldMk cId="821643870" sldId="265"/>
            <ac:picMk id="26" creationId="{1A52D8A6-C109-0220-30D9-E9E19DC623E1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28" creationId="{7F386C5A-1325-D32C-A18D-82296642E5BD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30" creationId="{5A535B1A-ACA8-D191-A713-AFFC99EF60F5}"/>
          </ac:picMkLst>
        </pc:picChg>
        <pc:inkChg chg="add del">
          <ac:chgData name="Trang Ha" userId="270efafb50020bd6" providerId="LiveId" clId="{6428F13E-8E4D-4370-891C-F7C3FEA5A7EE}" dt="2022-07-21T09:15:54.251" v="1082" actId="9405"/>
          <ac:inkMkLst>
            <pc:docMk/>
            <pc:sldMk cId="821643870" sldId="265"/>
            <ac:inkMk id="14" creationId="{F1DCF709-B288-4B90-8419-E1FE829A97DB}"/>
          </ac:inkMkLst>
        </pc:inkChg>
        <pc:inkChg chg="add del mod">
          <ac:chgData name="Trang Ha" userId="270efafb50020bd6" providerId="LiveId" clId="{6428F13E-8E4D-4370-891C-F7C3FEA5A7EE}" dt="2022-07-21T09:15:53.373" v="1081" actId="9405"/>
          <ac:inkMkLst>
            <pc:docMk/>
            <pc:sldMk cId="821643870" sldId="265"/>
            <ac:inkMk id="15" creationId="{52FEDFF1-3641-B638-1571-56FDF2FE8AB4}"/>
          </ac:inkMkLst>
        </pc:inkChg>
        <pc:inkChg chg="add del mod">
          <ac:chgData name="Trang Ha" userId="270efafb50020bd6" providerId="LiveId" clId="{6428F13E-8E4D-4370-891C-F7C3FEA5A7EE}" dt="2022-07-21T09:15:52.745" v="1080" actId="9405"/>
          <ac:inkMkLst>
            <pc:docMk/>
            <pc:sldMk cId="821643870" sldId="265"/>
            <ac:inkMk id="17" creationId="{ACFE908C-BAE4-870E-4A57-C4FD2C58165F}"/>
          </ac:inkMkLst>
        </pc:inkChg>
        <pc:inkChg chg="add del mod">
          <ac:chgData name="Trang Ha" userId="270efafb50020bd6" providerId="LiveId" clId="{6428F13E-8E4D-4370-891C-F7C3FEA5A7EE}" dt="2022-07-21T09:15:52.154" v="1079"/>
          <ac:inkMkLst>
            <pc:docMk/>
            <pc:sldMk cId="821643870" sldId="265"/>
            <ac:inkMk id="20" creationId="{54B3F246-EBC1-35FB-CDF0-10D34282B149}"/>
          </ac:inkMkLst>
        </pc:inkChg>
        <pc:inkChg chg="add del mod">
          <ac:chgData name="Trang Ha" userId="270efafb50020bd6" providerId="LiveId" clId="{6428F13E-8E4D-4370-891C-F7C3FEA5A7EE}" dt="2022-07-21T09:15:51.658" v="1077" actId="9405"/>
          <ac:inkMkLst>
            <pc:docMk/>
            <pc:sldMk cId="821643870" sldId="265"/>
            <ac:inkMk id="25" creationId="{0A34DF13-EFC9-3013-FB30-A7D46E5C7715}"/>
          </ac:inkMkLst>
        </pc:inkChg>
        <pc:inkChg chg="add del mod">
          <ac:chgData name="Trang Ha" userId="270efafb50020bd6" providerId="LiveId" clId="{6428F13E-8E4D-4370-891C-F7C3FEA5A7EE}" dt="2022-07-21T09:15:51.097" v="1076"/>
          <ac:inkMkLst>
            <pc:docMk/>
            <pc:sldMk cId="821643870" sldId="265"/>
            <ac:inkMk id="32" creationId="{AA699219-1256-CADB-8D66-4F19A60CA278}"/>
          </ac:inkMkLst>
        </pc:inkChg>
        <pc:inkChg chg="add del">
          <ac:chgData name="Trang Ha" userId="270efafb50020bd6" providerId="LiveId" clId="{6428F13E-8E4D-4370-891C-F7C3FEA5A7EE}" dt="2022-07-21T09:15:50.553" v="1074" actId="9405"/>
          <ac:inkMkLst>
            <pc:docMk/>
            <pc:sldMk cId="821643870" sldId="265"/>
            <ac:inkMk id="39" creationId="{449F8209-EF3F-1E5A-E765-E2F6B4510B2B}"/>
          </ac:inkMkLst>
        </pc:inkChg>
        <pc:inkChg chg="add del">
          <ac:chgData name="Trang Ha" userId="270efafb50020bd6" providerId="LiveId" clId="{6428F13E-8E4D-4370-891C-F7C3FEA5A7EE}" dt="2022-07-21T09:15:50.038" v="1073" actId="9405"/>
          <ac:inkMkLst>
            <pc:docMk/>
            <pc:sldMk cId="821643870" sldId="265"/>
            <ac:inkMk id="40" creationId="{D80060CD-85B9-0CFD-24FC-730FD31F416A}"/>
          </ac:inkMkLst>
        </pc:inkChg>
        <pc:inkChg chg="add del">
          <ac:chgData name="Trang Ha" userId="270efafb50020bd6" providerId="LiveId" clId="{6428F13E-8E4D-4370-891C-F7C3FEA5A7EE}" dt="2022-07-21T09:15:49.453" v="1072" actId="9405"/>
          <ac:inkMkLst>
            <pc:docMk/>
            <pc:sldMk cId="821643870" sldId="265"/>
            <ac:inkMk id="41" creationId="{8341CE31-8E93-4623-B4E4-41EC7CC92E7C}"/>
          </ac:inkMkLst>
        </pc:inkChg>
        <pc:inkChg chg="add del">
          <ac:chgData name="Trang Ha" userId="270efafb50020bd6" providerId="LiveId" clId="{6428F13E-8E4D-4370-891C-F7C3FEA5A7EE}" dt="2022-07-21T09:15:48.903" v="1071" actId="9405"/>
          <ac:inkMkLst>
            <pc:docMk/>
            <pc:sldMk cId="821643870" sldId="265"/>
            <ac:inkMk id="42" creationId="{5CD1DE75-EC60-3A9F-A5DE-50875AC157CD}"/>
          </ac:inkMkLst>
        </pc:inkChg>
        <pc:inkChg chg="add del">
          <ac:chgData name="Trang Ha" userId="270efafb50020bd6" providerId="LiveId" clId="{6428F13E-8E4D-4370-891C-F7C3FEA5A7EE}" dt="2022-07-21T09:15:48.348" v="1070" actId="9405"/>
          <ac:inkMkLst>
            <pc:docMk/>
            <pc:sldMk cId="821643870" sldId="265"/>
            <ac:inkMk id="43" creationId="{13F1DB24-D640-79E8-9527-F1CE09DCCC8E}"/>
          </ac:inkMkLst>
        </pc:inkChg>
        <pc:inkChg chg="add del mod">
          <ac:chgData name="Trang Ha" userId="270efafb50020bd6" providerId="LiveId" clId="{6428F13E-8E4D-4370-891C-F7C3FEA5A7EE}" dt="2022-07-21T09:21:41.713" v="1099" actId="478"/>
          <ac:inkMkLst>
            <pc:docMk/>
            <pc:sldMk cId="821643870" sldId="265"/>
            <ac:inkMk id="44" creationId="{E37F914C-E0A0-E84D-FFC4-C2398CA9793F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5" creationId="{8A9EEFED-45ED-33FD-1A06-7B4C80F1FF32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7" creationId="{31F6C0DD-5638-1A27-7C48-4E392AE48E3D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9" creationId="{78164B39-4BD2-F64A-77D4-8EB23C23B2D5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50" creationId="{59AB091F-82F0-9F61-F591-424413674078}"/>
          </ac:inkMkLst>
        </pc:inkChg>
        <pc:inkChg chg="add del">
          <ac:chgData name="Trang Ha" userId="270efafb50020bd6" providerId="LiveId" clId="{6428F13E-8E4D-4370-891C-F7C3FEA5A7EE}" dt="2022-07-21T09:56:07.644" v="1293" actId="478"/>
          <ac:inkMkLst>
            <pc:docMk/>
            <pc:sldMk cId="821643870" sldId="265"/>
            <ac:inkMk id="52" creationId="{5825A13C-F23C-2994-8DA9-21CFFA8BD613}"/>
          </ac:inkMkLst>
        </pc:inkChg>
        <pc:cxnChg chg="del">
          <ac:chgData name="Trang Ha" userId="270efafb50020bd6" providerId="LiveId" clId="{6428F13E-8E4D-4370-891C-F7C3FEA5A7EE}" dt="2022-07-21T09:04:30.525" v="948" actId="478"/>
          <ac:cxnSpMkLst>
            <pc:docMk/>
            <pc:sldMk cId="821643870" sldId="265"/>
            <ac:cxnSpMk id="21" creationId="{3749724D-7001-FD40-A6CB-F316BE14A046}"/>
          </ac:cxnSpMkLst>
        </pc:cxnChg>
        <pc:cxnChg chg="add del mod">
          <ac:chgData name="Trang Ha" userId="270efafb50020bd6" providerId="LiveId" clId="{6428F13E-8E4D-4370-891C-F7C3FEA5A7EE}" dt="2022-07-21T09:26:11.751" v="1125" actId="11529"/>
          <ac:cxnSpMkLst>
            <pc:docMk/>
            <pc:sldMk cId="821643870" sldId="265"/>
            <ac:cxnSpMk id="59" creationId="{A4B433D8-7B8D-34CF-092D-848CAAA3B260}"/>
          </ac:cxnSpMkLst>
        </pc:cxnChg>
        <pc:cxnChg chg="add del mod">
          <ac:chgData name="Trang Ha" userId="270efafb50020bd6" providerId="LiveId" clId="{6428F13E-8E4D-4370-891C-F7C3FEA5A7EE}" dt="2022-07-21T09:27:14.361" v="1130" actId="478"/>
          <ac:cxnSpMkLst>
            <pc:docMk/>
            <pc:sldMk cId="821643870" sldId="265"/>
            <ac:cxnSpMk id="61" creationId="{7D8C2193-A4AD-3CCE-9F7A-814AF32F15B1}"/>
          </ac:cxnSpMkLst>
        </pc:cxnChg>
        <pc:cxnChg chg="add mod">
          <ac:chgData name="Trang Ha" userId="270efafb50020bd6" providerId="LiveId" clId="{6428F13E-8E4D-4370-891C-F7C3FEA5A7EE}" dt="2022-07-21T10:06:34.451" v="1377" actId="1076"/>
          <ac:cxnSpMkLst>
            <pc:docMk/>
            <pc:sldMk cId="821643870" sldId="265"/>
            <ac:cxnSpMk id="64" creationId="{BC7C044E-636A-7641-B055-5D4CDF6903D8}"/>
          </ac:cxnSpMkLst>
        </pc:cxnChg>
        <pc:cxnChg chg="add del mod">
          <ac:chgData name="Trang Ha" userId="270efafb50020bd6" providerId="LiveId" clId="{6428F13E-8E4D-4370-891C-F7C3FEA5A7EE}" dt="2022-07-21T09:30:28.774" v="1174" actId="478"/>
          <ac:cxnSpMkLst>
            <pc:docMk/>
            <pc:sldMk cId="821643870" sldId="265"/>
            <ac:cxnSpMk id="68" creationId="{B7E32962-8BB1-EE1D-7356-4284A58A5E60}"/>
          </ac:cxnSpMkLst>
        </pc:cxnChg>
        <pc:cxnChg chg="add mod">
          <ac:chgData name="Trang Ha" userId="270efafb50020bd6" providerId="LiveId" clId="{6428F13E-8E4D-4370-891C-F7C3FEA5A7EE}" dt="2022-07-21T09:31:22.315" v="1206" actId="1037"/>
          <ac:cxnSpMkLst>
            <pc:docMk/>
            <pc:sldMk cId="821643870" sldId="265"/>
            <ac:cxnSpMk id="71" creationId="{A827F9CA-DB85-3425-B40A-995D62BD8324}"/>
          </ac:cxnSpMkLst>
        </pc:cxnChg>
        <pc:cxnChg chg="add mod">
          <ac:chgData name="Trang Ha" userId="270efafb50020bd6" providerId="LiveId" clId="{6428F13E-8E4D-4370-891C-F7C3FEA5A7EE}" dt="2022-07-21T09:32:32.419" v="1217" actId="1076"/>
          <ac:cxnSpMkLst>
            <pc:docMk/>
            <pc:sldMk cId="821643870" sldId="265"/>
            <ac:cxnSpMk id="74" creationId="{7EB4DE2A-2F72-52A8-B3EB-A197638E406D}"/>
          </ac:cxnSpMkLst>
        </pc:cxnChg>
        <pc:cxnChg chg="add mod">
          <ac:chgData name="Trang Ha" userId="270efafb50020bd6" providerId="LiveId" clId="{6428F13E-8E4D-4370-891C-F7C3FEA5A7EE}" dt="2022-07-21T09:32:41.926" v="1219" actId="1076"/>
          <ac:cxnSpMkLst>
            <pc:docMk/>
            <pc:sldMk cId="821643870" sldId="265"/>
            <ac:cxnSpMk id="76" creationId="{CB9D4969-0593-9E58-BED0-FB6DB58B777F}"/>
          </ac:cxnSpMkLst>
        </pc:cxnChg>
      </pc:sldChg>
      <pc:sldChg chg="addSp delSp modSp add mod delAnim modAnim">
        <pc:chgData name="Trang Ha" userId="270efafb50020bd6" providerId="LiveId" clId="{6428F13E-8E4D-4370-891C-F7C3FEA5A7EE}" dt="2022-07-21T10:46:01.755" v="2388"/>
        <pc:sldMkLst>
          <pc:docMk/>
          <pc:sldMk cId="1276593532" sldId="266"/>
        </pc:sldMkLst>
        <pc:spChg chg="add del mod">
          <ac:chgData name="Trang Ha" userId="270efafb50020bd6" providerId="LiveId" clId="{6428F13E-8E4D-4370-891C-F7C3FEA5A7EE}" dt="2022-07-21T10:18:30.459" v="1483" actId="478"/>
          <ac:spMkLst>
            <pc:docMk/>
            <pc:sldMk cId="1276593532" sldId="266"/>
            <ac:spMk id="7" creationId="{09C2311D-C96C-6AFD-80B0-07F65AD291D4}"/>
          </ac:spMkLst>
        </pc:spChg>
        <pc:spChg chg="mod">
          <ac:chgData name="Trang Ha" userId="270efafb50020bd6" providerId="LiveId" clId="{6428F13E-8E4D-4370-891C-F7C3FEA5A7EE}" dt="2022-07-21T10:16:46.759" v="1478" actId="20577"/>
          <ac:spMkLst>
            <pc:docMk/>
            <pc:sldMk cId="1276593532" sldId="266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18:03.962" v="1479" actId="20577"/>
          <ac:spMkLst>
            <pc:docMk/>
            <pc:sldMk cId="1276593532" sldId="266"/>
            <ac:spMk id="1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10:32:58.300" v="2098" actId="478"/>
          <ac:spMkLst>
            <pc:docMk/>
            <pc:sldMk cId="1276593532" sldId="266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0:43:20.018" v="2372" actId="14100"/>
          <ac:spMkLst>
            <pc:docMk/>
            <pc:sldMk cId="1276593532" sldId="266"/>
            <ac:spMk id="14" creationId="{8210D3E0-FA2C-D2EC-6B0D-93401720A1CA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3" creationId="{8882C84C-FCF4-040D-B37B-C5FE4F95513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4" creationId="{5A942AE1-3EE8-7EFF-8FFA-1982A420ED4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5" creationId="{52BAA518-833F-9894-8EDE-DFB25BAD06F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6" creationId="{76117934-9485-5842-3690-0BA3D7779327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8" creationId="{811A3229-6B1B-6307-A307-B689350FD29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9" creationId="{77601783-6B79-5BAD-E0FD-F50E3A045B99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0" creationId="{2F588BAB-D7BE-44DE-33BF-89BB8C54DBB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2" creationId="{6F9342BA-8652-015F-876F-223C0799B2F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3" creationId="{E30643DB-0348-BA17-0B79-1DEAAD18C58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8" creationId="{F8B36FA6-488E-1928-2A99-031A95060AE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9" creationId="{15088880-E707-1326-272A-E5E1BAC0797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1" creationId="{F3AB76E6-DA76-25B2-560C-62408837200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2" creationId="{EC83EC68-CA38-8502-CA2F-06019AECD52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3" creationId="{7F2D41C5-B75C-152F-154C-C8F093605314}"/>
          </ac:spMkLst>
        </pc:spChg>
        <pc:spChg chg="del">
          <ac:chgData name="Trang Ha" userId="270efafb50020bd6" providerId="LiveId" clId="{6428F13E-8E4D-4370-891C-F7C3FEA5A7EE}" dt="2022-07-21T10:34:02.706" v="2109" actId="478"/>
          <ac:spMkLst>
            <pc:docMk/>
            <pc:sldMk cId="1276593532" sldId="266"/>
            <ac:spMk id="84" creationId="{2BF2EA28-7F3E-7093-3AE8-76118A3A85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5" creationId="{14965E65-B82D-B788-90D6-FBE46FA3419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6" creationId="{09AF29F7-7A7C-24F6-D8E0-7287C46C07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8" creationId="{81B1B5E8-034D-9866-1154-5549EA9BC80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1" creationId="{F3969D1F-8873-D210-EC71-EE5C1240DA7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3" creationId="{867154E1-943F-EA0B-C12F-ED00C49EFEB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4" creationId="{8CB11267-F03D-CBC6-B885-2BAEEC6EC4D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5" creationId="{F93700DC-90BE-59F7-47BC-22D5E51312AF}"/>
          </ac:spMkLst>
        </pc:spChg>
        <pc:spChg chg="del">
          <ac:chgData name="Trang Ha" userId="270efafb50020bd6" providerId="LiveId" clId="{6428F13E-8E4D-4370-891C-F7C3FEA5A7EE}" dt="2022-07-21T10:16:40.581" v="1475" actId="478"/>
          <ac:spMkLst>
            <pc:docMk/>
            <pc:sldMk cId="1276593532" sldId="266"/>
            <ac:spMk id="96" creationId="{27CE45FC-DB7E-8BF5-71F4-CD025B5512B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7" creationId="{D08D0B3B-DEC9-F80E-EE0B-3549615E814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8" creationId="{DBB531E3-780B-686F-F184-13F2B073E5AA}"/>
          </ac:spMkLst>
        </pc:spChg>
        <pc:spChg chg="del">
          <ac:chgData name="Trang Ha" userId="270efafb50020bd6" providerId="LiveId" clId="{6428F13E-8E4D-4370-891C-F7C3FEA5A7EE}" dt="2022-07-21T10:16:43.625" v="1476" actId="478"/>
          <ac:spMkLst>
            <pc:docMk/>
            <pc:sldMk cId="1276593532" sldId="266"/>
            <ac:spMk id="99" creationId="{A151A3D0-691D-1DDF-63B6-B124EFACF660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12" creationId="{00000000-0000-0000-0000-000000000000}"/>
          </ac:grpSpMkLst>
        </pc:gr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51" creationId="{9DB9616E-BF96-638B-1931-186A6AE7F654}"/>
          </ac:grpSpMkLst>
        </pc:grpChg>
        <pc:inkChg chg="del">
          <ac:chgData name="Trang Ha" userId="270efafb50020bd6" providerId="LiveId" clId="{6428F13E-8E4D-4370-891C-F7C3FEA5A7EE}" dt="2022-07-21T10:16:36.833" v="1474" actId="478"/>
          <ac:inkMkLst>
            <pc:docMk/>
            <pc:sldMk cId="1276593532" sldId="266"/>
            <ac:inkMk id="47" creationId="{31F6C0DD-5638-1A27-7C48-4E392AE48E3D}"/>
          </ac:inkMkLst>
        </pc:inkChg>
        <pc:cxnChg chg="add mod">
          <ac:chgData name="Trang Ha" userId="270efafb50020bd6" providerId="LiveId" clId="{6428F13E-8E4D-4370-891C-F7C3FEA5A7EE}" dt="2022-07-21T10:40:18.228" v="2361" actId="1036"/>
          <ac:cxnSpMkLst>
            <pc:docMk/>
            <pc:sldMk cId="1276593532" sldId="266"/>
            <ac:cxnSpMk id="16" creationId="{E5A23B2A-B096-D2AF-F14A-3650B5A51854}"/>
          </ac:cxnSpMkLst>
        </pc:cxnChg>
        <pc:cxnChg chg="add mod">
          <ac:chgData name="Trang Ha" userId="270efafb50020bd6" providerId="LiveId" clId="{6428F13E-8E4D-4370-891C-F7C3FEA5A7EE}" dt="2022-07-21T10:43:44.774" v="2380" actId="1076"/>
          <ac:cxnSpMkLst>
            <pc:docMk/>
            <pc:sldMk cId="1276593532" sldId="266"/>
            <ac:cxnSpMk id="19" creationId="{E9A1296F-39B2-6FD1-8884-EAB13D172741}"/>
          </ac:cxnSpMkLst>
        </pc:cxnChg>
        <pc:cxnChg chg="add mod">
          <ac:chgData name="Trang Ha" userId="270efafb50020bd6" providerId="LiveId" clId="{6428F13E-8E4D-4370-891C-F7C3FEA5A7EE}" dt="2022-07-21T10:43:55.140" v="2382" actId="14100"/>
          <ac:cxnSpMkLst>
            <pc:docMk/>
            <pc:sldMk cId="1276593532" sldId="266"/>
            <ac:cxnSpMk id="62" creationId="{9C781492-25C6-DD02-3871-F8896FE89DAE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64" creationId="{BC7C044E-636A-7641-B055-5D4CDF6903D8}"/>
          </ac:cxnSpMkLst>
        </pc:cxnChg>
        <pc:cxnChg chg="add mod">
          <ac:chgData name="Trang Ha" userId="270efafb50020bd6" providerId="LiveId" clId="{6428F13E-8E4D-4370-891C-F7C3FEA5A7EE}" dt="2022-07-21T10:45:38.657" v="2384" actId="1038"/>
          <ac:cxnSpMkLst>
            <pc:docMk/>
            <pc:sldMk cId="1276593532" sldId="266"/>
            <ac:cxnSpMk id="65" creationId="{1F6A34C6-2BAF-219D-6649-82579F26BEE9}"/>
          </ac:cxnSpMkLst>
        </pc:cxnChg>
        <pc:cxnChg chg="add mod">
          <ac:chgData name="Trang Ha" userId="270efafb50020bd6" providerId="LiveId" clId="{6428F13E-8E4D-4370-891C-F7C3FEA5A7EE}" dt="2022-07-21T10:45:56.845" v="2387" actId="14100"/>
          <ac:cxnSpMkLst>
            <pc:docMk/>
            <pc:sldMk cId="1276593532" sldId="266"/>
            <ac:cxnSpMk id="67" creationId="{09D960A8-024D-72B9-2E79-2551CC36944A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1" creationId="{A827F9CA-DB85-3425-B40A-995D62BD8324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4" creationId="{7EB4DE2A-2F72-52A8-B3EB-A197638E406D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6" creationId="{CB9D4969-0593-9E58-BED0-FB6DB58B777F}"/>
          </ac:cxnSpMkLst>
        </pc:cxnChg>
      </pc:sldChg>
      <pc:sldChg chg="addSp delSp modSp add mod modAnim">
        <pc:chgData name="Trang Ha" userId="270efafb50020bd6" providerId="LiveId" clId="{6428F13E-8E4D-4370-891C-F7C3FEA5A7EE}" dt="2022-07-21T11:08:38.231" v="2602" actId="14100"/>
        <pc:sldMkLst>
          <pc:docMk/>
          <pc:sldMk cId="2911786465" sldId="267"/>
        </pc:sldMkLst>
        <pc:spChg chg="mod">
          <ac:chgData name="Trang Ha" userId="270efafb50020bd6" providerId="LiveId" clId="{6428F13E-8E4D-4370-891C-F7C3FEA5A7EE}" dt="2022-07-21T10:26:28.422" v="1773" actId="20577"/>
          <ac:spMkLst>
            <pc:docMk/>
            <pc:sldMk cId="2911786465" sldId="267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26:48.683" v="1784" actId="20577"/>
          <ac:spMkLst>
            <pc:docMk/>
            <pc:sldMk cId="2911786465" sldId="267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15" creationId="{F766904A-3503-BAC4-6A74-CC9724D28B24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5" creationId="{373325D9-496F-F9E3-5F69-BC1BF395FA43}"/>
          </ac:spMkLst>
        </pc:spChg>
        <pc:spChg chg="add mod">
          <ac:chgData name="Trang Ha" userId="270efafb50020bd6" providerId="LiveId" clId="{6428F13E-8E4D-4370-891C-F7C3FEA5A7EE}" dt="2022-07-21T10:52:11.737" v="2444" actId="571"/>
          <ac:spMkLst>
            <pc:docMk/>
            <pc:sldMk cId="2911786465" sldId="267"/>
            <ac:spMk id="27" creationId="{DAB0609C-9F7C-2D4B-39CA-9FD57E7EB820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8" creationId="{E4BC9C85-DF91-991D-9F6A-5E4C8FAF50B8}"/>
          </ac:spMkLst>
        </pc:spChg>
        <pc:spChg chg="add del mod">
          <ac:chgData name="Trang Ha" userId="270efafb50020bd6" providerId="LiveId" clId="{6428F13E-8E4D-4370-891C-F7C3FEA5A7EE}" dt="2022-07-21T10:53:42.808" v="2463" actId="478"/>
          <ac:spMkLst>
            <pc:docMk/>
            <pc:sldMk cId="2911786465" sldId="267"/>
            <ac:spMk id="29" creationId="{47761236-9B6D-DB78-6E17-D470D289A8E2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30" creationId="{372D06D9-0485-3BF7-F190-84904F0D9D44}"/>
          </ac:spMkLst>
        </pc:spChg>
        <pc:spChg chg="add del mod">
          <ac:chgData name="Trang Ha" userId="270efafb50020bd6" providerId="LiveId" clId="{6428F13E-8E4D-4370-891C-F7C3FEA5A7EE}" dt="2022-07-21T10:57:42.066" v="2573" actId="478"/>
          <ac:spMkLst>
            <pc:docMk/>
            <pc:sldMk cId="2911786465" sldId="267"/>
            <ac:spMk id="31" creationId="{6071D366-63C4-A8DF-6A11-B93F3DDB1A34}"/>
          </ac:spMkLst>
        </pc:spChg>
        <pc:spChg chg="mod">
          <ac:chgData name="Trang Ha" userId="270efafb50020bd6" providerId="LiveId" clId="{6428F13E-8E4D-4370-891C-F7C3FEA5A7EE}" dt="2022-07-21T11:05:41.621" v="2593" actId="1036"/>
          <ac:spMkLst>
            <pc:docMk/>
            <pc:sldMk cId="2911786465" sldId="267"/>
            <ac:spMk id="34" creationId="{8A49A8B1-5465-DB35-33CC-8AEBAF2BD6B7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5" creationId="{52BAA518-833F-9894-8EDE-DFB25BAD06F1}"/>
          </ac:spMkLst>
        </pc:spChg>
        <pc:spChg chg="del mod">
          <ac:chgData name="Trang Ha" userId="270efafb50020bd6" providerId="LiveId" clId="{6428F13E-8E4D-4370-891C-F7C3FEA5A7EE}" dt="2022-07-21T10:26:07.588" v="1770" actId="478"/>
          <ac:spMkLst>
            <pc:docMk/>
            <pc:sldMk cId="2911786465" sldId="267"/>
            <ac:spMk id="58" creationId="{811A3229-6B1B-6307-A307-B689350FD29E}"/>
          </ac:spMkLst>
        </pc:spChg>
        <pc:spChg chg="del">
          <ac:chgData name="Trang Ha" userId="270efafb50020bd6" providerId="LiveId" clId="{6428F13E-8E4D-4370-891C-F7C3FEA5A7EE}" dt="2022-07-21T10:34:13.696" v="2110" actId="478"/>
          <ac:spMkLst>
            <pc:docMk/>
            <pc:sldMk cId="2911786465" sldId="267"/>
            <ac:spMk id="84" creationId="{2BF2EA28-7F3E-7093-3AE8-76118A3A854B}"/>
          </ac:spMkLst>
        </pc:spChg>
        <pc:grpChg chg="mod">
          <ac:chgData name="Trang Ha" userId="270efafb50020bd6" providerId="LiveId" clId="{6428F13E-8E4D-4370-891C-F7C3FEA5A7EE}" dt="2022-07-21T10:26:35.328" v="1774" actId="14100"/>
          <ac:grpSpMkLst>
            <pc:docMk/>
            <pc:sldMk cId="2911786465" sldId="267"/>
            <ac:grpSpMk id="12" creationId="{00000000-0000-0000-0000-000000000000}"/>
          </ac:grpSpMkLst>
        </pc:grpChg>
        <pc:grpChg chg="del">
          <ac:chgData name="Trang Ha" userId="270efafb50020bd6" providerId="LiveId" clId="{6428F13E-8E4D-4370-891C-F7C3FEA5A7EE}" dt="2022-07-21T10:26:03.238" v="1768" actId="478"/>
          <ac:grpSpMkLst>
            <pc:docMk/>
            <pc:sldMk cId="2911786465" sldId="267"/>
            <ac:grpSpMk id="51" creationId="{9DB9616E-BF96-638B-1931-186A6AE7F654}"/>
          </ac:grpSpMkLst>
        </pc:grpChg>
        <pc:picChg chg="add mod">
          <ac:chgData name="Trang Ha" userId="270efafb50020bd6" providerId="LiveId" clId="{6428F13E-8E4D-4370-891C-F7C3FEA5A7EE}" dt="2022-07-21T11:08:38.231" v="2602" actId="14100"/>
          <ac:picMkLst>
            <pc:docMk/>
            <pc:sldMk cId="2911786465" sldId="267"/>
            <ac:picMk id="14" creationId="{8BD7AB1C-D4CF-E0DC-7351-7F74C19A04DB}"/>
          </ac:picMkLst>
        </pc:picChg>
        <pc:picChg chg="add mod">
          <ac:chgData name="Trang Ha" userId="270efafb50020bd6" providerId="LiveId" clId="{6428F13E-8E4D-4370-891C-F7C3FEA5A7EE}" dt="2022-07-21T10:52:11.737" v="2444" actId="571"/>
          <ac:picMkLst>
            <pc:docMk/>
            <pc:sldMk cId="2911786465" sldId="267"/>
            <ac:picMk id="26" creationId="{50570850-8C09-203F-F961-96ECCEE3365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40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84 24575,'2'43'0,"9"55"0,0-11 0,5 52 0,4 59 0,-18-178 0,3 21 0,2 7 0,-7-48 0,0 0 0,0 0 0,-1 0 0,1 0 0,0 0 0,0 0 0,0 0 0,0 0 0,0 0 0,0 0 0,0 0 0,0 0 0,0 0 0,0 0 0,0 0 0,0 0 0,-1 0 0,1 0 0,0 0 0,0 0 0,0 0 0,0 0 0,0 0 0,0 0 0,0 0 0,0 0 0,0 0 0,0 0 0,0 0 0,0 1 0,0-1 0,0 0 0,0 0 0,0 0 0,-6-16 0,-7-25 0,5 4 0,1 0 0,-3-70 0,11-79 0,1 87 0,-3 47 0,0 14 0,2 0 0,5-39 0,0 52 0,-2 20 0,0 8 0,-1 11 0,2 19 0,-2 0 0,-1 0 0,-3 34 0,-14 102 0,-1 11 0,16-150 0,-1 12 0,-11 71 0,11-101 0,-2-1 0,0 0 0,0-1 0,-1 1 0,0 0 0,-1-1 0,0 0 0,-1 0 0,0 0 0,0-1 0,-10 11 0,15-19 0,1-1 0,-1 1 0,0 0 0,0 0 0,1-1 0,-1 1 0,0 0 0,0-1 0,0 1 0,0 0 0,0-1 0,0 1 0,0-1 0,0 0 0,0 1 0,0-1 0,0 0 0,0 0 0,0 0 0,0 1 0,-2-1 0,2-1 0,0 1 0,0-1 0,0 1 0,0-1 0,1 1 0,-1-1 0,0 0 0,0 1 0,1-1 0,-1 0 0,0 0 0,1 1 0,-1-1 0,1 0 0,-1 0 0,1 0 0,-1 0 0,0-1 0,-1-5 0,0-1 0,0 0 0,1 1 0,-1-12 0,0-140 0,4 117 0,-2 30 0,1 1 0,1-1 0,0 1 0,0-1 0,1 1 0,1 0 0,5-12 0,5-5 0,23-34 0,-34 56 0,66-112 0,-60 101 0,-2 0 0,0 0 0,0-1 0,-2 0 0,4-19 0,-8 32 0,-1 0 0,0 0 0,1 0 0,-2-10 0,0 13 0,1 0 0,0 1 0,-1-1 0,1 0 0,-1 1 0,1-1 0,-1 0 0,0 1 0,0-1 0,0 1 0,0-1 0,0 1 0,0 0 0,0-1 0,-2-1 0,2 3 0,1-1 0,-1 1 0,1-1 0,-1 1 0,0 0 0,1 0 0,-1-1 0,1 1 0,-1 0 0,1 0 0,-1 0 0,0 0 0,1 0 0,-1 0 0,1 0 0,-1 0 0,0 0 0,1 0 0,-1 0 0,1 0 0,-1 0 0,0 0 0,1 0 0,-1 1 0,1-1 0,-1 0 0,1 0 0,-1 1 0,0 0 0,-1 0 0,1 0 0,-1 1 0,1-1 0,0 1 0,0-1 0,0 1 0,0 0 0,0-1 0,-1 3 0,-4 11 0,2 1 0,0 0 0,0 0 0,2 0 0,0 0 0,0 26 0,1-20 0,-2 299 0,5-186 0,-2-126 0,0-5 0,1-1 0,-1 1 0,0 0 0,0 0 0,-1 0 0,1-1 0,-1 1 0,0 0 0,0-1 0,-2 7 0,2-10 0,1 0 0,0 1 0,-1-1 0,1 0 0,0 0 0,-1 0 0,1 1 0,0-1 0,-1 0 0,1 0 0,0 0 0,-1 0 0,1 0 0,-1 0 0,1 0 0,0 0 0,-1 0 0,1 0 0,0 0 0,-1 0 0,1 0 0,-1 0 0,1 0 0,0-1 0,-1 1 0,1 0 0,0 0 0,-1 0 0,1 0 0,0-1 0,0 1 0,-1 0 0,1 0 0,0-1 0,-1 1 0,1 0 0,0-1 0,0 1 0,0 0 0,-1-1 0,1 1 0,0-1 0,-10-15 0,4 2 0,0 0 0,1-1 0,1 0 0,0 0 0,2 0 0,-3-25 0,4-98 0,2 90 0,-2 34 0,2 0 0,0 0 0,0-1 0,2 1 0,-1 1 0,2-1 0,0 0 0,1 1 0,0-1 0,0 2 0,14-23 0,101-125 0,-63 85 0,-55 72 0,1-1 0,0 1 0,0-1 0,6-4 0,-8 8 0,-1-1 0,0 1 0,1 0 0,-1-1 0,1 1 0,-1 0 0,1 0 0,-1-1 0,1 1 0,-1 0 0,1 0 0,-1 0 0,1 0 0,-1 0 0,1 0 0,-1 0 0,1 0 0,-1 0 0,1 0 0,-1 0 0,1 0 0,-1 0 0,1 0 0,-1 0 0,1 1 0,-1-1 0,1 0 0,-1 0 0,1 0 0,-1 1 0,1-1 0,-1 0 0,0 1 0,1-1 0,-1 0 0,1 1 0,-1-1 0,0 1 0,1-1 0,-1 1 0,0-1 0,0 1 0,1-1 0,-1 0 0,0 1 0,0-1 0,0 1 0,0-1 0,0 1 0,0 0 0,0 0 0,3 9 0,-1 0 0,-1 0 0,0 0 0,0 1 0,-1-1 0,-1 13 0,0 0 0,-4 994 0,4-983-682,-9 54-1,4-50-6143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3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1 24575,'-67'0'0,"-98"2"0,129 0 0,1 2 0,-55 13 0,84-16 0,0 1 0,-1 0 0,1 1 0,0-1 0,1 1 0,-1 0 0,0 1 0,1 0 0,0 0 0,0 0 0,0 0 0,-5 6 0,5-3 0,0 0 0,0 0 0,1 1 0,0-1 0,0 1 0,1 0 0,0 0 0,-3 15 0,-20 102 134,6-25-1633,8-50-5327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7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315 644 24575,'-1'0'0,"-1"0"0,0-1 0,0 1 0,1 0 0,-1-1 0,0 0 0,1 1 0,-1-1 0,1 0 0,-1 0 0,1 0 0,-1 0 0,1 0 0,-1 0 0,1 0 0,0 0 0,0-1 0,0 1 0,0 0 0,0-1 0,-2-2 0,-2-5 0,1 1 0,-7-19 0,3 5 0,-22-40 0,8 20 0,-26-77 0,39 96 0,0 1 0,-2 0 0,-1 0 0,-22-31 0,20 33 0,1 0 0,1-1 0,0-1 0,-11-32 0,22 51 0,0 0 0,0 0 0,1 0 0,-1 0 0,1 0 0,0 0 0,0-1 0,0 1 0,0 0 0,0 0 0,1-3 0,-1 5 0,1 0 0,-1 0 0,0 1 0,1-1 0,-1 0 0,0 1 0,1-1 0,-1 0 0,1 1 0,-1-1 0,1 1 0,-1-1 0,1 1 0,0-1 0,-1 1 0,1-1 0,-1 1 0,2-1 0,0 0 0,-1 1 0,1 0 0,-1 0 0,0 0 0,1 0 0,-1 0 0,1 0 0,-1 0 0,1 0 0,-1 0 0,0 1 0,1-1 0,1 1 0,20 9 0,-2 1 0,0 0 0,0 2 0,30 24 0,26 15 0,-9-7 0,-58-38 0,-1 0 0,0 1 0,0 1 0,11 14 0,-18-20 0,0 0 0,-1 0 0,1 0 0,-1 0 0,0 0 0,0 0 0,0 0 0,0 0 0,0 0 0,-1 0 0,1 1 0,-1-1 0,0 0 0,0 0 0,0 1 0,-1-1 0,1 0 0,-1 0 0,-1 6 0,-2 3 0,-1-1 0,0 1 0,-12 18 0,2-7 0,-1-1 0,-1-1 0,-35 32 0,-10 14 0,60-64 0,-1 0 0,1 0 0,0 0 0,0 0 0,0 0 0,1 1 0,-3 5 0,4-9 0,0 1 0,-1 0 0,1 0 0,0 0 0,0 0 0,0 0 0,0 0 0,0 0 0,0 0 0,1 0 0,-1 0 0,0-1 0,0 1 0,1 0 0,-1 0 0,0 0 0,1 0 0,-1 0 0,1-1 0,-1 1 0,1 0 0,0-1 0,-1 1 0,1 0 0,-1-1 0,1 1 0,0 0 0,0-1 0,-1 1 0,1-1 0,0 0 0,0 1 0,0-1 0,1 1 0,2 0 0,1 1 0,0-1 0,-1 0 0,1-1 0,0 1 0,-1-1 0,1 0 0,0 0 0,-1 0 0,1-1 0,0 0 0,-1 0 0,1 0 0,-1 0 0,1-1 0,-1 0 0,1 1 0,-1-2 0,0 1 0,4-3 0,-1 0 0,-1 1 0,1-1 0,-1 0 0,-1-1 0,1 1 0,-1-1 0,0 0 0,0-1 0,0 1 0,-1-1 0,5-10 0,-5 5 0,1 0 0,-2 0 0,0-1 0,0 0 0,-1 0 0,-1 0 0,0-22 0,-3 1 0,-11-58 0,5 37 0,-2-97 0,12 819 0,-2-1007-1365,0 302-5461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9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24575,'0'2'0,"1"1"0,-1-1 0,1 0 0,-1 0 0,1 1 0,0-1 0,1 3 0,4 11 0,1 25 0,-1 1 0,-2 0 0,-1 43 0,7 73 0,-1-82 0,-1 97 0,-8-164-96,0 4 210,3 25-1,-2-34-249,0 0 0,0 0 0,0-1 0,0 1 0,0 0 0,1 0 0,0-1 0,0 1 0,0-1 0,3 5 0,14 10-6690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0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0.png"/><Relationship Id="rId7" Type="http://schemas.openxmlformats.org/officeDocument/2006/relationships/image" Target="../media/image1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10.png"/><Relationship Id="rId4" Type="http://schemas.openxmlformats.org/officeDocument/2006/relationships/customXml" Target="../ink/ink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537700" y="1905000"/>
            <a:ext cx="4862513" cy="20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57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3A.</a:t>
            </a:r>
            <a:endParaRPr lang="en-US" sz="5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95313" y="4953000"/>
            <a:ext cx="9050337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  <a:p>
            <a:pPr algn="ctr"/>
            <a:r>
              <a:rPr lang="en-US" sz="5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TRANG 46)</a:t>
            </a:r>
            <a:endParaRPr lang="en-US" sz="5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924175" y="8043863"/>
            <a:ext cx="10428288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57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57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57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57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VÂN.</a:t>
            </a:r>
            <a:endParaRPr lang="en-US" sz="57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18"/>
          <p:cNvGrpSpPr>
            <a:grpSpLocks/>
          </p:cNvGrpSpPr>
          <p:nvPr/>
        </p:nvGrpSpPr>
        <p:grpSpPr bwMode="auto">
          <a:xfrm>
            <a:off x="2289175" y="1524000"/>
            <a:ext cx="4781550" cy="2665413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5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20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7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7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7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3560763" y="203200"/>
            <a:ext cx="9459912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CÔNG SÁU</a:t>
            </a:r>
            <a:r>
              <a:rPr lang="vi-VN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33432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275" y="6286500"/>
            <a:ext cx="3408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13" y="0"/>
            <a:ext cx="1727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2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095500"/>
            <a:ext cx="68913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7600" b="1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822325"/>
            <a:ext cx="162766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9" flipH="1">
            <a:off x="3743325" y="2662238"/>
            <a:ext cx="88598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40513" y="5129213"/>
            <a:ext cx="2312987" cy="2616200"/>
            <a:chOff x="11279221" y="5534015"/>
            <a:chExt cx="2599189" cy="2944088"/>
          </a:xfrm>
        </p:grpSpPr>
        <p:pic>
          <p:nvPicPr>
            <p:cNvPr id="5129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8" y="5534015"/>
              <a:ext cx="1175611" cy="256714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968397">
                <a:lnSpc>
                  <a:spcPts val="17793"/>
                </a:lnSpc>
                <a:defRPr/>
              </a:pPr>
              <a:r>
                <a:rPr lang="en-US" sz="12700" spc="1182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1128713" y="4419600"/>
            <a:ext cx="13639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DU LỊCH QUA MÀN ẢNH NHỎ</a:t>
            </a:r>
          </a:p>
        </p:txBody>
      </p:sp>
    </p:spTree>
    <p:extLst>
      <p:ext uri="{BB962C8B-B14F-4D97-AF65-F5344CB8AC3E}">
        <p14:creationId xmlns:p14="http://schemas.microsoft.com/office/powerpoint/2010/main" val="2632549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3033713" y="381000"/>
            <a:ext cx="9264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3292138" y="3286125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/>
          <p:cNvSpPr txBox="1">
            <a:spLocks noChangeArrowheads="1"/>
          </p:cNvSpPr>
          <p:nvPr/>
        </p:nvSpPr>
        <p:spPr bwMode="auto">
          <a:xfrm>
            <a:off x="11461750" y="6934200"/>
            <a:ext cx="37528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0" name="Straight Connector 39"/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13292138" y="3332163"/>
            <a:ext cx="0" cy="1268412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151" name="Group 46"/>
          <p:cNvGrpSpPr>
            <a:grpSpLocks/>
          </p:cNvGrpSpPr>
          <p:nvPr/>
        </p:nvGrpSpPr>
        <p:grpSpPr bwMode="auto">
          <a:xfrm>
            <a:off x="11233150" y="4545013"/>
            <a:ext cx="4171950" cy="3624262"/>
            <a:chOff x="11087752" y="4824373"/>
            <a:chExt cx="4172413" cy="362340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5713" y="3224213"/>
            <a:ext cx="231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8 =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567113" y="322421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297613" y="6731000"/>
            <a:ext cx="23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9 =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827639" y="673100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13425" y="2952750"/>
            <a:ext cx="3937000" cy="1223963"/>
            <a:chOff x="11643571" y="139271"/>
            <a:chExt cx="3936577" cy="1224009"/>
          </a:xfrm>
        </p:grpSpPr>
        <p:grpSp>
          <p:nvGrpSpPr>
            <p:cNvPr id="6177" name="Group 4"/>
            <p:cNvGrpSpPr>
              <a:grpSpLocks/>
            </p:cNvGrpSpPr>
            <p:nvPr/>
          </p:nvGrpSpPr>
          <p:grpSpPr bwMode="auto">
            <a:xfrm>
              <a:off x="11643571" y="139271"/>
              <a:ext cx="1314309" cy="1224009"/>
              <a:chOff x="11643571" y="139271"/>
              <a:chExt cx="1314309" cy="1224009"/>
            </a:xfrm>
          </p:grpSpPr>
          <p:sp>
            <p:nvSpPr>
              <p:cNvPr id="3" name="Diamond 2"/>
              <p:cNvSpPr/>
              <p:nvPr/>
            </p:nvSpPr>
            <p:spPr>
              <a:xfrm>
                <a:off x="11643571" y="139271"/>
                <a:ext cx="131430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85" name="TextBox 63"/>
              <p:cNvSpPr txBox="1">
                <a:spLocks noChangeArrowheads="1"/>
              </p:cNvSpPr>
              <p:nvPr/>
            </p:nvSpPr>
            <p:spPr bwMode="auto">
              <a:xfrm>
                <a:off x="11873905" y="277253"/>
                <a:ext cx="877069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78" name="Group 65"/>
            <p:cNvGrpSpPr>
              <a:grpSpLocks/>
            </p:cNvGrpSpPr>
            <p:nvPr/>
          </p:nvGrpSpPr>
          <p:grpSpPr bwMode="auto">
            <a:xfrm>
              <a:off x="12963633" y="139271"/>
              <a:ext cx="1314019" cy="1224009"/>
              <a:chOff x="11643571" y="139271"/>
              <a:chExt cx="1314019" cy="1224009"/>
            </a:xfrm>
          </p:grpSpPr>
          <p:sp>
            <p:nvSpPr>
              <p:cNvPr id="67" name="Diamond 66"/>
              <p:cNvSpPr/>
              <p:nvPr/>
            </p:nvSpPr>
            <p:spPr>
              <a:xfrm>
                <a:off x="11644167" y="139271"/>
                <a:ext cx="1312722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83" name="TextBox 67"/>
              <p:cNvSpPr txBox="1">
                <a:spLocks noChangeArrowheads="1"/>
              </p:cNvSpPr>
              <p:nvPr/>
            </p:nvSpPr>
            <p:spPr bwMode="auto">
              <a:xfrm>
                <a:off x="12041471" y="277253"/>
                <a:ext cx="5309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6179" name="Group 68"/>
            <p:cNvGrpSpPr>
              <a:grpSpLocks/>
            </p:cNvGrpSpPr>
            <p:nvPr/>
          </p:nvGrpSpPr>
          <p:grpSpPr bwMode="auto">
            <a:xfrm>
              <a:off x="14265839" y="139271"/>
              <a:ext cx="1314309" cy="1224009"/>
              <a:chOff x="11643281" y="139271"/>
              <a:chExt cx="1314309" cy="1224009"/>
            </a:xfrm>
          </p:grpSpPr>
          <p:sp>
            <p:nvSpPr>
              <p:cNvPr id="70" name="Diamond 69"/>
              <p:cNvSpPr/>
              <p:nvPr/>
            </p:nvSpPr>
            <p:spPr>
              <a:xfrm>
                <a:off x="11643281" y="139271"/>
                <a:ext cx="131430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81" name="TextBox 70"/>
              <p:cNvSpPr txBox="1">
                <a:spLocks noChangeArrowheads="1"/>
              </p:cNvSpPr>
              <p:nvPr/>
            </p:nvSpPr>
            <p:spPr bwMode="auto">
              <a:xfrm>
                <a:off x="11836834" y="277253"/>
                <a:ext cx="877069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140575" y="2941638"/>
            <a:ext cx="1312863" cy="1223962"/>
            <a:chOff x="11643571" y="139271"/>
            <a:chExt cx="1314019" cy="1224009"/>
          </a:xfrm>
        </p:grpSpPr>
        <p:sp>
          <p:nvSpPr>
            <p:cNvPr id="74" name="Diamond 73"/>
            <p:cNvSpPr/>
            <p:nvPr/>
          </p:nvSpPr>
          <p:spPr>
            <a:xfrm>
              <a:off x="11643571" y="139271"/>
              <a:ext cx="1314019" cy="1224009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76" name="TextBox 74"/>
            <p:cNvSpPr txBox="1">
              <a:spLocks noChangeArrowheads="1"/>
            </p:cNvSpPr>
            <p:nvPr/>
          </p:nvSpPr>
          <p:spPr bwMode="auto">
            <a:xfrm>
              <a:off x="11836834" y="277253"/>
              <a:ext cx="877935" cy="92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08050" y="6554788"/>
            <a:ext cx="3930650" cy="1223962"/>
            <a:chOff x="11643571" y="139271"/>
            <a:chExt cx="3929481" cy="1224009"/>
          </a:xfrm>
        </p:grpSpPr>
        <p:grpSp>
          <p:nvGrpSpPr>
            <p:cNvPr id="6166" name="Group 76"/>
            <p:cNvGrpSpPr>
              <a:grpSpLocks/>
            </p:cNvGrpSpPr>
            <p:nvPr/>
          </p:nvGrpSpPr>
          <p:grpSpPr bwMode="auto">
            <a:xfrm>
              <a:off x="11643571" y="139271"/>
              <a:ext cx="1314059" cy="1224009"/>
              <a:chOff x="11643571" y="139271"/>
              <a:chExt cx="1314059" cy="1224009"/>
            </a:xfrm>
          </p:grpSpPr>
          <p:sp>
            <p:nvSpPr>
              <p:cNvPr id="78" name="Diamond 77"/>
              <p:cNvSpPr/>
              <p:nvPr/>
            </p:nvSpPr>
            <p:spPr>
              <a:xfrm>
                <a:off x="11643571" y="139271"/>
                <a:ext cx="131405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74" name="TextBox 78"/>
              <p:cNvSpPr txBox="1">
                <a:spLocks noChangeArrowheads="1"/>
              </p:cNvSpPr>
              <p:nvPr/>
            </p:nvSpPr>
            <p:spPr bwMode="auto">
              <a:xfrm>
                <a:off x="11873905" y="277253"/>
                <a:ext cx="876902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67" name="Group 79"/>
            <p:cNvGrpSpPr>
              <a:grpSpLocks/>
            </p:cNvGrpSpPr>
            <p:nvPr/>
          </p:nvGrpSpPr>
          <p:grpSpPr bwMode="auto">
            <a:xfrm>
              <a:off x="14259033" y="139271"/>
              <a:ext cx="1314019" cy="1224009"/>
              <a:chOff x="11643571" y="139271"/>
              <a:chExt cx="1314019" cy="1224009"/>
            </a:xfrm>
          </p:grpSpPr>
          <p:sp>
            <p:nvSpPr>
              <p:cNvPr id="81" name="Diamond 80"/>
              <p:cNvSpPr/>
              <p:nvPr/>
            </p:nvSpPr>
            <p:spPr>
              <a:xfrm>
                <a:off x="11643531" y="139271"/>
                <a:ext cx="131405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72" name="TextBox 81"/>
              <p:cNvSpPr txBox="1">
                <a:spLocks noChangeArrowheads="1"/>
              </p:cNvSpPr>
              <p:nvPr/>
            </p:nvSpPr>
            <p:spPr bwMode="auto">
              <a:xfrm>
                <a:off x="12041471" y="277253"/>
                <a:ext cx="5309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6168" name="Group 82"/>
            <p:cNvGrpSpPr>
              <a:grpSpLocks/>
            </p:cNvGrpSpPr>
            <p:nvPr/>
          </p:nvGrpSpPr>
          <p:grpSpPr bwMode="auto">
            <a:xfrm>
              <a:off x="12963978" y="139271"/>
              <a:ext cx="1314059" cy="1224009"/>
              <a:chOff x="11643916" y="139271"/>
              <a:chExt cx="1314059" cy="1224009"/>
            </a:xfrm>
          </p:grpSpPr>
          <p:sp>
            <p:nvSpPr>
              <p:cNvPr id="84" name="Diamond 83"/>
              <p:cNvSpPr/>
              <p:nvPr/>
            </p:nvSpPr>
            <p:spPr>
              <a:xfrm>
                <a:off x="11643916" y="139271"/>
                <a:ext cx="131405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70" name="TextBox 84"/>
              <p:cNvSpPr txBox="1">
                <a:spLocks noChangeArrowheads="1"/>
              </p:cNvSpPr>
              <p:nvPr/>
            </p:nvSpPr>
            <p:spPr bwMode="auto">
              <a:xfrm>
                <a:off x="11836834" y="277253"/>
                <a:ext cx="876902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3516313" y="6554788"/>
            <a:ext cx="1314450" cy="1223962"/>
            <a:chOff x="11643571" y="139271"/>
            <a:chExt cx="1314019" cy="1224009"/>
          </a:xfrm>
        </p:grpSpPr>
        <p:sp>
          <p:nvSpPr>
            <p:cNvPr id="87" name="Diamond 86"/>
            <p:cNvSpPr/>
            <p:nvPr/>
          </p:nvSpPr>
          <p:spPr>
            <a:xfrm>
              <a:off x="11643571" y="139271"/>
              <a:ext cx="1314019" cy="1224009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65" name="TextBox 87"/>
            <p:cNvSpPr txBox="1">
              <a:spLocks noChangeArrowheads="1"/>
            </p:cNvSpPr>
            <p:nvPr/>
          </p:nvSpPr>
          <p:spPr bwMode="auto">
            <a:xfrm>
              <a:off x="11836834" y="277253"/>
              <a:ext cx="876875" cy="92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5" y="5403850"/>
            <a:ext cx="44084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76" y="5495925"/>
            <a:ext cx="44069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61" y="2080418"/>
            <a:ext cx="44084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0" y="2088921"/>
            <a:ext cx="44370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8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4131" y="2009204"/>
            <a:ext cx="3298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A646C3-9929-5104-C759-F18D1858389A}"/>
              </a:ext>
            </a:extLst>
          </p:cNvPr>
          <p:cNvSpPr txBox="1"/>
          <p:nvPr/>
        </p:nvSpPr>
        <p:spPr>
          <a:xfrm>
            <a:off x="123371" y="2775328"/>
            <a:ext cx="1609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a, 6  x 3 = 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 x 5 =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4 =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8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10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210FBC-6F90-E6F8-6F36-40E25BDD58A7}"/>
              </a:ext>
            </a:extLst>
          </p:cNvPr>
          <p:cNvSpPr txBox="1"/>
          <p:nvPr/>
        </p:nvSpPr>
        <p:spPr>
          <a:xfrm>
            <a:off x="0" y="3502284"/>
            <a:ext cx="1609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b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8 x 7 =   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9 =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6 = 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8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3BEF38B-1A4F-3E35-8835-4BB5FA32280A}"/>
              </a:ext>
            </a:extLst>
          </p:cNvPr>
          <p:cNvSpPr/>
          <p:nvPr/>
        </p:nvSpPr>
        <p:spPr>
          <a:xfrm>
            <a:off x="2605251" y="2729161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1A80196-322A-DD40-CC28-93F83F57960E}"/>
              </a:ext>
            </a:extLst>
          </p:cNvPr>
          <p:cNvSpPr/>
          <p:nvPr/>
        </p:nvSpPr>
        <p:spPr>
          <a:xfrm>
            <a:off x="6686397" y="2729161"/>
            <a:ext cx="914400" cy="62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1885FE0-961D-212F-CD76-D80C9D2648CB}"/>
              </a:ext>
            </a:extLst>
          </p:cNvPr>
          <p:cNvSpPr/>
          <p:nvPr/>
        </p:nvSpPr>
        <p:spPr>
          <a:xfrm>
            <a:off x="10138092" y="274087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AA11D9-8520-BC62-0A3B-52E749D03EA1}"/>
              </a:ext>
            </a:extLst>
          </p:cNvPr>
          <p:cNvSpPr/>
          <p:nvPr/>
        </p:nvSpPr>
        <p:spPr>
          <a:xfrm>
            <a:off x="14219238" y="274087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81AA6E9-F42A-52A4-81CC-27A0434BA70C}"/>
              </a:ext>
            </a:extLst>
          </p:cNvPr>
          <p:cNvSpPr/>
          <p:nvPr/>
        </p:nvSpPr>
        <p:spPr>
          <a:xfrm>
            <a:off x="2549129" y="3531553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40452EE-9A7C-63A8-BF6E-D31C7F526331}"/>
              </a:ext>
            </a:extLst>
          </p:cNvPr>
          <p:cNvSpPr/>
          <p:nvPr/>
        </p:nvSpPr>
        <p:spPr>
          <a:xfrm>
            <a:off x="6686397" y="348500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A6FB890-ED06-48D1-59EA-1F3AC338720C}"/>
              </a:ext>
            </a:extLst>
          </p:cNvPr>
          <p:cNvSpPr/>
          <p:nvPr/>
        </p:nvSpPr>
        <p:spPr>
          <a:xfrm>
            <a:off x="10366465" y="3467826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586541B-877B-EF8E-3E7C-95FE5BA0C0D0}"/>
              </a:ext>
            </a:extLst>
          </p:cNvPr>
          <p:cNvSpPr/>
          <p:nvPr/>
        </p:nvSpPr>
        <p:spPr>
          <a:xfrm>
            <a:off x="14310519" y="3517166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810EC30-F6BE-7F93-F9A1-1752A33E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89754" y="4648200"/>
            <a:ext cx="2498387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28" name="Speech Bubble: Oval 17">
            <a:extLst>
              <a:ext uri="{FF2B5EF4-FFF2-40B4-BE49-F238E27FC236}">
                <a16:creationId xmlns="" xmlns:a16="http://schemas.microsoft.com/office/drawing/2014/main" id="{76A3B7F3-6219-214B-961A-DADA0FC79351}"/>
              </a:ext>
            </a:extLst>
          </p:cNvPr>
          <p:cNvSpPr/>
          <p:nvPr/>
        </p:nvSpPr>
        <p:spPr>
          <a:xfrm>
            <a:off x="5017919" y="4621233"/>
            <a:ext cx="186873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: 7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5143B40-8320-F7AF-2F66-7BEE8E39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18" y="6229049"/>
            <a:ext cx="2180810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30" name="Speech Bubble: Oval 22">
            <a:extLst>
              <a:ext uri="{FF2B5EF4-FFF2-40B4-BE49-F238E27FC236}">
                <a16:creationId xmlns="" xmlns:a16="http://schemas.microsoft.com/office/drawing/2014/main" id="{0AB53CA7-513F-2695-9DD5-6FD44EF05452}"/>
              </a:ext>
            </a:extLst>
          </p:cNvPr>
          <p:cNvSpPr/>
          <p:nvPr/>
        </p:nvSpPr>
        <p:spPr>
          <a:xfrm flipH="1">
            <a:off x="8287239" y="5956628"/>
            <a:ext cx="172361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8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A52D8A6-C109-0220-30D9-E9E19DC6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099" y="4522796"/>
            <a:ext cx="2498387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41" name="Speech Bubble: Oval 26">
            <a:extLst>
              <a:ext uri="{FF2B5EF4-FFF2-40B4-BE49-F238E27FC236}">
                <a16:creationId xmlns="" xmlns:a16="http://schemas.microsoft.com/office/drawing/2014/main" id="{63AE7176-4B2B-EC66-D7F5-82AFC7C06A58}"/>
              </a:ext>
            </a:extLst>
          </p:cNvPr>
          <p:cNvSpPr/>
          <p:nvPr/>
        </p:nvSpPr>
        <p:spPr>
          <a:xfrm flipH="1">
            <a:off x="9727591" y="4556909"/>
            <a:ext cx="172361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F386C5A-1325-D32C-A18D-82296642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53805" y="7281626"/>
            <a:ext cx="2128229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43" name="Speech Bubble: Oval 28">
            <a:extLst>
              <a:ext uri="{FF2B5EF4-FFF2-40B4-BE49-F238E27FC236}">
                <a16:creationId xmlns="" xmlns:a16="http://schemas.microsoft.com/office/drawing/2014/main" id="{0E025EE9-1FD7-D356-6D5C-891345B34813}"/>
              </a:ext>
            </a:extLst>
          </p:cNvPr>
          <p:cNvSpPr/>
          <p:nvPr/>
        </p:nvSpPr>
        <p:spPr>
          <a:xfrm>
            <a:off x="5721959" y="7303291"/>
            <a:ext cx="1723609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6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A535B1A-ACA8-D191-A713-AFFC99EF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539" y="7262576"/>
            <a:ext cx="2498387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45" name="Speech Bubble: Oval 30">
            <a:extLst>
              <a:ext uri="{FF2B5EF4-FFF2-40B4-BE49-F238E27FC236}">
                <a16:creationId xmlns="" xmlns:a16="http://schemas.microsoft.com/office/drawing/2014/main" id="{9456C37E-A195-45DD-1147-DB9BF3D6DCE8}"/>
              </a:ext>
            </a:extLst>
          </p:cNvPr>
          <p:cNvSpPr/>
          <p:nvPr/>
        </p:nvSpPr>
        <p:spPr>
          <a:xfrm flipH="1">
            <a:off x="12405371" y="7342240"/>
            <a:ext cx="172361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47B8AFA-7E28-43EE-B756-AEC0D7BDF9C2}"/>
              </a:ext>
            </a:extLst>
          </p:cNvPr>
          <p:cNvSpPr/>
          <p:nvPr/>
        </p:nvSpPr>
        <p:spPr>
          <a:xfrm flipH="1">
            <a:off x="8692890" y="4796331"/>
            <a:ext cx="1219198" cy="43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D42ACEA-AAB5-2470-37E5-03BADD541A06}"/>
              </a:ext>
            </a:extLst>
          </p:cNvPr>
          <p:cNvSpPr/>
          <p:nvPr/>
        </p:nvSpPr>
        <p:spPr>
          <a:xfrm>
            <a:off x="6833620" y="4756580"/>
            <a:ext cx="9144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07AD580-2D81-F579-1C86-66A165BE4989}"/>
              </a:ext>
            </a:extLst>
          </p:cNvPr>
          <p:cNvSpPr/>
          <p:nvPr/>
        </p:nvSpPr>
        <p:spPr>
          <a:xfrm flipH="1">
            <a:off x="7232575" y="6099012"/>
            <a:ext cx="1117331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=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E73113E-F157-DAD1-FB48-09FDAAB40036}"/>
              </a:ext>
            </a:extLst>
          </p:cNvPr>
          <p:cNvSpPr/>
          <p:nvPr/>
        </p:nvSpPr>
        <p:spPr>
          <a:xfrm>
            <a:off x="7372252" y="7424110"/>
            <a:ext cx="8716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0BF5640-ABBC-58D1-F598-0C07E45F0B6C}"/>
              </a:ext>
            </a:extLst>
          </p:cNvPr>
          <p:cNvSpPr/>
          <p:nvPr/>
        </p:nvSpPr>
        <p:spPr>
          <a:xfrm>
            <a:off x="11625260" y="7498646"/>
            <a:ext cx="8716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4131" y="4674544"/>
            <a:ext cx="3463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-34131" y="574380"/>
            <a:ext cx="16276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28378"/>
            <a:ext cx="162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5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8" grpId="0" animBg="1"/>
      <p:bldP spid="30" grpId="0" animBg="1"/>
      <p:bldP spid="41" grpId="0" animBg="1"/>
      <p:bldP spid="43" grpId="0" animBg="1"/>
      <p:bldP spid="45" grpId="0" animBg="1"/>
      <p:bldP spid="46" grpId="0"/>
      <p:bldP spid="47" grpId="0"/>
      <p:bldP spid="48" grpId="0"/>
      <p:bldP spid="49" grpId="0"/>
      <p:bldP spid="5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795" y="1036958"/>
            <a:ext cx="14302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="" xmlns:a16="http://schemas.microsoft.com/office/drawing/2014/main" id="{31F6C0DD-5638-1A27-7C48-4E392AE48E3D}"/>
                  </a:ext>
                </a:extLst>
              </p14:cNvPr>
              <p14:cNvContentPartPr/>
              <p14:nvPr/>
            </p14:nvContentPartPr>
            <p14:xfrm>
              <a:off x="9876516" y="3499401"/>
              <a:ext cx="120600" cy="46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F6C0DD-5638-1A27-7C48-4E392AE48E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58516" y="3481761"/>
                <a:ext cx="15624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DB9616E-BF96-638B-1931-186A6AE7F654}"/>
              </a:ext>
            </a:extLst>
          </p:cNvPr>
          <p:cNvGrpSpPr/>
          <p:nvPr/>
        </p:nvGrpSpPr>
        <p:grpSpPr>
          <a:xfrm>
            <a:off x="9426696" y="2371771"/>
            <a:ext cx="518040" cy="345585"/>
            <a:chOff x="10029516" y="3571761"/>
            <a:chExt cx="518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" name="Ink 44">
                  <a:extLst>
                    <a:ext uri="{FF2B5EF4-FFF2-40B4-BE49-F238E27FC236}">
                      <a16:creationId xmlns="" xmlns:a16="http://schemas.microsoft.com/office/drawing/2014/main" id="{8A9EEFED-45ED-33FD-1A06-7B4C80F1FF32}"/>
                    </a:ext>
                  </a:extLst>
                </p14:cNvPr>
                <p14:cNvContentPartPr/>
                <p14:nvPr/>
              </p14:nvContentPartPr>
              <p14:xfrm>
                <a:off x="10342716" y="3571761"/>
                <a:ext cx="20484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4716" y="3554326"/>
                  <a:ext cx="240480" cy="188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="" xmlns:a16="http://schemas.microsoft.com/office/drawing/2014/main" id="{78164B39-4BD2-F64A-77D4-8EB23C23B2D5}"/>
                    </a:ext>
                  </a:extLst>
                </p14:cNvPr>
                <p14:cNvContentPartPr/>
                <p14:nvPr/>
              </p14:nvContentPartPr>
              <p14:xfrm>
                <a:off x="10029516" y="3609561"/>
                <a:ext cx="139320" cy="25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11876" y="3592163"/>
                  <a:ext cx="174960" cy="294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Ink 49">
                  <a:extLst>
                    <a:ext uri="{FF2B5EF4-FFF2-40B4-BE49-F238E27FC236}">
                      <a16:creationId xmlns="" xmlns:a16="http://schemas.microsoft.com/office/drawing/2014/main" id="{59AB091F-82F0-9F61-F591-424413674078}"/>
                    </a:ext>
                  </a:extLst>
                </p14:cNvPr>
                <p14:cNvContentPartPr/>
                <p14:nvPr/>
              </p14:nvContentPartPr>
              <p14:xfrm>
                <a:off x="10111596" y="3636201"/>
                <a:ext cx="363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3596" y="3618788"/>
                  <a:ext cx="72000" cy="31166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8882C84C-FCF4-040D-B37B-C5FE4F955131}"/>
              </a:ext>
            </a:extLst>
          </p:cNvPr>
          <p:cNvSpPr/>
          <p:nvPr/>
        </p:nvSpPr>
        <p:spPr>
          <a:xfrm>
            <a:off x="6103031" y="3695048"/>
            <a:ext cx="1223797" cy="13006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A942AE1-3EE8-7EFF-8FFA-1982A420ED4E}"/>
              </a:ext>
            </a:extLst>
          </p:cNvPr>
          <p:cNvSpPr/>
          <p:nvPr/>
        </p:nvSpPr>
        <p:spPr>
          <a:xfrm>
            <a:off x="1947175" y="3637385"/>
            <a:ext cx="1180974" cy="12307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6117934-9485-5842-3690-0BA3D7779327}"/>
              </a:ext>
            </a:extLst>
          </p:cNvPr>
          <p:cNvSpPr/>
          <p:nvPr/>
        </p:nvSpPr>
        <p:spPr>
          <a:xfrm>
            <a:off x="13407175" y="2139773"/>
            <a:ext cx="1223797" cy="1300619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9966B4F-85C2-1E5E-8D08-5075C1CB8A72}"/>
              </a:ext>
            </a:extLst>
          </p:cNvPr>
          <p:cNvSpPr/>
          <p:nvPr/>
        </p:nvSpPr>
        <p:spPr>
          <a:xfrm>
            <a:off x="13402485" y="3617044"/>
            <a:ext cx="1223797" cy="1300619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BC7C044E-636A-7641-B055-5D4CDF6903D8}"/>
              </a:ext>
            </a:extLst>
          </p:cNvPr>
          <p:cNvCxnSpPr>
            <a:cxnSpLocks/>
          </p:cNvCxnSpPr>
          <p:nvPr/>
        </p:nvCxnSpPr>
        <p:spPr>
          <a:xfrm>
            <a:off x="3212146" y="4338071"/>
            <a:ext cx="2917712" cy="1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2F588BAB-D7BE-44DE-33BF-89BB8C54DBBE}"/>
              </a:ext>
            </a:extLst>
          </p:cNvPr>
          <p:cNvSpPr/>
          <p:nvPr/>
        </p:nvSpPr>
        <p:spPr>
          <a:xfrm>
            <a:off x="3924198" y="1959336"/>
            <a:ext cx="1223797" cy="13006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A827F9CA-DB85-3425-B40A-995D62BD8324}"/>
              </a:ext>
            </a:extLst>
          </p:cNvPr>
          <p:cNvCxnSpPr>
            <a:cxnSpLocks/>
          </p:cNvCxnSpPr>
          <p:nvPr/>
        </p:nvCxnSpPr>
        <p:spPr>
          <a:xfrm flipV="1">
            <a:off x="2172839" y="2672000"/>
            <a:ext cx="1644345" cy="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6F9342BA-8652-015F-876F-223C0799B2FA}"/>
              </a:ext>
            </a:extLst>
          </p:cNvPr>
          <p:cNvSpPr/>
          <p:nvPr/>
        </p:nvSpPr>
        <p:spPr>
          <a:xfrm>
            <a:off x="920320" y="2037696"/>
            <a:ext cx="1223797" cy="1230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30643DB-0348-BA17-0B79-1DEAAD18C58B}"/>
              </a:ext>
            </a:extLst>
          </p:cNvPr>
          <p:cNvSpPr/>
          <p:nvPr/>
        </p:nvSpPr>
        <p:spPr>
          <a:xfrm>
            <a:off x="9205119" y="2180642"/>
            <a:ext cx="1226900" cy="1148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EB4DE2A-2F72-52A8-B3EB-A197638E406D}"/>
              </a:ext>
            </a:extLst>
          </p:cNvPr>
          <p:cNvCxnSpPr>
            <a:cxnSpLocks/>
          </p:cNvCxnSpPr>
          <p:nvPr/>
        </p:nvCxnSpPr>
        <p:spPr>
          <a:xfrm>
            <a:off x="10489463" y="2752560"/>
            <a:ext cx="2917712" cy="1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CB9D4969-0593-9E58-BED0-FB6DB58B777F}"/>
              </a:ext>
            </a:extLst>
          </p:cNvPr>
          <p:cNvCxnSpPr>
            <a:cxnSpLocks/>
          </p:cNvCxnSpPr>
          <p:nvPr/>
        </p:nvCxnSpPr>
        <p:spPr>
          <a:xfrm>
            <a:off x="10489463" y="4372713"/>
            <a:ext cx="2917712" cy="1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ultiplication Sign 77">
            <a:extLst>
              <a:ext uri="{FF2B5EF4-FFF2-40B4-BE49-F238E27FC236}">
                <a16:creationId xmlns="" xmlns:a16="http://schemas.microsoft.com/office/drawing/2014/main" id="{F8B36FA6-488E-1928-2A99-031A95060AEE}"/>
              </a:ext>
            </a:extLst>
          </p:cNvPr>
          <p:cNvSpPr/>
          <p:nvPr/>
        </p:nvSpPr>
        <p:spPr>
          <a:xfrm>
            <a:off x="2491013" y="2060788"/>
            <a:ext cx="370421" cy="427303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Multiplication Sign 78">
            <a:extLst>
              <a:ext uri="{FF2B5EF4-FFF2-40B4-BE49-F238E27FC236}">
                <a16:creationId xmlns="" xmlns:a16="http://schemas.microsoft.com/office/drawing/2014/main" id="{15088880-E707-1326-272A-E5E1BAC07976}"/>
              </a:ext>
            </a:extLst>
          </p:cNvPr>
          <p:cNvSpPr/>
          <p:nvPr/>
        </p:nvSpPr>
        <p:spPr>
          <a:xfrm>
            <a:off x="3595146" y="3642604"/>
            <a:ext cx="370421" cy="427303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F3AB76E6-DA76-25B2-560C-62408837200D}"/>
              </a:ext>
            </a:extLst>
          </p:cNvPr>
          <p:cNvSpPr/>
          <p:nvPr/>
        </p:nvSpPr>
        <p:spPr>
          <a:xfrm>
            <a:off x="2780173" y="1959336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EC83EC68-CA38-8502-CA2F-06019AECD521}"/>
              </a:ext>
            </a:extLst>
          </p:cNvPr>
          <p:cNvSpPr/>
          <p:nvPr/>
        </p:nvSpPr>
        <p:spPr>
          <a:xfrm>
            <a:off x="12105086" y="3682044"/>
            <a:ext cx="755161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7F2D41C5-B75C-152F-154C-C8F093605314}"/>
              </a:ext>
            </a:extLst>
          </p:cNvPr>
          <p:cNvSpPr/>
          <p:nvPr/>
        </p:nvSpPr>
        <p:spPr>
          <a:xfrm>
            <a:off x="12105086" y="2076693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2BF2EA28-7F3E-7093-3AE8-76118A3A854B}"/>
              </a:ext>
            </a:extLst>
          </p:cNvPr>
          <p:cNvSpPr/>
          <p:nvPr/>
        </p:nvSpPr>
        <p:spPr>
          <a:xfrm>
            <a:off x="18458125" y="3151371"/>
            <a:ext cx="755161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4965E65-B82D-B788-90D6-FBE46FA3419E}"/>
              </a:ext>
            </a:extLst>
          </p:cNvPr>
          <p:cNvSpPr/>
          <p:nvPr/>
        </p:nvSpPr>
        <p:spPr>
          <a:xfrm>
            <a:off x="9270356" y="3637385"/>
            <a:ext cx="1221425" cy="1300619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09AF29F7-7A7C-24F6-D8E0-7287C46C074B}"/>
              </a:ext>
            </a:extLst>
          </p:cNvPr>
          <p:cNvSpPr/>
          <p:nvPr/>
        </p:nvSpPr>
        <p:spPr>
          <a:xfrm>
            <a:off x="11109861" y="2129698"/>
            <a:ext cx="755161" cy="36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1B1B5E8-034D-9866-1154-5549EA9BC806}"/>
              </a:ext>
            </a:extLst>
          </p:cNvPr>
          <p:cNvSpPr/>
          <p:nvPr/>
        </p:nvSpPr>
        <p:spPr>
          <a:xfrm>
            <a:off x="11122672" y="3738138"/>
            <a:ext cx="755161" cy="36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3969D1F-8873-D210-EC71-EE5C1240DA7A}"/>
              </a:ext>
            </a:extLst>
          </p:cNvPr>
          <p:cNvSpPr/>
          <p:nvPr/>
        </p:nvSpPr>
        <p:spPr>
          <a:xfrm>
            <a:off x="4293421" y="3573808"/>
            <a:ext cx="755161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867154E1-943F-EA0B-C12F-ED00C49EFEBD}"/>
              </a:ext>
            </a:extLst>
          </p:cNvPr>
          <p:cNvSpPr/>
          <p:nvPr/>
        </p:nvSpPr>
        <p:spPr>
          <a:xfrm>
            <a:off x="4373687" y="3617043"/>
            <a:ext cx="633594" cy="47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8CB11267-F03D-CBC6-B885-2BAEEC6EC4DA}"/>
              </a:ext>
            </a:extLst>
          </p:cNvPr>
          <p:cNvSpPr/>
          <p:nvPr/>
        </p:nvSpPr>
        <p:spPr>
          <a:xfrm>
            <a:off x="949485" y="2047751"/>
            <a:ext cx="1223354" cy="12307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F93700DC-90BE-59F7-47BC-22D5E51312AF}"/>
              </a:ext>
            </a:extLst>
          </p:cNvPr>
          <p:cNvSpPr/>
          <p:nvPr/>
        </p:nvSpPr>
        <p:spPr>
          <a:xfrm>
            <a:off x="9205119" y="2018101"/>
            <a:ext cx="1226900" cy="1317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27CE45FC-DB7E-8BF5-71F4-CD025B5512BF}"/>
              </a:ext>
            </a:extLst>
          </p:cNvPr>
          <p:cNvSpPr/>
          <p:nvPr/>
        </p:nvSpPr>
        <p:spPr>
          <a:xfrm>
            <a:off x="134604" y="2987483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08D0B3B-DEC9-F80E-EE0B-3549615E8146}"/>
              </a:ext>
            </a:extLst>
          </p:cNvPr>
          <p:cNvSpPr/>
          <p:nvPr/>
        </p:nvSpPr>
        <p:spPr>
          <a:xfrm>
            <a:off x="8282726" y="2773483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DBB531E3-780B-686F-F184-13F2B073E5AA}"/>
              </a:ext>
            </a:extLst>
          </p:cNvPr>
          <p:cNvSpPr/>
          <p:nvPr/>
        </p:nvSpPr>
        <p:spPr>
          <a:xfrm>
            <a:off x="8203172" y="4338071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A151A3D0-691D-1DDF-63B6-B124EFACF660}"/>
              </a:ext>
            </a:extLst>
          </p:cNvPr>
          <p:cNvSpPr/>
          <p:nvPr/>
        </p:nvSpPr>
        <p:spPr>
          <a:xfrm>
            <a:off x="843680" y="4075200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AD6B215E-D69F-B617-7C4A-3177F4A335AB}"/>
              </a:ext>
            </a:extLst>
          </p:cNvPr>
          <p:cNvSpPr/>
          <p:nvPr/>
        </p:nvSpPr>
        <p:spPr>
          <a:xfrm>
            <a:off x="12165869" y="3695048"/>
            <a:ext cx="633594" cy="47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BAA518-833F-9894-8EDE-DFB25BAD06F1}"/>
              </a:ext>
            </a:extLst>
          </p:cNvPr>
          <p:cNvSpPr/>
          <p:nvPr/>
        </p:nvSpPr>
        <p:spPr>
          <a:xfrm>
            <a:off x="2026484" y="7205531"/>
            <a:ext cx="3581400" cy="17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?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7601783-6B79-5BAD-E0FD-F50E3A045B99}"/>
              </a:ext>
            </a:extLst>
          </p:cNvPr>
          <p:cNvSpPr/>
          <p:nvPr/>
        </p:nvSpPr>
        <p:spPr>
          <a:xfrm>
            <a:off x="2750384" y="6461974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8E53D725-0987-4959-37A7-967572ED8B4F}"/>
              </a:ext>
            </a:extLst>
          </p:cNvPr>
          <p:cNvSpPr/>
          <p:nvPr/>
        </p:nvSpPr>
        <p:spPr>
          <a:xfrm>
            <a:off x="9814719" y="6345239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11A3229-6B1B-6307-A307-B689350FD29E}"/>
              </a:ext>
            </a:extLst>
          </p:cNvPr>
          <p:cNvSpPr/>
          <p:nvPr/>
        </p:nvSpPr>
        <p:spPr>
          <a:xfrm>
            <a:off x="8515208" y="6767212"/>
            <a:ext cx="5454345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5 = 30 (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-34131" y="574380"/>
            <a:ext cx="16276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1128378"/>
            <a:ext cx="162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1" grpId="0" animBg="1"/>
      <p:bldP spid="4" grpId="0"/>
      <p:bldP spid="44" grpId="0"/>
      <p:bldP spid="46" grpId="0"/>
      <p:bldP spid="48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2710767" cy="992290"/>
            <a:chOff x="4539228" y="172432"/>
            <a:chExt cx="2665028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7876" y="1740489"/>
            <a:ext cx="1652032" cy="681454"/>
            <a:chOff x="1391133" y="1947446"/>
            <a:chExt cx="169452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1133" y="1970458"/>
              <a:ext cx="727386" cy="658442"/>
              <a:chOff x="1657833" y="1970458"/>
              <a:chExt cx="727386" cy="6584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57833" y="1982569"/>
                <a:ext cx="727386" cy="6463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4923" y="1970458"/>
                <a:ext cx="353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9671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D7AB1C-D4CF-E0DC-7351-7F74C19A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73" y="3295650"/>
            <a:ext cx="13039725" cy="3105150"/>
          </a:xfrm>
          <a:prstGeom prst="rect">
            <a:avLst/>
          </a:prstGeom>
          <a:solidFill>
            <a:srgbClr val="ECD6C2"/>
          </a:solidFill>
          <a:ln w="381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766904A-3503-BAC4-6A74-CC9724D28B24}"/>
              </a:ext>
            </a:extLst>
          </p:cNvPr>
          <p:cNvSpPr/>
          <p:nvPr/>
        </p:nvSpPr>
        <p:spPr>
          <a:xfrm>
            <a:off x="8134899" y="4380105"/>
            <a:ext cx="700566" cy="682083"/>
          </a:xfrm>
          <a:prstGeom prst="rect">
            <a:avLst/>
          </a:prstGeom>
          <a:solidFill>
            <a:srgbClr val="F2D6B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73325D9-496F-F9E3-5F69-BC1BF395FA43}"/>
              </a:ext>
            </a:extLst>
          </p:cNvPr>
          <p:cNvSpPr/>
          <p:nvPr/>
        </p:nvSpPr>
        <p:spPr>
          <a:xfrm>
            <a:off x="11400153" y="4342006"/>
            <a:ext cx="700566" cy="706244"/>
          </a:xfrm>
          <a:prstGeom prst="rect">
            <a:avLst/>
          </a:prstGeom>
          <a:solidFill>
            <a:srgbClr val="F1D6B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4BC9C85-DF91-991D-9F6A-5E4C8FAF50B8}"/>
              </a:ext>
            </a:extLst>
          </p:cNvPr>
          <p:cNvSpPr/>
          <p:nvPr/>
        </p:nvSpPr>
        <p:spPr>
          <a:xfrm>
            <a:off x="12243401" y="5581650"/>
            <a:ext cx="700566" cy="687031"/>
          </a:xfrm>
          <a:prstGeom prst="rect">
            <a:avLst/>
          </a:prstGeom>
          <a:solidFill>
            <a:srgbClr val="F5D8B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72D06D9-0485-3BF7-F190-84904F0D9D44}"/>
              </a:ext>
            </a:extLst>
          </p:cNvPr>
          <p:cNvSpPr/>
          <p:nvPr/>
        </p:nvSpPr>
        <p:spPr>
          <a:xfrm>
            <a:off x="12895960" y="4342006"/>
            <a:ext cx="700566" cy="758283"/>
          </a:xfrm>
          <a:prstGeom prst="rect">
            <a:avLst/>
          </a:prstGeom>
          <a:solidFill>
            <a:srgbClr val="F3D3B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34131" y="574380"/>
            <a:ext cx="16276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128378"/>
            <a:ext cx="162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1627663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3185319" y="3657600"/>
            <a:ext cx="101346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300</Words>
  <Application>Microsoft Office PowerPoint</Application>
  <PresentationFormat>Custom</PresentationFormat>
  <Paragraphs>100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112</cp:revision>
  <dcterms:created xsi:type="dcterms:W3CDTF">2022-07-10T01:37:20Z</dcterms:created>
  <dcterms:modified xsi:type="dcterms:W3CDTF">2023-10-15T17:08:39Z</dcterms:modified>
</cp:coreProperties>
</file>