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357" r:id="rId30"/>
    <p:sldId id="265"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5" d="100"/>
          <a:sy n="65" d="100"/>
        </p:scale>
        <p:origin x="-942"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2023/10/16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 xmlns:a16="http://schemas.microsoft.com/office/drawing/2014/main" id="{20C13D88-C2CB-4605-8995-5F3B5905998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 xmlns:a16="http://schemas.microsoft.com/office/drawing/2014/main" id="{D6BEE668-9EC2-4F99-A596-7666204617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9.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6"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64F03ADA-0658-4383-A203-670A4018710A}"/>
              </a:ext>
            </a:extLst>
          </p:cNvPr>
          <p:cNvCxnSpPr/>
          <p:nvPr/>
        </p:nvCxnSpPr>
        <p:spPr>
          <a:xfrm flipH="1">
            <a:off x="1860938" y="4541818"/>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3D58BD55-F34A-40F4-B162-1F0FC26C2490}"/>
              </a:ext>
            </a:extLst>
          </p:cNvPr>
          <p:cNvCxnSpPr/>
          <p:nvPr/>
        </p:nvCxnSpPr>
        <p:spPr>
          <a:xfrm flipH="1">
            <a:off x="7348262" y="1885913"/>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ED16D93-7D1D-44C4-B404-625E74A27230}"/>
              </a:ext>
            </a:extLst>
          </p:cNvPr>
          <p:cNvCxnSpPr/>
          <p:nvPr/>
        </p:nvCxnSpPr>
        <p:spPr>
          <a:xfrm flipH="1">
            <a:off x="8091487" y="2336660"/>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53CFE282-ADFC-4956-B9FD-EAE955368B6F}"/>
              </a:ext>
            </a:extLst>
          </p:cNvPr>
          <p:cNvCxnSpPr/>
          <p:nvPr/>
        </p:nvCxnSpPr>
        <p:spPr>
          <a:xfrm flipH="1">
            <a:off x="7481612" y="366310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4BC34C4-C722-47E9-A5A1-0B5ADB6EB501}"/>
              </a:ext>
            </a:extLst>
          </p:cNvPr>
          <p:cNvCxnSpPr/>
          <p:nvPr/>
        </p:nvCxnSpPr>
        <p:spPr>
          <a:xfrm flipH="1">
            <a:off x="7280696"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A51E593E-A7E9-405A-97D9-F14A8E93DFA1}"/>
              </a:ext>
            </a:extLst>
          </p:cNvPr>
          <p:cNvCxnSpPr/>
          <p:nvPr/>
        </p:nvCxnSpPr>
        <p:spPr>
          <a:xfrm flipH="1">
            <a:off x="6838674"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7" name="Teardrop 26">
            <a:extLst>
              <a:ext uri="{FF2B5EF4-FFF2-40B4-BE49-F238E27FC236}">
                <a16:creationId xmlns=""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5</a:t>
            </a:r>
          </a:p>
        </p:txBody>
      </p:sp>
      <p:sp>
        <p:nvSpPr>
          <p:cNvPr id="28" name="Rounded Rectangle 65">
            <a:extLst>
              <a:ext uri="{FF2B5EF4-FFF2-40B4-BE49-F238E27FC236}">
                <a16:creationId xmlns=""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 xmlns:a16="http://schemas.microsoft.com/office/drawing/2014/main" id="{94AAAAED-4D83-41E3-BB60-D604328DBD4C}"/>
              </a:ext>
            </a:extLst>
          </p:cNvPr>
          <p:cNvSpPr txBox="1"/>
          <p:nvPr/>
        </p:nvSpPr>
        <p:spPr>
          <a:xfrm>
            <a:off x="867770" y="2426796"/>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 xmlns:a16="http://schemas.microsoft.com/office/drawing/2014/main" id="{CDBB1809-4CD2-483E-AB53-DF0A060DF1C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normAutofit fontScale="90000"/>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tập</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văn</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câu</a:t>
            </a:r>
            <a:r>
              <a:rPr lang="en-US" dirty="0">
                <a:latin typeface="Arial" pitchFamily="34" charset="0"/>
                <a:cs typeface="Arial" pitchFamily="34" charset="0"/>
              </a:rPr>
              <a:t> </a:t>
            </a:r>
            <a:r>
              <a:rPr lang="en-US" dirty="0" err="1">
                <a:latin typeface="Arial" pitchFamily="34" charset="0"/>
                <a:cs typeface="Arial" pitchFamily="34" charset="0"/>
              </a:rPr>
              <a:t>bé</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Cô</a:t>
            </a:r>
            <a:r>
              <a:rPr lang="en-US" sz="5867" dirty="0">
                <a:solidFill>
                  <a:prstClr val="black"/>
                </a:solidFill>
                <a:latin typeface="Arial" pitchFamily="34" charset="0"/>
                <a:cs typeface="Arial" pitchFamily="34" charset="0"/>
              </a:rPr>
              <a:t>-li-a</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171575"/>
            <a:ext cx="10972800" cy="1673225"/>
          </a:xfrm>
          <a:solidFill>
            <a:schemeClr val="accent6"/>
          </a:solidFill>
        </p:spPr>
        <p:txBody>
          <a:bodyPr>
            <a:noAutofit/>
          </a:bodyPr>
          <a:lstStyle/>
          <a:p>
            <a:r>
              <a:rPr lang="en-US" sz="4800" dirty="0" err="1">
                <a:latin typeface="Arial" pitchFamily="34" charset="0"/>
                <a:cs typeface="Arial" pitchFamily="34" charset="0"/>
              </a:rPr>
              <a:t>Mẹ</a:t>
            </a:r>
            <a:r>
              <a:rPr lang="en-US" sz="4800" dirty="0">
                <a:latin typeface="Arial" pitchFamily="34" charset="0"/>
                <a:cs typeface="Arial" pitchFamily="34" charset="0"/>
              </a:rPr>
              <a:t> </a:t>
            </a:r>
            <a:r>
              <a:rPr lang="en-US" sz="4800" dirty="0" err="1">
                <a:latin typeface="Arial" pitchFamily="34" charset="0"/>
                <a:cs typeface="Arial" pitchFamily="34" charset="0"/>
              </a:rPr>
              <a:t>cô</a:t>
            </a:r>
            <a:r>
              <a:rPr lang="en-US" sz="4800" dirty="0">
                <a:latin typeface="Arial" pitchFamily="34" charset="0"/>
                <a:cs typeface="Arial" pitchFamily="34" charset="0"/>
              </a:rPr>
              <a:t>-li-a </a:t>
            </a:r>
            <a:r>
              <a:rPr lang="en-US" sz="4800" dirty="0" err="1">
                <a:latin typeface="Arial" pitchFamily="34" charset="0"/>
                <a:cs typeface="Arial" pitchFamily="34" charset="0"/>
              </a:rPr>
              <a:t>nhờ</a:t>
            </a:r>
            <a:r>
              <a:rPr lang="en-US" sz="4800" dirty="0">
                <a:latin typeface="Arial" pitchFamily="34" charset="0"/>
                <a:cs typeface="Arial" pitchFamily="34" charset="0"/>
              </a:rPr>
              <a:t> </a:t>
            </a:r>
            <a:r>
              <a:rPr lang="en-US" sz="4800" dirty="0" err="1">
                <a:latin typeface="Arial" pitchFamily="34" charset="0"/>
                <a:cs typeface="Arial" pitchFamily="34" charset="0"/>
              </a:rPr>
              <a:t>cậu</a:t>
            </a:r>
            <a:r>
              <a:rPr lang="en-US" sz="4800" dirty="0">
                <a:latin typeface="Arial" pitchFamily="34" charset="0"/>
                <a:cs typeface="Arial" pitchFamily="34" charset="0"/>
              </a:rPr>
              <a:t> </a:t>
            </a:r>
            <a:r>
              <a:rPr lang="en-US" sz="4800" dirty="0" err="1">
                <a:latin typeface="Arial" pitchFamily="34" charset="0"/>
                <a:cs typeface="Arial" pitchFamily="34" charset="0"/>
              </a:rPr>
              <a:t>ấy</a:t>
            </a:r>
            <a:r>
              <a:rPr lang="en-US" sz="4800" dirty="0">
                <a:latin typeface="Arial" pitchFamily="34" charset="0"/>
                <a:cs typeface="Arial" pitchFamily="34" charset="0"/>
              </a:rPr>
              <a:t> </a:t>
            </a:r>
            <a:r>
              <a:rPr lang="en-US" sz="4800" dirty="0" err="1">
                <a:latin typeface="Arial" pitchFamily="34" charset="0"/>
                <a:cs typeface="Arial" pitchFamily="34" charset="0"/>
              </a:rPr>
              <a:t>giặt</a:t>
            </a:r>
            <a:r>
              <a:rPr lang="en-US" sz="4800" dirty="0">
                <a:latin typeface="Arial" pitchFamily="34" charset="0"/>
                <a:cs typeface="Arial" pitchFamily="34" charset="0"/>
              </a:rPr>
              <a:t> </a:t>
            </a:r>
            <a:r>
              <a:rPr lang="en-US" sz="4800" dirty="0" err="1">
                <a:latin typeface="Arial" pitchFamily="34" charset="0"/>
                <a:cs typeface="Arial" pitchFamily="34" charset="0"/>
              </a:rPr>
              <a:t>áo</a:t>
            </a:r>
            <a:r>
              <a:rPr lang="en-US" sz="4800" dirty="0">
                <a:latin typeface="Arial" pitchFamily="34" charset="0"/>
                <a:cs typeface="Arial" pitchFamily="34" charset="0"/>
              </a:rPr>
              <a:t> </a:t>
            </a:r>
            <a:r>
              <a:rPr lang="en-US" sz="4800" dirty="0" err="1">
                <a:latin typeface="Arial" pitchFamily="34" charset="0"/>
                <a:cs typeface="Arial" pitchFamily="34" charset="0"/>
              </a:rPr>
              <a:t>sơ</a:t>
            </a:r>
            <a:r>
              <a:rPr lang="en-US" sz="4800" dirty="0">
                <a:latin typeface="Arial" pitchFamily="34" charset="0"/>
                <a:cs typeface="Arial" pitchFamily="34" charset="0"/>
              </a:rPr>
              <a:t> mi </a:t>
            </a:r>
            <a:r>
              <a:rPr lang="en-US" sz="4800" dirty="0" err="1">
                <a:latin typeface="Arial" pitchFamily="34" charset="0"/>
                <a:cs typeface="Arial" pitchFamily="34" charset="0"/>
              </a:rPr>
              <a:t>và</a:t>
            </a:r>
            <a:r>
              <a:rPr lang="en-US" sz="4800" dirty="0">
                <a:latin typeface="Arial" pitchFamily="34" charset="0"/>
                <a:cs typeface="Arial" pitchFamily="34" charset="0"/>
              </a:rPr>
              <a:t> </a:t>
            </a:r>
            <a:r>
              <a:rPr lang="en-US" sz="4800" dirty="0" err="1">
                <a:latin typeface="Arial" pitchFamily="34" charset="0"/>
                <a:cs typeface="Arial" pitchFamily="34" charset="0"/>
              </a:rPr>
              <a:t>quần</a:t>
            </a:r>
            <a:r>
              <a:rPr lang="en-US" sz="4800" dirty="0">
                <a:latin typeface="Arial" pitchFamily="34" charset="0"/>
                <a:cs typeface="Arial" pitchFamily="34" charset="0"/>
              </a:rPr>
              <a:t> </a:t>
            </a:r>
            <a:r>
              <a:rPr lang="en-US" sz="4800" dirty="0" err="1">
                <a:latin typeface="Arial" pitchFamily="34" charset="0"/>
                <a:cs typeface="Arial" pitchFamily="34" charset="0"/>
              </a:rPr>
              <a:t>lót</a:t>
            </a:r>
            <a:r>
              <a:rPr lang="en-US" sz="4800" dirty="0">
                <a:latin typeface="Arial" pitchFamily="34" charset="0"/>
                <a:cs typeface="Arial" pitchFamily="34" charset="0"/>
              </a:rPr>
              <a:t> </a:t>
            </a:r>
            <a:r>
              <a:rPr lang="en-US" sz="4800" dirty="0" err="1">
                <a:latin typeface="Arial" pitchFamily="34" charset="0"/>
                <a:cs typeface="Arial" pitchFamily="34" charset="0"/>
              </a:rPr>
              <a:t>vào</a:t>
            </a:r>
            <a:r>
              <a:rPr lang="en-US" sz="4800" dirty="0">
                <a:latin typeface="Arial" pitchFamily="34" charset="0"/>
                <a:cs typeface="Arial" pitchFamily="34" charset="0"/>
              </a:rPr>
              <a:t> </a:t>
            </a:r>
            <a:r>
              <a:rPr lang="en-US" sz="4800" dirty="0" err="1">
                <a:latin typeface="Arial" pitchFamily="34" charset="0"/>
                <a:cs typeface="Arial" pitchFamily="34" charset="0"/>
              </a:rPr>
              <a:t>ngày</a:t>
            </a:r>
            <a:r>
              <a:rPr lang="en-US" sz="4800" dirty="0">
                <a:latin typeface="Arial" pitchFamily="34" charset="0"/>
                <a:cs typeface="Arial" pitchFamily="34" charset="0"/>
              </a:rPr>
              <a:t> </a:t>
            </a:r>
            <a:r>
              <a:rPr lang="en-US" sz="4800" dirty="0" err="1">
                <a:latin typeface="Arial" pitchFamily="34" charset="0"/>
                <a:cs typeface="Arial" pitchFamily="34" charset="0"/>
              </a:rPr>
              <a:t>thứ</a:t>
            </a:r>
            <a:r>
              <a:rPr lang="en-US" sz="4800" dirty="0">
                <a:latin typeface="Arial" pitchFamily="34" charset="0"/>
                <a:cs typeface="Arial" pitchFamily="34" charset="0"/>
              </a:rPr>
              <a:t> </a:t>
            </a:r>
            <a:r>
              <a:rPr lang="en-US" sz="4800" dirty="0" err="1">
                <a:latin typeface="Arial" pitchFamily="34" charset="0"/>
                <a:cs typeface="Arial" pitchFamily="34" charset="0"/>
              </a:rPr>
              <a:t>mấy</a:t>
            </a:r>
            <a:r>
              <a:rPr lang="en-US" sz="4800"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sp>
        <p:nvSpPr>
          <p:cNvPr id="2" name="TextBox 1"/>
          <p:cNvSpPr txBox="1"/>
          <p:nvPr/>
        </p:nvSpPr>
        <p:spPr>
          <a:xfrm>
            <a:off x="2935923" y="276225"/>
            <a:ext cx="6320154" cy="805339"/>
          </a:xfrm>
          <a:prstGeom prst="roundRect">
            <a:avLst>
              <a:gd name="adj" fmla="val 47436"/>
            </a:avLst>
          </a:prstGeom>
          <a:solidFill>
            <a:srgbClr val="80CDE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Thứ</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ngày</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tháng</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năm</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2022</a:t>
            </a:r>
          </a:p>
        </p:txBody>
      </p:sp>
      <p:pic>
        <p:nvPicPr>
          <p:cNvPr id="7" name="Picture 6">
            <a:extLst>
              <a:ext uri="{FF2B5EF4-FFF2-40B4-BE49-F238E27FC236}">
                <a16:creationId xmlns=""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 xmlns:a16="http://schemas.microsoft.com/office/drawing/2014/main"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785</Words>
  <Application>Microsoft Office PowerPoint</Application>
  <PresentationFormat>Custom</PresentationFormat>
  <Paragraphs>205</Paragraphs>
  <Slides>29</Slides>
  <Notes>2</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Bài tập làm văn nói về câu bé nào?</vt:lpstr>
      <vt:lpstr>Mẹ cô-li-a nhờ cậu ấy giặt áo sơ mi và quần lót vào ngày thứ mấy?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21AK22</cp:lastModifiedBy>
  <cp:revision>49</cp:revision>
  <dcterms:created xsi:type="dcterms:W3CDTF">2022-06-25T09:00:30Z</dcterms:created>
  <dcterms:modified xsi:type="dcterms:W3CDTF">2023-10-15T17:18:24Z</dcterms:modified>
</cp:coreProperties>
</file>