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94384947-2470-9915-90E5-31E0B41E6A1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4284" y="376989"/>
            <a:ext cx="2076449" cy="207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461</Words>
  <Application>Microsoft Office PowerPoint</Application>
  <PresentationFormat>Màn hình rộng</PresentationFormat>
  <Paragraphs>72</Paragraphs>
  <Slides>21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6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Bản trình bày PowerPoint</vt:lpstr>
      <vt:lpstr>UNICOR RACING</vt:lpstr>
      <vt:lpstr>Bản trình bày PowerPoint</vt:lpstr>
      <vt:lpstr>TRỞ VỀ</vt:lpstr>
      <vt:lpstr>TRỞ VỀ</vt:lpstr>
      <vt:lpstr>TRỞ VỀ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creator>Thao Tran</dc:creator>
  <cp:lastModifiedBy>Oanh Ngô Thị Kim</cp:lastModifiedBy>
  <cp:revision>28</cp:revision>
  <dcterms:created xsi:type="dcterms:W3CDTF">2023-07-19T14:00:08Z</dcterms:created>
  <dcterms:modified xsi:type="dcterms:W3CDTF">2023-10-15T02:16:41Z</dcterms:modified>
</cp:coreProperties>
</file>