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91" r:id="rId2"/>
    <p:sldMasterId id="2147483704" r:id="rId3"/>
  </p:sldMasterIdLst>
  <p:notesMasterIdLst>
    <p:notesMasterId r:id="rId20"/>
  </p:notesMasterIdLst>
  <p:sldIdLst>
    <p:sldId id="313" r:id="rId4"/>
    <p:sldId id="271" r:id="rId5"/>
    <p:sldId id="737" r:id="rId6"/>
    <p:sldId id="713" r:id="rId7"/>
    <p:sldId id="738" r:id="rId8"/>
    <p:sldId id="739" r:id="rId9"/>
    <p:sldId id="740" r:id="rId10"/>
    <p:sldId id="256" r:id="rId11"/>
    <p:sldId id="317" r:id="rId12"/>
    <p:sldId id="324" r:id="rId13"/>
    <p:sldId id="741" r:id="rId14"/>
    <p:sldId id="342" r:id="rId15"/>
    <p:sldId id="354" r:id="rId16"/>
    <p:sldId id="340" r:id="rId17"/>
    <p:sldId id="742" r:id="rId18"/>
    <p:sldId id="327" r:id="rId19"/>
  </p:sldIdLst>
  <p:sldSz cx="12161838" cy="6858000"/>
  <p:notesSz cx="6858000" cy="9144000"/>
  <p:embeddedFontLst>
    <p:embeddedFont>
      <p:font typeface="Bebas Neue" panose="020B0604020202020204" charset="0"/>
      <p:regular r:id="rId21"/>
    </p:embeddedFont>
    <p:embeddedFont>
      <p:font typeface="Quicksand" panose="020B0604020202020204" charset="0"/>
      <p:regular r:id="rId22"/>
      <p:bold r:id="rId23"/>
    </p:embeddedFont>
    <p:embeddedFont>
      <p:font typeface="Titan One" panose="020B0604020202020204" charset="0"/>
      <p:regular r:id="rId24"/>
    </p:embeddedFont>
    <p:embeddedFont>
      <p:font typeface="Wingdings 2" panose="05020102010507070707" pitchFamily="18" charset="2"/>
      <p:regular r:id="rId25"/>
    </p:embeddedFont>
    <p:embeddedFont>
      <p:font typeface="Source Sans Pro" panose="020B0604020202020204" charset="0"/>
      <p:regular r:id="rId26"/>
      <p:bold r:id="rId27"/>
      <p:italic r:id="rId28"/>
      <p:boldItalic r:id="rId29"/>
    </p:embeddedFont>
    <p:embeddedFont>
      <p:font typeface="HP001 4 hàng" panose="020B0604020202020204" charset="0"/>
      <p:regular r:id="rId30"/>
      <p:bold r:id="rId31"/>
    </p:embeddedFont>
    <p:embeddedFont>
      <p:font typeface="Cambria Math" panose="02040503050406030204" pitchFamily="18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Roboto Condensed Light" panose="020B0604020202020204" charset="0"/>
      <p:regular r:id="rId37"/>
      <p:italic r:id="rId38"/>
    </p:embeddedFont>
    <p:embeddedFont>
      <p:font typeface="Dosis" panose="020B0604020202020204" charset="0"/>
      <p:regular r:id="rId39"/>
      <p:bold r:id="rId40"/>
    </p:embeddedFont>
    <p:embeddedFont>
      <p:font typeface="HP001 4 hang 1 ô ly" panose="020B0604020202020204" charset="0"/>
      <p:bold r:id="rId41"/>
    </p:embeddedFont>
    <p:embeddedFont>
      <p:font typeface="Arial Black" panose="020B0A04020102020204" pitchFamily="34" charset="0"/>
      <p:bold r:id="rId42"/>
    </p:embeddedFont>
    <p:embeddedFont>
      <p:font typeface="HP001 5 hàng" panose="020B0604020202020204" charset="0"/>
      <p:regular r:id="rId43"/>
      <p:bold r:id="rId44"/>
    </p:embeddedFont>
    <p:embeddedFont>
      <p:font typeface="Fira Sans Extra Condensed Medium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B81"/>
    <a:srgbClr val="FF9966"/>
    <a:srgbClr val="000000"/>
    <a:srgbClr val="FFFF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85820" autoAdjust="0"/>
  </p:normalViewPr>
  <p:slideViewPr>
    <p:cSldViewPr>
      <p:cViewPr varScale="1">
        <p:scale>
          <a:sx n="64" d="100"/>
          <a:sy n="64" d="100"/>
        </p:scale>
        <p:origin x="120" y="6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9.fntdata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-184199280"/>
        <c:axId val="-2066967904"/>
      </c:barChart>
      <c:catAx>
        <c:axId val="-18419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-2066967904"/>
        <c:crossesAt val="0"/>
        <c:auto val="0"/>
        <c:lblAlgn val="ctr"/>
        <c:lblOffset val="100"/>
        <c:tickLblSkip val="1"/>
        <c:noMultiLvlLbl val="0"/>
      </c:catAx>
      <c:valAx>
        <c:axId val="-206696790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419928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-2066964640"/>
        <c:axId val="-2066955392"/>
      </c:barChart>
      <c:catAx>
        <c:axId val="-206696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-2066955392"/>
        <c:crossesAt val="0"/>
        <c:auto val="0"/>
        <c:lblAlgn val="ctr"/>
        <c:lblOffset val="100"/>
        <c:tickLblSkip val="1"/>
        <c:noMultiLvlLbl val="0"/>
      </c:catAx>
      <c:valAx>
        <c:axId val="-206695539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696464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-2066967360"/>
        <c:axId val="-2066959744"/>
      </c:barChart>
      <c:catAx>
        <c:axId val="-206696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-2066959744"/>
        <c:crossesAt val="0"/>
        <c:auto val="0"/>
        <c:lblAlgn val="ctr"/>
        <c:lblOffset val="100"/>
        <c:tickLblSkip val="1"/>
        <c:noMultiLvlLbl val="0"/>
      </c:catAx>
      <c:valAx>
        <c:axId val="-206695974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696736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-2066970624"/>
        <c:axId val="-2066959200"/>
      </c:barChart>
      <c:catAx>
        <c:axId val="-206697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-2066959200"/>
        <c:crossesAt val="0"/>
        <c:auto val="0"/>
        <c:lblAlgn val="ctr"/>
        <c:lblOffset val="100"/>
        <c:tickLblSkip val="1"/>
        <c:noMultiLvlLbl val="0"/>
      </c:catAx>
      <c:valAx>
        <c:axId val="-20669592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6970624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-2066963008"/>
        <c:axId val="-2066969536"/>
      </c:barChart>
      <c:catAx>
        <c:axId val="-206696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-2066969536"/>
        <c:crossesAt val="0"/>
        <c:auto val="0"/>
        <c:lblAlgn val="ctr"/>
        <c:lblOffset val="100"/>
        <c:tickLblSkip val="1"/>
        <c:noMultiLvlLbl val="0"/>
      </c:catAx>
      <c:valAx>
        <c:axId val="-20669695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696300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4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55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8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8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01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4591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03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94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02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Hẹn HS hôm sau chơi 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45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552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52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17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81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5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659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107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361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728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61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153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611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935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908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1670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077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726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855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085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943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38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594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577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80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91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779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761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64" r:id="rId5"/>
    <p:sldLayoutId id="2147483669" r:id="rId6"/>
    <p:sldLayoutId id="2147483682" r:id="rId7"/>
    <p:sldLayoutId id="2147483683" r:id="rId8"/>
    <p:sldLayoutId id="2147483687" r:id="rId9"/>
    <p:sldLayoutId id="2147483688" r:id="rId10"/>
    <p:sldLayoutId id="2147483689" r:id="rId11"/>
    <p:sldLayoutId id="214748369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93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6151D-0D95-4C52-9F09-143FCC7CD1AC}" type="datetimeFigureOut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01/10/2023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CC5AA-0661-4DCE-954F-B0291A0BD6F5}" type="slidenum">
              <a:rPr kumimoji="0" lang="en-US" sz="159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46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12.png"/><Relationship Id="rId2" Type="http://schemas.microsoft.com/office/2007/relationships/media" Target="../media/media2.mp4"/><Relationship Id="rId16" Type="http://schemas.openxmlformats.org/officeDocument/2006/relationships/image" Target="../media/image11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12.png"/><Relationship Id="rId2" Type="http://schemas.microsoft.com/office/2007/relationships/media" Target="../media/media2.mp4"/><Relationship Id="rId16" Type="http://schemas.openxmlformats.org/officeDocument/2006/relationships/image" Target="../media/image11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12.png"/><Relationship Id="rId2" Type="http://schemas.microsoft.com/office/2007/relationships/media" Target="../media/media2.mp4"/><Relationship Id="rId16" Type="http://schemas.openxmlformats.org/officeDocument/2006/relationships/image" Target="../media/image11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12.png"/><Relationship Id="rId2" Type="http://schemas.microsoft.com/office/2007/relationships/media" Target="../media/media2.mp4"/><Relationship Id="rId16" Type="http://schemas.openxmlformats.org/officeDocument/2006/relationships/image" Target="../media/image11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5.xml"/><Relationship Id="rId17" Type="http://schemas.openxmlformats.org/officeDocument/2006/relationships/image" Target="../media/image12.png"/><Relationship Id="rId2" Type="http://schemas.microsoft.com/office/2007/relationships/media" Target="../media/media2.mp4"/><Relationship Id="rId16" Type="http://schemas.openxmlformats.org/officeDocument/2006/relationships/image" Target="../media/image11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70810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73953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04319" y="859314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chemeClr val="bg1">
                      <a:lumMod val="50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03872" y="3620707"/>
            <a:ext cx="5180566" cy="27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329642" y="455786"/>
            <a:ext cx="11208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2060"/>
                </a:solidFill>
              </a:rPr>
              <a:t>Nêu các số còn thiếu?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53332" y="423331"/>
            <a:ext cx="731520" cy="73152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endParaRPr lang="en-US" sz="54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9E83F3B-F512-4718-8BDA-4F6AAE367C1E}"/>
              </a:ext>
            </a:extLst>
          </p:cNvPr>
          <p:cNvSpPr txBox="1"/>
          <p:nvPr/>
        </p:nvSpPr>
        <p:spPr>
          <a:xfrm>
            <a:off x="603744" y="1589315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691CDC0-4B51-4B83-8AFA-CD982B93CBA3}"/>
              </a:ext>
            </a:extLst>
          </p:cNvPr>
          <p:cNvSpPr txBox="1"/>
          <p:nvPr/>
        </p:nvSpPr>
        <p:spPr>
          <a:xfrm>
            <a:off x="603744" y="3657600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b)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852" y="1664532"/>
            <a:ext cx="10282467" cy="3059867"/>
          </a:xfrm>
          <a:prstGeom prst="rect">
            <a:avLst/>
          </a:prstGeom>
        </p:spPr>
      </p:pic>
      <p:sp>
        <p:nvSpPr>
          <p:cNvPr id="202" name="TextBox 201">
            <a:extLst>
              <a:ext uri="{FF2B5EF4-FFF2-40B4-BE49-F238E27FC236}">
                <a16:creationId xmlns="" xmlns:a16="http://schemas.microsoft.com/office/drawing/2014/main" id="{E7BEB192-83C4-4ABF-9253-E4BB38FC8815}"/>
              </a:ext>
            </a:extLst>
          </p:cNvPr>
          <p:cNvSpPr txBox="1"/>
          <p:nvPr/>
        </p:nvSpPr>
        <p:spPr>
          <a:xfrm>
            <a:off x="4528066" y="2232257"/>
            <a:ext cx="755335" cy="707886"/>
          </a:xfrm>
          <a:prstGeom prst="rect">
            <a:avLst/>
          </a:prstGeom>
          <a:solidFill>
            <a:srgbClr val="FFAB8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28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="" xmlns:a16="http://schemas.microsoft.com/office/drawing/2014/main" id="{E7BEB192-83C4-4ABF-9253-E4BB38FC8815}"/>
              </a:ext>
            </a:extLst>
          </p:cNvPr>
          <p:cNvSpPr txBox="1"/>
          <p:nvPr/>
        </p:nvSpPr>
        <p:spPr>
          <a:xfrm>
            <a:off x="7528719" y="2232257"/>
            <a:ext cx="755335" cy="707886"/>
          </a:xfrm>
          <a:prstGeom prst="rect">
            <a:avLst/>
          </a:prstGeom>
          <a:solidFill>
            <a:srgbClr val="FFAB8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49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="" xmlns:a16="http://schemas.microsoft.com/office/drawing/2014/main" id="{E7BEB192-83C4-4ABF-9253-E4BB38FC8815}"/>
              </a:ext>
            </a:extLst>
          </p:cNvPr>
          <p:cNvSpPr txBox="1"/>
          <p:nvPr/>
        </p:nvSpPr>
        <p:spPr>
          <a:xfrm>
            <a:off x="9548019" y="2232257"/>
            <a:ext cx="755335" cy="707886"/>
          </a:xfrm>
          <a:prstGeom prst="rect">
            <a:avLst/>
          </a:prstGeom>
          <a:solidFill>
            <a:srgbClr val="FFAB8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63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="" xmlns:a16="http://schemas.microsoft.com/office/drawing/2014/main" id="{A21329B0-0D3B-42EF-8F4D-10B810A792D0}"/>
              </a:ext>
            </a:extLst>
          </p:cNvPr>
          <p:cNvSpPr txBox="1"/>
          <p:nvPr/>
        </p:nvSpPr>
        <p:spPr>
          <a:xfrm>
            <a:off x="4328319" y="3657600"/>
            <a:ext cx="696468" cy="646331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49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="" xmlns:a16="http://schemas.microsoft.com/office/drawing/2014/main" id="{A21329B0-0D3B-42EF-8F4D-10B810A792D0}"/>
              </a:ext>
            </a:extLst>
          </p:cNvPr>
          <p:cNvSpPr txBox="1"/>
          <p:nvPr/>
        </p:nvSpPr>
        <p:spPr>
          <a:xfrm>
            <a:off x="5283401" y="3657600"/>
            <a:ext cx="696468" cy="646331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42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="" xmlns:a16="http://schemas.microsoft.com/office/drawing/2014/main" id="{A21329B0-0D3B-42EF-8F4D-10B810A792D0}"/>
              </a:ext>
            </a:extLst>
          </p:cNvPr>
          <p:cNvSpPr txBox="1"/>
          <p:nvPr/>
        </p:nvSpPr>
        <p:spPr>
          <a:xfrm>
            <a:off x="7179597" y="3718560"/>
            <a:ext cx="696468" cy="646331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28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="" xmlns:a16="http://schemas.microsoft.com/office/drawing/2014/main" id="{A21329B0-0D3B-42EF-8F4D-10B810A792D0}"/>
              </a:ext>
            </a:extLst>
          </p:cNvPr>
          <p:cNvSpPr txBox="1"/>
          <p:nvPr/>
        </p:nvSpPr>
        <p:spPr>
          <a:xfrm>
            <a:off x="9075793" y="3718560"/>
            <a:ext cx="696468" cy="646331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14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2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899319" y="63590"/>
            <a:ext cx="379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9699" y="-30480"/>
            <a:ext cx="731520" cy="73152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en-US" sz="5400" b="0" i="0" u="none" strike="noStrike" kern="1200" cap="none" spc="0" normalizeH="0" baseline="0" noProof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7">
                <a:extLst>
                  <a:ext uri="{FF2B5EF4-FFF2-40B4-BE49-F238E27FC236}">
                    <a16:creationId xmlns="" xmlns:a16="http://schemas.microsoft.com/office/drawing/2014/main" id="{8E1CDD89-D8A7-4212-8499-F5CA2DE129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1599623"/>
                  </p:ext>
                </p:extLst>
              </p:nvPr>
            </p:nvGraphicFramePr>
            <p:xfrm>
              <a:off x="670719" y="990600"/>
              <a:ext cx="10078995" cy="228685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161026">
                      <a:extLst>
                        <a:ext uri="{9D8B030D-6E8A-4147-A177-3AD203B41FA5}">
                          <a16:colId xmlns="" xmlns:a16="http://schemas.microsoft.com/office/drawing/2014/main" val="3750429237"/>
                        </a:ext>
                      </a:extLst>
                    </a:gridCol>
                    <a:gridCol w="1238477">
                      <a:extLst>
                        <a:ext uri="{9D8B030D-6E8A-4147-A177-3AD203B41FA5}">
                          <a16:colId xmlns="" xmlns:a16="http://schemas.microsoft.com/office/drawing/2014/main" val="892396866"/>
                        </a:ext>
                      </a:extLst>
                    </a:gridCol>
                    <a:gridCol w="1252402">
                      <a:extLst>
                        <a:ext uri="{9D8B030D-6E8A-4147-A177-3AD203B41FA5}">
                          <a16:colId xmlns="" xmlns:a16="http://schemas.microsoft.com/office/drawing/2014/main" val="1994511951"/>
                        </a:ext>
                      </a:extLst>
                    </a:gridCol>
                    <a:gridCol w="1328310">
                      <a:extLst>
                        <a:ext uri="{9D8B030D-6E8A-4147-A177-3AD203B41FA5}">
                          <a16:colId xmlns="" xmlns:a16="http://schemas.microsoft.com/office/drawing/2014/main" val="1764713203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="" xmlns:a16="http://schemas.microsoft.com/office/drawing/2014/main" val="2253912237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="" xmlns:a16="http://schemas.microsoft.com/office/drawing/2014/main" val="1514898112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="" xmlns:a16="http://schemas.microsoft.com/office/drawing/2014/main" val="177573286"/>
                        </a:ext>
                      </a:extLst>
                    </a:gridCol>
                  </a:tblGrid>
                  <a:tr h="746936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36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vi-VN" sz="3600" i="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smtClean="0"/>
                            <a:t>7</a:t>
                          </a:r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933725870"/>
                      </a:ext>
                    </a:extLst>
                  </a:tr>
                  <a:tr h="746936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smtClean="0"/>
                            <a:t>1</a:t>
                          </a:r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6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854868410"/>
                      </a:ext>
                    </a:extLst>
                  </a:tr>
                  <a:tr h="792984">
                    <a:tc>
                      <a:txBody>
                        <a:bodyPr/>
                        <a:lstStyle/>
                        <a:p>
                          <a:pPr algn="ctr"/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smtClean="0"/>
                            <a:t>7</a:t>
                          </a:r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21</a:t>
                          </a:r>
                          <a:endParaRPr lang="vi-VN" sz="3600" b="1" i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35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49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56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42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7">
                <a:extLst>
                  <a:ext uri="{FF2B5EF4-FFF2-40B4-BE49-F238E27FC236}">
                    <a16:creationId xmlns:a16="http://schemas.microsoft.com/office/drawing/2014/main" id="{8E1CDD89-D8A7-4212-8499-F5CA2DE129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1599623"/>
                  </p:ext>
                </p:extLst>
              </p:nvPr>
            </p:nvGraphicFramePr>
            <p:xfrm>
              <a:off x="670719" y="990600"/>
              <a:ext cx="10078995" cy="228685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161026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238477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252402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328310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746936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45" t="-2439" r="-367324" b="-634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smtClean="0"/>
                            <a:t>7</a:t>
                          </a:r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746936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smtClean="0"/>
                            <a:t>1</a:t>
                          </a:r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6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792984">
                    <a:tc>
                      <a:txBody>
                        <a:bodyPr/>
                        <a:lstStyle/>
                        <a:p>
                          <a:pPr algn="ctr"/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smtClean="0"/>
                            <a:t>7</a:t>
                          </a:r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21</a:t>
                          </a:r>
                          <a:endParaRPr lang="vi-VN" sz="3600" b="1" i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35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49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56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42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26" name="Picture 2" descr="Lion Africa Safari - Free vector graphic on Pixabay">
            <a:extLst>
              <a:ext uri="{FF2B5EF4-FFF2-40B4-BE49-F238E27FC236}">
                <a16:creationId xmlns="" xmlns:a16="http://schemas.microsoft.com/office/drawing/2014/main" id="{7B26EB21-F253-4041-A0FA-4BE6B2CA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917" y="2469224"/>
            <a:ext cx="803131" cy="96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Cute Pink Dog - Jack Russell Terrier Cartoon - Full Size PNG Image  - PNGkit">
            <a:extLst>
              <a:ext uri="{FF2B5EF4-FFF2-40B4-BE49-F238E27FC236}">
                <a16:creationId xmlns="" xmlns:a16="http://schemas.microsoft.com/office/drawing/2014/main" id="{9CF6759B-1E25-4D0B-9300-008208991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54" y="2350480"/>
            <a:ext cx="972344" cy="96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45 Animal cartoon ý tưởng trong 2021 | hình ảnh, clip art, động vật">
            <a:extLst>
              <a:ext uri="{FF2B5EF4-FFF2-40B4-BE49-F238E27FC236}">
                <a16:creationId xmlns="" xmlns:a16="http://schemas.microsoft.com/office/drawing/2014/main" id="{F66DEA3C-53F2-4FDD-B4B5-3ED1B370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2318860"/>
            <a:ext cx="843756" cy="10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t Cartoon Kitten - Free image on Pixabay">
            <a:extLst>
              <a:ext uri="{FF2B5EF4-FFF2-40B4-BE49-F238E27FC236}">
                <a16:creationId xmlns="" xmlns:a16="http://schemas.microsoft.com/office/drawing/2014/main" id="{494C6A65-C5E7-4972-A7FB-985F75B1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37" y="2318860"/>
            <a:ext cx="1225575" cy="12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7">
                <a:extLst>
                  <a:ext uri="{FF2B5EF4-FFF2-40B4-BE49-F238E27FC236}">
                    <a16:creationId xmlns="" xmlns:a16="http://schemas.microsoft.com/office/drawing/2014/main" id="{8E1CDD89-D8A7-4212-8499-F5CA2DE129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5072842"/>
                  </p:ext>
                </p:extLst>
              </p:nvPr>
            </p:nvGraphicFramePr>
            <p:xfrm>
              <a:off x="655797" y="3962268"/>
              <a:ext cx="10078995" cy="228685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161026">
                      <a:extLst>
                        <a:ext uri="{9D8B030D-6E8A-4147-A177-3AD203B41FA5}">
                          <a16:colId xmlns="" xmlns:a16="http://schemas.microsoft.com/office/drawing/2014/main" val="3750429237"/>
                        </a:ext>
                      </a:extLst>
                    </a:gridCol>
                    <a:gridCol w="1238477">
                      <a:extLst>
                        <a:ext uri="{9D8B030D-6E8A-4147-A177-3AD203B41FA5}">
                          <a16:colId xmlns="" xmlns:a16="http://schemas.microsoft.com/office/drawing/2014/main" val="892396866"/>
                        </a:ext>
                      </a:extLst>
                    </a:gridCol>
                    <a:gridCol w="1252402">
                      <a:extLst>
                        <a:ext uri="{9D8B030D-6E8A-4147-A177-3AD203B41FA5}">
                          <a16:colId xmlns="" xmlns:a16="http://schemas.microsoft.com/office/drawing/2014/main" val="1994511951"/>
                        </a:ext>
                      </a:extLst>
                    </a:gridCol>
                    <a:gridCol w="1328310">
                      <a:extLst>
                        <a:ext uri="{9D8B030D-6E8A-4147-A177-3AD203B41FA5}">
                          <a16:colId xmlns="" xmlns:a16="http://schemas.microsoft.com/office/drawing/2014/main" val="1764713203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="" xmlns:a16="http://schemas.microsoft.com/office/drawing/2014/main" val="2253912237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="" xmlns:a16="http://schemas.microsoft.com/office/drawing/2014/main" val="1514898112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="" xmlns:a16="http://schemas.microsoft.com/office/drawing/2014/main" val="177573286"/>
                        </a:ext>
                      </a:extLst>
                    </a:gridCol>
                  </a:tblGrid>
                  <a:tr h="746936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smtClean="0"/>
                            <a:t>14</a:t>
                          </a:r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21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35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42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70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56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933725870"/>
                      </a:ext>
                    </a:extLst>
                  </a:tr>
                  <a:tr h="746936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smtClean="0"/>
                            <a:t>7</a:t>
                          </a:r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854868410"/>
                      </a:ext>
                    </a:extLst>
                  </a:tr>
                  <a:tr h="792984">
                    <a:tc>
                      <a:txBody>
                        <a:bodyPr/>
                        <a:lstStyle/>
                        <a:p>
                          <a:pPr algn="ctr"/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smtClean="0"/>
                            <a:t>2</a:t>
                          </a:r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vi-VN" sz="3600" b="1" i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6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8E1CDD89-D8A7-4212-8499-F5CA2DE129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5072842"/>
                  </p:ext>
                </p:extLst>
              </p:nvPr>
            </p:nvGraphicFramePr>
            <p:xfrm>
              <a:off x="655797" y="3962268"/>
              <a:ext cx="10078995" cy="228685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161026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238477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252402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328310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366260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746936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563" t="-2439" r="-367324" b="-638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smtClean="0"/>
                            <a:t>14</a:t>
                          </a:r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21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35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42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70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56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746936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smtClean="0"/>
                            <a:t>7</a:t>
                          </a:r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792984">
                    <a:tc>
                      <a:txBody>
                        <a:bodyPr/>
                        <a:lstStyle/>
                        <a:p>
                          <a:pPr algn="ctr"/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smtClean="0"/>
                            <a:t>2</a:t>
                          </a:r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vi-VN" sz="3600" b="1" i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6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Picture 2" descr="Lion Africa Safari - Free vector graphic on Pixabay">
            <a:extLst>
              <a:ext uri="{FF2B5EF4-FFF2-40B4-BE49-F238E27FC236}">
                <a16:creationId xmlns="" xmlns:a16="http://schemas.microsoft.com/office/drawing/2014/main" id="{7B26EB21-F253-4041-A0FA-4BE6B2CA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26" y="5341359"/>
            <a:ext cx="803131" cy="96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ownload Cute Pink Dog - Jack Russell Terrier Cartoon - Full Size PNG Image  - PNGkit">
            <a:extLst>
              <a:ext uri="{FF2B5EF4-FFF2-40B4-BE49-F238E27FC236}">
                <a16:creationId xmlns="" xmlns:a16="http://schemas.microsoft.com/office/drawing/2014/main" id="{9CF6759B-1E25-4D0B-9300-008208991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354" y="5402701"/>
            <a:ext cx="972344" cy="96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45 Animal cartoon ý tưởng trong 2021 | hình ảnh, clip art, động vật">
            <a:extLst>
              <a:ext uri="{FF2B5EF4-FFF2-40B4-BE49-F238E27FC236}">
                <a16:creationId xmlns="" xmlns:a16="http://schemas.microsoft.com/office/drawing/2014/main" id="{F66DEA3C-53F2-4FDD-B4B5-3ED1B370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5312519"/>
            <a:ext cx="843756" cy="10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at Cartoon Kitten - Free image on Pixabay">
            <a:extLst>
              <a:ext uri="{FF2B5EF4-FFF2-40B4-BE49-F238E27FC236}">
                <a16:creationId xmlns="" xmlns:a16="http://schemas.microsoft.com/office/drawing/2014/main" id="{494C6A65-C5E7-4972-A7FB-985F75B1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836" y="5267523"/>
            <a:ext cx="1225575" cy="132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9E83F3B-F512-4718-8BDA-4F6AAE367C1E}"/>
              </a:ext>
            </a:extLst>
          </p:cNvPr>
          <p:cNvSpPr txBox="1"/>
          <p:nvPr/>
        </p:nvSpPr>
        <p:spPr>
          <a:xfrm>
            <a:off x="48731" y="1858047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91CDC0-4B51-4B83-8AFA-CD982B93CBA3}"/>
              </a:ext>
            </a:extLst>
          </p:cNvPr>
          <p:cNvSpPr txBox="1"/>
          <p:nvPr/>
        </p:nvSpPr>
        <p:spPr>
          <a:xfrm>
            <a:off x="60762" y="4734511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b)</a:t>
            </a:r>
          </a:p>
        </p:txBody>
      </p:sp>
      <p:grpSp>
        <p:nvGrpSpPr>
          <p:cNvPr id="17" name="Google Shape;13293;p72">
            <a:extLst>
              <a:ext uri="{FF2B5EF4-FFF2-40B4-BE49-F238E27FC236}">
                <a16:creationId xmlns="" xmlns:a16="http://schemas.microsoft.com/office/drawing/2014/main" id="{45C19910-ACFA-4530-A0A2-7BB30446CD03}"/>
              </a:ext>
            </a:extLst>
          </p:cNvPr>
          <p:cNvGrpSpPr/>
          <p:nvPr/>
        </p:nvGrpSpPr>
        <p:grpSpPr>
          <a:xfrm>
            <a:off x="9525267" y="2066221"/>
            <a:ext cx="1324000" cy="1183135"/>
            <a:chOff x="8971300" y="1638525"/>
            <a:chExt cx="1478100" cy="1224325"/>
          </a:xfrm>
        </p:grpSpPr>
        <p:sp>
          <p:nvSpPr>
            <p:cNvPr id="18" name="Google Shape;13294;p72">
              <a:extLst>
                <a:ext uri="{FF2B5EF4-FFF2-40B4-BE49-F238E27FC236}">
                  <a16:creationId xmlns="" xmlns:a16="http://schemas.microsoft.com/office/drawing/2014/main" id="{48CF48DA-05C8-4E21-9F8D-6FF262A9C47F}"/>
                </a:ext>
              </a:extLst>
            </p:cNvPr>
            <p:cNvSpPr/>
            <p:nvPr/>
          </p:nvSpPr>
          <p:spPr>
            <a:xfrm>
              <a:off x="8986975" y="2622225"/>
              <a:ext cx="1462425" cy="240625"/>
            </a:xfrm>
            <a:custGeom>
              <a:avLst/>
              <a:gdLst/>
              <a:ahLst/>
              <a:cxnLst/>
              <a:rect l="l" t="t" r="r" b="b"/>
              <a:pathLst>
                <a:path w="58497" h="9625" extrusionOk="0">
                  <a:moveTo>
                    <a:pt x="29249" y="9625"/>
                  </a:moveTo>
                  <a:cubicBezTo>
                    <a:pt x="45339" y="9625"/>
                    <a:pt x="58497" y="7419"/>
                    <a:pt x="58497" y="4813"/>
                  </a:cubicBezTo>
                  <a:cubicBezTo>
                    <a:pt x="58497" y="2106"/>
                    <a:pt x="45339" y="1"/>
                    <a:pt x="29249" y="1"/>
                  </a:cubicBezTo>
                  <a:cubicBezTo>
                    <a:pt x="13158" y="1"/>
                    <a:pt x="0" y="2106"/>
                    <a:pt x="0" y="4813"/>
                  </a:cubicBezTo>
                  <a:cubicBezTo>
                    <a:pt x="0" y="7419"/>
                    <a:pt x="13158" y="9625"/>
                    <a:pt x="29249" y="96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" name="Google Shape;13295;p72">
              <a:extLst>
                <a:ext uri="{FF2B5EF4-FFF2-40B4-BE49-F238E27FC236}">
                  <a16:creationId xmlns="" xmlns:a16="http://schemas.microsoft.com/office/drawing/2014/main" id="{DCEF1436-7CF8-4497-BCB5-F3F02410E8F7}"/>
                </a:ext>
              </a:extLst>
            </p:cNvPr>
            <p:cNvSpPr/>
            <p:nvPr/>
          </p:nvSpPr>
          <p:spPr>
            <a:xfrm>
              <a:off x="10255775" y="2570225"/>
              <a:ext cx="141000" cy="169825"/>
            </a:xfrm>
            <a:custGeom>
              <a:avLst/>
              <a:gdLst/>
              <a:ahLst/>
              <a:cxnLst/>
              <a:rect l="l" t="t" r="r" b="b"/>
              <a:pathLst>
                <a:path w="5640" h="6793" extrusionOk="0">
                  <a:moveTo>
                    <a:pt x="1580" y="5539"/>
                  </a:moveTo>
                  <a:cubicBezTo>
                    <a:pt x="2106" y="5640"/>
                    <a:pt x="2407" y="6692"/>
                    <a:pt x="3560" y="6792"/>
                  </a:cubicBezTo>
                  <a:cubicBezTo>
                    <a:pt x="4612" y="6792"/>
                    <a:pt x="5640" y="6366"/>
                    <a:pt x="5439" y="3234"/>
                  </a:cubicBezTo>
                  <a:cubicBezTo>
                    <a:pt x="5239" y="427"/>
                    <a:pt x="3560" y="0"/>
                    <a:pt x="1880" y="427"/>
                  </a:cubicBezTo>
                  <a:cubicBezTo>
                    <a:pt x="126" y="828"/>
                    <a:pt x="1" y="5113"/>
                    <a:pt x="1580" y="55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" name="Google Shape;13296;p72">
              <a:extLst>
                <a:ext uri="{FF2B5EF4-FFF2-40B4-BE49-F238E27FC236}">
                  <a16:creationId xmlns="" xmlns:a16="http://schemas.microsoft.com/office/drawing/2014/main" id="{F2F3B998-431F-41F7-99A2-BD6F6515FEA9}"/>
                </a:ext>
              </a:extLst>
            </p:cNvPr>
            <p:cNvSpPr/>
            <p:nvPr/>
          </p:nvSpPr>
          <p:spPr>
            <a:xfrm>
              <a:off x="9932475" y="2559575"/>
              <a:ext cx="333975" cy="151650"/>
            </a:xfrm>
            <a:custGeom>
              <a:avLst/>
              <a:gdLst/>
              <a:ahLst/>
              <a:cxnLst/>
              <a:rect l="l" t="t" r="r" b="b"/>
              <a:pathLst>
                <a:path w="13359" h="6066" extrusionOk="0">
                  <a:moveTo>
                    <a:pt x="0" y="5238"/>
                  </a:moveTo>
                  <a:lnTo>
                    <a:pt x="13058" y="6066"/>
                  </a:lnTo>
                  <a:lnTo>
                    <a:pt x="13359" y="853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" name="Google Shape;13297;p72">
              <a:extLst>
                <a:ext uri="{FF2B5EF4-FFF2-40B4-BE49-F238E27FC236}">
                  <a16:creationId xmlns="" xmlns:a16="http://schemas.microsoft.com/office/drawing/2014/main" id="{1D9916FE-F0CC-4AE7-86D3-F4F61F1E6199}"/>
                </a:ext>
              </a:extLst>
            </p:cNvPr>
            <p:cNvSpPr/>
            <p:nvPr/>
          </p:nvSpPr>
          <p:spPr>
            <a:xfrm>
              <a:off x="10232600" y="2567725"/>
              <a:ext cx="85850" cy="156650"/>
            </a:xfrm>
            <a:custGeom>
              <a:avLst/>
              <a:gdLst/>
              <a:ahLst/>
              <a:cxnLst/>
              <a:rect l="l" t="t" r="r" b="b"/>
              <a:pathLst>
                <a:path w="3434" h="6266" extrusionOk="0">
                  <a:moveTo>
                    <a:pt x="527" y="527"/>
                  </a:moveTo>
                  <a:cubicBezTo>
                    <a:pt x="827" y="2080"/>
                    <a:pt x="627" y="4486"/>
                    <a:pt x="201" y="5639"/>
                  </a:cubicBezTo>
                  <a:cubicBezTo>
                    <a:pt x="0" y="5940"/>
                    <a:pt x="426" y="6166"/>
                    <a:pt x="627" y="6166"/>
                  </a:cubicBezTo>
                  <a:lnTo>
                    <a:pt x="1053" y="6166"/>
                  </a:lnTo>
                  <a:cubicBezTo>
                    <a:pt x="1780" y="6266"/>
                    <a:pt x="2507" y="6266"/>
                    <a:pt x="2707" y="5639"/>
                  </a:cubicBezTo>
                  <a:cubicBezTo>
                    <a:pt x="3334" y="4186"/>
                    <a:pt x="3434" y="2306"/>
                    <a:pt x="3033" y="727"/>
                  </a:cubicBezTo>
                  <a:cubicBezTo>
                    <a:pt x="2933" y="201"/>
                    <a:pt x="2080" y="100"/>
                    <a:pt x="1454" y="100"/>
                  </a:cubicBezTo>
                  <a:cubicBezTo>
                    <a:pt x="1253" y="100"/>
                    <a:pt x="1153" y="100"/>
                    <a:pt x="1053" y="0"/>
                  </a:cubicBezTo>
                  <a:cubicBezTo>
                    <a:pt x="727" y="0"/>
                    <a:pt x="426" y="201"/>
                    <a:pt x="527" y="5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" name="Google Shape;13298;p72">
              <a:extLst>
                <a:ext uri="{FF2B5EF4-FFF2-40B4-BE49-F238E27FC236}">
                  <a16:creationId xmlns="" xmlns:a16="http://schemas.microsoft.com/office/drawing/2014/main" id="{651D6F9E-D8AF-4048-B841-BF4EE18487B2}"/>
                </a:ext>
              </a:extLst>
            </p:cNvPr>
            <p:cNvSpPr/>
            <p:nvPr/>
          </p:nvSpPr>
          <p:spPr>
            <a:xfrm>
              <a:off x="10300275" y="2444900"/>
              <a:ext cx="141000" cy="167325"/>
            </a:xfrm>
            <a:custGeom>
              <a:avLst/>
              <a:gdLst/>
              <a:ahLst/>
              <a:cxnLst/>
              <a:rect l="l" t="t" r="r" b="b"/>
              <a:pathLst>
                <a:path w="5640" h="6693" extrusionOk="0">
                  <a:moveTo>
                    <a:pt x="1479" y="5440"/>
                  </a:moveTo>
                  <a:cubicBezTo>
                    <a:pt x="1980" y="5540"/>
                    <a:pt x="2406" y="6592"/>
                    <a:pt x="3459" y="6693"/>
                  </a:cubicBezTo>
                  <a:cubicBezTo>
                    <a:pt x="4486" y="6693"/>
                    <a:pt x="5639" y="6267"/>
                    <a:pt x="5439" y="3234"/>
                  </a:cubicBezTo>
                  <a:cubicBezTo>
                    <a:pt x="5238" y="327"/>
                    <a:pt x="3559" y="1"/>
                    <a:pt x="1780" y="327"/>
                  </a:cubicBezTo>
                  <a:cubicBezTo>
                    <a:pt x="0" y="728"/>
                    <a:pt x="0" y="5013"/>
                    <a:pt x="1479" y="54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" name="Google Shape;13299;p72">
              <a:extLst>
                <a:ext uri="{FF2B5EF4-FFF2-40B4-BE49-F238E27FC236}">
                  <a16:creationId xmlns="" xmlns:a16="http://schemas.microsoft.com/office/drawing/2014/main" id="{6F9E807F-5651-47FB-B97D-870A5B5AC2B1}"/>
                </a:ext>
              </a:extLst>
            </p:cNvPr>
            <p:cNvSpPr/>
            <p:nvPr/>
          </p:nvSpPr>
          <p:spPr>
            <a:xfrm>
              <a:off x="9973825" y="2431750"/>
              <a:ext cx="337125" cy="151650"/>
            </a:xfrm>
            <a:custGeom>
              <a:avLst/>
              <a:gdLst/>
              <a:ahLst/>
              <a:cxnLst/>
              <a:rect l="l" t="t" r="r" b="b"/>
              <a:pathLst>
                <a:path w="13485" h="6066" extrusionOk="0">
                  <a:moveTo>
                    <a:pt x="0" y="5239"/>
                  </a:moveTo>
                  <a:lnTo>
                    <a:pt x="13158" y="6066"/>
                  </a:lnTo>
                  <a:lnTo>
                    <a:pt x="13484" y="853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" name="Google Shape;13300;p72">
              <a:extLst>
                <a:ext uri="{FF2B5EF4-FFF2-40B4-BE49-F238E27FC236}">
                  <a16:creationId xmlns="" xmlns:a16="http://schemas.microsoft.com/office/drawing/2014/main" id="{9AD97A57-7652-40E1-A31F-6E8EFDC06DAF}"/>
                </a:ext>
              </a:extLst>
            </p:cNvPr>
            <p:cNvSpPr/>
            <p:nvPr/>
          </p:nvSpPr>
          <p:spPr>
            <a:xfrm>
              <a:off x="10277075" y="2439900"/>
              <a:ext cx="85875" cy="156675"/>
            </a:xfrm>
            <a:custGeom>
              <a:avLst/>
              <a:gdLst/>
              <a:ahLst/>
              <a:cxnLst/>
              <a:rect l="l" t="t" r="r" b="b"/>
              <a:pathLst>
                <a:path w="3435" h="6267" extrusionOk="0">
                  <a:moveTo>
                    <a:pt x="402" y="527"/>
                  </a:moveTo>
                  <a:cubicBezTo>
                    <a:pt x="728" y="2081"/>
                    <a:pt x="527" y="4487"/>
                    <a:pt x="101" y="5640"/>
                  </a:cubicBezTo>
                  <a:cubicBezTo>
                    <a:pt x="1" y="5940"/>
                    <a:pt x="301" y="6166"/>
                    <a:pt x="527" y="6166"/>
                  </a:cubicBezTo>
                  <a:lnTo>
                    <a:pt x="1028" y="6166"/>
                  </a:lnTo>
                  <a:cubicBezTo>
                    <a:pt x="1655" y="6266"/>
                    <a:pt x="2407" y="6266"/>
                    <a:pt x="2607" y="5740"/>
                  </a:cubicBezTo>
                  <a:cubicBezTo>
                    <a:pt x="3334" y="4286"/>
                    <a:pt x="3434" y="2281"/>
                    <a:pt x="2908" y="727"/>
                  </a:cubicBezTo>
                  <a:cubicBezTo>
                    <a:pt x="2808" y="201"/>
                    <a:pt x="1981" y="101"/>
                    <a:pt x="1354" y="101"/>
                  </a:cubicBezTo>
                  <a:lnTo>
                    <a:pt x="928" y="101"/>
                  </a:lnTo>
                  <a:cubicBezTo>
                    <a:pt x="627" y="0"/>
                    <a:pt x="402" y="201"/>
                    <a:pt x="402" y="5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" name="Google Shape;13301;p72">
              <a:extLst>
                <a:ext uri="{FF2B5EF4-FFF2-40B4-BE49-F238E27FC236}">
                  <a16:creationId xmlns="" xmlns:a16="http://schemas.microsoft.com/office/drawing/2014/main" id="{BBCB1795-A8F4-4760-9F70-7A572487B5ED}"/>
                </a:ext>
              </a:extLst>
            </p:cNvPr>
            <p:cNvSpPr/>
            <p:nvPr/>
          </p:nvSpPr>
          <p:spPr>
            <a:xfrm>
              <a:off x="9644875" y="2155425"/>
              <a:ext cx="525075" cy="607800"/>
            </a:xfrm>
            <a:custGeom>
              <a:avLst/>
              <a:gdLst/>
              <a:ahLst/>
              <a:cxnLst/>
              <a:rect l="l" t="t" r="r" b="b"/>
              <a:pathLst>
                <a:path w="21003" h="24312" extrusionOk="0">
                  <a:moveTo>
                    <a:pt x="0" y="12206"/>
                  </a:moveTo>
                  <a:cubicBezTo>
                    <a:pt x="0" y="5515"/>
                    <a:pt x="4712" y="101"/>
                    <a:pt x="10552" y="101"/>
                  </a:cubicBezTo>
                  <a:cubicBezTo>
                    <a:pt x="16291" y="1"/>
                    <a:pt x="21003" y="5414"/>
                    <a:pt x="21003" y="12206"/>
                  </a:cubicBezTo>
                  <a:cubicBezTo>
                    <a:pt x="21003" y="18898"/>
                    <a:pt x="16417" y="24312"/>
                    <a:pt x="10552" y="24312"/>
                  </a:cubicBezTo>
                  <a:cubicBezTo>
                    <a:pt x="4812" y="24312"/>
                    <a:pt x="126" y="18898"/>
                    <a:pt x="0" y="122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" name="Google Shape;13302;p72">
              <a:extLst>
                <a:ext uri="{FF2B5EF4-FFF2-40B4-BE49-F238E27FC236}">
                  <a16:creationId xmlns="" xmlns:a16="http://schemas.microsoft.com/office/drawing/2014/main" id="{B39D96FD-E875-433C-9A16-747C95DF9396}"/>
                </a:ext>
              </a:extLst>
            </p:cNvPr>
            <p:cNvSpPr/>
            <p:nvPr/>
          </p:nvSpPr>
          <p:spPr>
            <a:xfrm>
              <a:off x="10008275" y="2178625"/>
              <a:ext cx="137875" cy="561425"/>
            </a:xfrm>
            <a:custGeom>
              <a:avLst/>
              <a:gdLst/>
              <a:ahLst/>
              <a:cxnLst/>
              <a:rect l="l" t="t" r="r" b="b"/>
              <a:pathLst>
                <a:path w="5515" h="22457" extrusionOk="0">
                  <a:moveTo>
                    <a:pt x="3234" y="2506"/>
                  </a:moveTo>
                  <a:cubicBezTo>
                    <a:pt x="5515" y="7720"/>
                    <a:pt x="5515" y="14737"/>
                    <a:pt x="3234" y="20050"/>
                  </a:cubicBezTo>
                  <a:cubicBezTo>
                    <a:pt x="2282" y="21103"/>
                    <a:pt x="1254" y="21930"/>
                    <a:pt x="101" y="22456"/>
                  </a:cubicBezTo>
                  <a:cubicBezTo>
                    <a:pt x="4061" y="16191"/>
                    <a:pt x="4061" y="6366"/>
                    <a:pt x="1" y="0"/>
                  </a:cubicBezTo>
                  <a:cubicBezTo>
                    <a:pt x="1254" y="627"/>
                    <a:pt x="2282" y="1454"/>
                    <a:pt x="3234" y="25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" name="Google Shape;13303;p72">
              <a:extLst>
                <a:ext uri="{FF2B5EF4-FFF2-40B4-BE49-F238E27FC236}">
                  <a16:creationId xmlns="" xmlns:a16="http://schemas.microsoft.com/office/drawing/2014/main" id="{ED830F8C-9CE7-4C80-BC93-6FC1AD380A99}"/>
                </a:ext>
              </a:extLst>
            </p:cNvPr>
            <p:cNvSpPr/>
            <p:nvPr/>
          </p:nvSpPr>
          <p:spPr>
            <a:xfrm>
              <a:off x="10031475" y="2547050"/>
              <a:ext cx="102150" cy="119700"/>
            </a:xfrm>
            <a:custGeom>
              <a:avLst/>
              <a:gdLst/>
              <a:ahLst/>
              <a:cxnLst/>
              <a:rect l="l" t="t" r="r" b="b"/>
              <a:pathLst>
                <a:path w="4086" h="4788" extrusionOk="0">
                  <a:moveTo>
                    <a:pt x="1454" y="927"/>
                  </a:moveTo>
                  <a:lnTo>
                    <a:pt x="2080" y="1028"/>
                  </a:lnTo>
                  <a:lnTo>
                    <a:pt x="3033" y="1128"/>
                  </a:lnTo>
                  <a:cubicBezTo>
                    <a:pt x="3033" y="1128"/>
                    <a:pt x="3033" y="1253"/>
                    <a:pt x="3133" y="1253"/>
                  </a:cubicBezTo>
                  <a:lnTo>
                    <a:pt x="3133" y="1354"/>
                  </a:lnTo>
                  <a:lnTo>
                    <a:pt x="2707" y="3760"/>
                  </a:lnTo>
                  <a:lnTo>
                    <a:pt x="2707" y="3860"/>
                  </a:lnTo>
                  <a:lnTo>
                    <a:pt x="2607" y="3860"/>
                  </a:lnTo>
                  <a:lnTo>
                    <a:pt x="2080" y="3760"/>
                  </a:lnTo>
                  <a:lnTo>
                    <a:pt x="1053" y="3634"/>
                  </a:lnTo>
                  <a:lnTo>
                    <a:pt x="1053" y="3534"/>
                  </a:lnTo>
                  <a:cubicBezTo>
                    <a:pt x="953" y="3534"/>
                    <a:pt x="953" y="3434"/>
                    <a:pt x="953" y="3434"/>
                  </a:cubicBezTo>
                  <a:lnTo>
                    <a:pt x="1354" y="1028"/>
                  </a:lnTo>
                  <a:lnTo>
                    <a:pt x="1354" y="927"/>
                  </a:lnTo>
                  <a:close/>
                  <a:moveTo>
                    <a:pt x="1679" y="0"/>
                  </a:moveTo>
                  <a:cubicBezTo>
                    <a:pt x="1354" y="0"/>
                    <a:pt x="1053" y="100"/>
                    <a:pt x="827" y="201"/>
                  </a:cubicBezTo>
                  <a:cubicBezTo>
                    <a:pt x="627" y="401"/>
                    <a:pt x="526" y="627"/>
                    <a:pt x="426" y="927"/>
                  </a:cubicBezTo>
                  <a:lnTo>
                    <a:pt x="100" y="3333"/>
                  </a:lnTo>
                  <a:cubicBezTo>
                    <a:pt x="0" y="3534"/>
                    <a:pt x="100" y="3860"/>
                    <a:pt x="201" y="4060"/>
                  </a:cubicBezTo>
                  <a:lnTo>
                    <a:pt x="326" y="4060"/>
                  </a:lnTo>
                  <a:cubicBezTo>
                    <a:pt x="426" y="4261"/>
                    <a:pt x="627" y="4486"/>
                    <a:pt x="953" y="4486"/>
                  </a:cubicBezTo>
                  <a:lnTo>
                    <a:pt x="2080" y="4687"/>
                  </a:lnTo>
                  <a:lnTo>
                    <a:pt x="2406" y="4787"/>
                  </a:lnTo>
                  <a:cubicBezTo>
                    <a:pt x="2707" y="4787"/>
                    <a:pt x="3033" y="4687"/>
                    <a:pt x="3233" y="4587"/>
                  </a:cubicBezTo>
                  <a:cubicBezTo>
                    <a:pt x="3459" y="4386"/>
                    <a:pt x="3659" y="4161"/>
                    <a:pt x="3659" y="3860"/>
                  </a:cubicBezTo>
                  <a:lnTo>
                    <a:pt x="4085" y="1454"/>
                  </a:lnTo>
                  <a:cubicBezTo>
                    <a:pt x="4085" y="1253"/>
                    <a:pt x="3960" y="927"/>
                    <a:pt x="3860" y="727"/>
                  </a:cubicBezTo>
                  <a:cubicBezTo>
                    <a:pt x="3659" y="501"/>
                    <a:pt x="3459" y="301"/>
                    <a:pt x="3133" y="301"/>
                  </a:cubicBezTo>
                  <a:lnTo>
                    <a:pt x="2080" y="100"/>
                  </a:lnTo>
                  <a:lnTo>
                    <a:pt x="1679" y="0"/>
                  </a:lnTo>
                  <a:close/>
                </a:path>
              </a:pathLst>
            </a:custGeom>
            <a:solidFill>
              <a:srgbClr val="FD932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" name="Google Shape;13304;p72">
              <a:extLst>
                <a:ext uri="{FF2B5EF4-FFF2-40B4-BE49-F238E27FC236}">
                  <a16:creationId xmlns="" xmlns:a16="http://schemas.microsoft.com/office/drawing/2014/main" id="{EA9C0538-B89F-4855-BBDC-0C0AB4C2FF3E}"/>
                </a:ext>
              </a:extLst>
            </p:cNvPr>
            <p:cNvSpPr/>
            <p:nvPr/>
          </p:nvSpPr>
          <p:spPr>
            <a:xfrm>
              <a:off x="9042100" y="2204925"/>
              <a:ext cx="488125" cy="479975"/>
            </a:xfrm>
            <a:custGeom>
              <a:avLst/>
              <a:gdLst/>
              <a:ahLst/>
              <a:cxnLst/>
              <a:rect l="l" t="t" r="r" b="b"/>
              <a:pathLst>
                <a:path w="19525" h="19199" extrusionOk="0">
                  <a:moveTo>
                    <a:pt x="11079" y="1"/>
                  </a:moveTo>
                  <a:cubicBezTo>
                    <a:pt x="4487" y="4061"/>
                    <a:pt x="1" y="14512"/>
                    <a:pt x="527" y="17119"/>
                  </a:cubicBezTo>
                  <a:cubicBezTo>
                    <a:pt x="928" y="19199"/>
                    <a:pt x="6693" y="17645"/>
                    <a:pt x="12106" y="15039"/>
                  </a:cubicBezTo>
                  <a:cubicBezTo>
                    <a:pt x="19525" y="11580"/>
                    <a:pt x="11379" y="4913"/>
                    <a:pt x="11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" name="Google Shape;13305;p72">
              <a:extLst>
                <a:ext uri="{FF2B5EF4-FFF2-40B4-BE49-F238E27FC236}">
                  <a16:creationId xmlns="" xmlns:a16="http://schemas.microsoft.com/office/drawing/2014/main" id="{8412288E-9C06-4F91-B92E-44E7422FB27C}"/>
                </a:ext>
              </a:extLst>
            </p:cNvPr>
            <p:cNvSpPr/>
            <p:nvPr/>
          </p:nvSpPr>
          <p:spPr>
            <a:xfrm>
              <a:off x="9418050" y="2604050"/>
              <a:ext cx="315825" cy="143525"/>
            </a:xfrm>
            <a:custGeom>
              <a:avLst/>
              <a:gdLst/>
              <a:ahLst/>
              <a:cxnLst/>
              <a:rect l="l" t="t" r="r" b="b"/>
              <a:pathLst>
                <a:path w="12633" h="5741" extrusionOk="0">
                  <a:moveTo>
                    <a:pt x="8973" y="728"/>
                  </a:moveTo>
                  <a:lnTo>
                    <a:pt x="1354" y="1"/>
                  </a:lnTo>
                  <a:cubicBezTo>
                    <a:pt x="201" y="1480"/>
                    <a:pt x="1" y="3033"/>
                    <a:pt x="928" y="4713"/>
                  </a:cubicBezTo>
                  <a:lnTo>
                    <a:pt x="8447" y="5439"/>
                  </a:lnTo>
                  <a:cubicBezTo>
                    <a:pt x="12006" y="5740"/>
                    <a:pt x="12632" y="1154"/>
                    <a:pt x="8973" y="728"/>
                  </a:cubicBezTo>
                  <a:close/>
                </a:path>
              </a:pathLst>
            </a:custGeom>
            <a:solidFill>
              <a:srgbClr val="B8332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" name="Google Shape;13306;p72">
              <a:extLst>
                <a:ext uri="{FF2B5EF4-FFF2-40B4-BE49-F238E27FC236}">
                  <a16:creationId xmlns="" xmlns:a16="http://schemas.microsoft.com/office/drawing/2014/main" id="{B25530E1-5606-42D6-88C5-BFED6441F8A4}"/>
                </a:ext>
              </a:extLst>
            </p:cNvPr>
            <p:cNvSpPr/>
            <p:nvPr/>
          </p:nvSpPr>
          <p:spPr>
            <a:xfrm>
              <a:off x="9268925" y="2580875"/>
              <a:ext cx="185500" cy="143500"/>
            </a:xfrm>
            <a:custGeom>
              <a:avLst/>
              <a:gdLst/>
              <a:ahLst/>
              <a:cxnLst/>
              <a:rect l="l" t="t" r="r" b="b"/>
              <a:pathLst>
                <a:path w="7420" h="5740" extrusionOk="0">
                  <a:moveTo>
                    <a:pt x="4512" y="627"/>
                  </a:moveTo>
                  <a:cubicBezTo>
                    <a:pt x="2933" y="1"/>
                    <a:pt x="1680" y="301"/>
                    <a:pt x="2733" y="1655"/>
                  </a:cubicBezTo>
                  <a:cubicBezTo>
                    <a:pt x="2006" y="1554"/>
                    <a:pt x="327" y="1655"/>
                    <a:pt x="226" y="2908"/>
                  </a:cubicBezTo>
                  <a:cubicBezTo>
                    <a:pt x="1" y="5113"/>
                    <a:pt x="2733" y="5740"/>
                    <a:pt x="5339" y="5013"/>
                  </a:cubicBezTo>
                  <a:cubicBezTo>
                    <a:pt x="6793" y="4687"/>
                    <a:pt x="7419" y="1554"/>
                    <a:pt x="4512" y="6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" name="Google Shape;13307;p72">
              <a:extLst>
                <a:ext uri="{FF2B5EF4-FFF2-40B4-BE49-F238E27FC236}">
                  <a16:creationId xmlns="" xmlns:a16="http://schemas.microsoft.com/office/drawing/2014/main" id="{75AF9CE9-2C28-4280-A9FB-8C09767D7665}"/>
                </a:ext>
              </a:extLst>
            </p:cNvPr>
            <p:cNvSpPr/>
            <p:nvPr/>
          </p:nvSpPr>
          <p:spPr>
            <a:xfrm>
              <a:off x="9389225" y="2590900"/>
              <a:ext cx="70825" cy="144125"/>
            </a:xfrm>
            <a:custGeom>
              <a:avLst/>
              <a:gdLst/>
              <a:ahLst/>
              <a:cxnLst/>
              <a:rect l="l" t="t" r="r" b="b"/>
              <a:pathLst>
                <a:path w="2833" h="5765" extrusionOk="0">
                  <a:moveTo>
                    <a:pt x="2307" y="5239"/>
                  </a:moveTo>
                  <a:cubicBezTo>
                    <a:pt x="1981" y="3885"/>
                    <a:pt x="2307" y="1680"/>
                    <a:pt x="2708" y="627"/>
                  </a:cubicBezTo>
                  <a:cubicBezTo>
                    <a:pt x="2833" y="326"/>
                    <a:pt x="2507" y="126"/>
                    <a:pt x="2307" y="126"/>
                  </a:cubicBezTo>
                  <a:cubicBezTo>
                    <a:pt x="1680" y="1"/>
                    <a:pt x="953" y="1"/>
                    <a:pt x="728" y="527"/>
                  </a:cubicBezTo>
                  <a:cubicBezTo>
                    <a:pt x="101" y="1880"/>
                    <a:pt x="1" y="3660"/>
                    <a:pt x="327" y="5013"/>
                  </a:cubicBezTo>
                  <a:cubicBezTo>
                    <a:pt x="527" y="5539"/>
                    <a:pt x="1154" y="5640"/>
                    <a:pt x="1780" y="5640"/>
                  </a:cubicBezTo>
                  <a:cubicBezTo>
                    <a:pt x="2081" y="5765"/>
                    <a:pt x="2307" y="5539"/>
                    <a:pt x="2307" y="52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" name="Google Shape;13308;p72">
              <a:extLst>
                <a:ext uri="{FF2B5EF4-FFF2-40B4-BE49-F238E27FC236}">
                  <a16:creationId xmlns="" xmlns:a16="http://schemas.microsoft.com/office/drawing/2014/main" id="{368A5258-0D74-4A88-B1ED-59E3D0DF9AE4}"/>
                </a:ext>
              </a:extLst>
            </p:cNvPr>
            <p:cNvSpPr/>
            <p:nvPr/>
          </p:nvSpPr>
          <p:spPr>
            <a:xfrm>
              <a:off x="9305900" y="2050800"/>
              <a:ext cx="526975" cy="733725"/>
            </a:xfrm>
            <a:custGeom>
              <a:avLst/>
              <a:gdLst/>
              <a:ahLst/>
              <a:cxnLst/>
              <a:rect l="l" t="t" r="r" b="b"/>
              <a:pathLst>
                <a:path w="21079" h="29349" extrusionOk="0">
                  <a:moveTo>
                    <a:pt x="2607" y="11805"/>
                  </a:moveTo>
                  <a:cubicBezTo>
                    <a:pt x="0" y="18998"/>
                    <a:pt x="1354" y="26116"/>
                    <a:pt x="5740" y="27770"/>
                  </a:cubicBezTo>
                  <a:cubicBezTo>
                    <a:pt x="10026" y="29349"/>
                    <a:pt x="15765" y="24737"/>
                    <a:pt x="18371" y="17544"/>
                  </a:cubicBezTo>
                  <a:cubicBezTo>
                    <a:pt x="21078" y="10326"/>
                    <a:pt x="19625" y="3233"/>
                    <a:pt x="15339" y="1680"/>
                  </a:cubicBezTo>
                  <a:cubicBezTo>
                    <a:pt x="10953" y="0"/>
                    <a:pt x="5314" y="4587"/>
                    <a:pt x="2607" y="118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" name="Google Shape;13309;p72">
              <a:extLst>
                <a:ext uri="{FF2B5EF4-FFF2-40B4-BE49-F238E27FC236}">
                  <a16:creationId xmlns="" xmlns:a16="http://schemas.microsoft.com/office/drawing/2014/main" id="{160A7D80-C91C-4B16-9158-E5BBE3992990}"/>
                </a:ext>
              </a:extLst>
            </p:cNvPr>
            <p:cNvSpPr/>
            <p:nvPr/>
          </p:nvSpPr>
          <p:spPr>
            <a:xfrm>
              <a:off x="9355400" y="2465575"/>
              <a:ext cx="289500" cy="303300"/>
            </a:xfrm>
            <a:custGeom>
              <a:avLst/>
              <a:gdLst/>
              <a:ahLst/>
              <a:cxnLst/>
              <a:rect l="l" t="t" r="r" b="b"/>
              <a:pathLst>
                <a:path w="11580" h="12132" extrusionOk="0">
                  <a:moveTo>
                    <a:pt x="1053" y="4287"/>
                  </a:moveTo>
                  <a:cubicBezTo>
                    <a:pt x="2081" y="1480"/>
                    <a:pt x="5013" y="1"/>
                    <a:pt x="7720" y="953"/>
                  </a:cubicBezTo>
                  <a:cubicBezTo>
                    <a:pt x="10326" y="1881"/>
                    <a:pt x="11579" y="5014"/>
                    <a:pt x="10552" y="7846"/>
                  </a:cubicBezTo>
                  <a:cubicBezTo>
                    <a:pt x="9499" y="10653"/>
                    <a:pt x="6567" y="12131"/>
                    <a:pt x="3860" y="11179"/>
                  </a:cubicBezTo>
                  <a:cubicBezTo>
                    <a:pt x="1254" y="10252"/>
                    <a:pt x="0" y="7119"/>
                    <a:pt x="1053" y="42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" name="Google Shape;13310;p72">
              <a:extLst>
                <a:ext uri="{FF2B5EF4-FFF2-40B4-BE49-F238E27FC236}">
                  <a16:creationId xmlns="" xmlns:a16="http://schemas.microsoft.com/office/drawing/2014/main" id="{2190EC79-6904-4041-A791-CC959953066D}"/>
                </a:ext>
              </a:extLst>
            </p:cNvPr>
            <p:cNvSpPr/>
            <p:nvPr/>
          </p:nvSpPr>
          <p:spPr>
            <a:xfrm>
              <a:off x="9295250" y="2136625"/>
              <a:ext cx="493750" cy="543275"/>
            </a:xfrm>
            <a:custGeom>
              <a:avLst/>
              <a:gdLst/>
              <a:ahLst/>
              <a:cxnLst/>
              <a:rect l="l" t="t" r="r" b="b"/>
              <a:pathLst>
                <a:path w="19750" h="21731" extrusionOk="0">
                  <a:moveTo>
                    <a:pt x="1880" y="7946"/>
                  </a:moveTo>
                  <a:cubicBezTo>
                    <a:pt x="3760" y="2833"/>
                    <a:pt x="8873" y="1"/>
                    <a:pt x="13259" y="1680"/>
                  </a:cubicBezTo>
                  <a:cubicBezTo>
                    <a:pt x="17645" y="3259"/>
                    <a:pt x="19750" y="8673"/>
                    <a:pt x="17870" y="13786"/>
                  </a:cubicBezTo>
                  <a:cubicBezTo>
                    <a:pt x="15990" y="18923"/>
                    <a:pt x="10853" y="21730"/>
                    <a:pt x="6467" y="20051"/>
                  </a:cubicBezTo>
                  <a:cubicBezTo>
                    <a:pt x="2081" y="18397"/>
                    <a:pt x="0" y="12958"/>
                    <a:pt x="1880" y="7946"/>
                  </a:cubicBezTo>
                  <a:close/>
                </a:path>
              </a:pathLst>
            </a:custGeom>
            <a:solidFill>
              <a:srgbClr val="FFC29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" name="Google Shape;13311;p72">
              <a:extLst>
                <a:ext uri="{FF2B5EF4-FFF2-40B4-BE49-F238E27FC236}">
                  <a16:creationId xmlns="" xmlns:a16="http://schemas.microsoft.com/office/drawing/2014/main" id="{A4ED6AD2-1833-4892-9036-29CBB527416A}"/>
                </a:ext>
              </a:extLst>
            </p:cNvPr>
            <p:cNvSpPr/>
            <p:nvPr/>
          </p:nvSpPr>
          <p:spPr>
            <a:xfrm>
              <a:off x="9454400" y="2390400"/>
              <a:ext cx="292625" cy="320825"/>
            </a:xfrm>
            <a:custGeom>
              <a:avLst/>
              <a:gdLst/>
              <a:ahLst/>
              <a:cxnLst/>
              <a:rect l="l" t="t" r="r" b="b"/>
              <a:pathLst>
                <a:path w="11705" h="12833" extrusionOk="0">
                  <a:moveTo>
                    <a:pt x="1153" y="4687"/>
                  </a:moveTo>
                  <a:cubicBezTo>
                    <a:pt x="2206" y="1655"/>
                    <a:pt x="5238" y="0"/>
                    <a:pt x="7845" y="928"/>
                  </a:cubicBezTo>
                  <a:cubicBezTo>
                    <a:pt x="10451" y="1980"/>
                    <a:pt x="11705" y="5113"/>
                    <a:pt x="10652" y="8146"/>
                  </a:cubicBezTo>
                  <a:cubicBezTo>
                    <a:pt x="9499" y="11153"/>
                    <a:pt x="6492" y="12833"/>
                    <a:pt x="3860" y="11905"/>
                  </a:cubicBezTo>
                  <a:cubicBezTo>
                    <a:pt x="1253" y="10853"/>
                    <a:pt x="0" y="7720"/>
                    <a:pt x="1153" y="46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" name="Google Shape;13312;p72">
              <a:extLst>
                <a:ext uri="{FF2B5EF4-FFF2-40B4-BE49-F238E27FC236}">
                  <a16:creationId xmlns="" xmlns:a16="http://schemas.microsoft.com/office/drawing/2014/main" id="{BB3E1E1D-266C-41D2-9856-DE276F1725F9}"/>
                </a:ext>
              </a:extLst>
            </p:cNvPr>
            <p:cNvSpPr/>
            <p:nvPr/>
          </p:nvSpPr>
          <p:spPr>
            <a:xfrm>
              <a:off x="9532725" y="2176100"/>
              <a:ext cx="292625" cy="320850"/>
            </a:xfrm>
            <a:custGeom>
              <a:avLst/>
              <a:gdLst/>
              <a:ahLst/>
              <a:cxnLst/>
              <a:rect l="l" t="t" r="r" b="b"/>
              <a:pathLst>
                <a:path w="11705" h="12834" extrusionOk="0">
                  <a:moveTo>
                    <a:pt x="1153" y="4688"/>
                  </a:moveTo>
                  <a:cubicBezTo>
                    <a:pt x="0" y="7720"/>
                    <a:pt x="1253" y="10953"/>
                    <a:pt x="3860" y="11906"/>
                  </a:cubicBezTo>
                  <a:cubicBezTo>
                    <a:pt x="6491" y="12833"/>
                    <a:pt x="9499" y="11179"/>
                    <a:pt x="10652" y="8247"/>
                  </a:cubicBezTo>
                  <a:cubicBezTo>
                    <a:pt x="11704" y="5214"/>
                    <a:pt x="10451" y="1981"/>
                    <a:pt x="7845" y="1054"/>
                  </a:cubicBezTo>
                  <a:cubicBezTo>
                    <a:pt x="5238" y="1"/>
                    <a:pt x="2206" y="1680"/>
                    <a:pt x="1153" y="46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" name="Google Shape;13313;p72">
              <a:extLst>
                <a:ext uri="{FF2B5EF4-FFF2-40B4-BE49-F238E27FC236}">
                  <a16:creationId xmlns="" xmlns:a16="http://schemas.microsoft.com/office/drawing/2014/main" id="{0E6B7E70-7F21-4BE0-BE1D-8D7E00ABB5EF}"/>
                </a:ext>
              </a:extLst>
            </p:cNvPr>
            <p:cNvSpPr/>
            <p:nvPr/>
          </p:nvSpPr>
          <p:spPr>
            <a:xfrm>
              <a:off x="9483225" y="2507575"/>
              <a:ext cx="310800" cy="310800"/>
            </a:xfrm>
            <a:custGeom>
              <a:avLst/>
              <a:gdLst/>
              <a:ahLst/>
              <a:cxnLst/>
              <a:rect l="l" t="t" r="r" b="b"/>
              <a:pathLst>
                <a:path w="12432" h="12432" extrusionOk="0">
                  <a:moveTo>
                    <a:pt x="1053" y="4286"/>
                  </a:moveTo>
                  <a:cubicBezTo>
                    <a:pt x="2080" y="1454"/>
                    <a:pt x="5213" y="0"/>
                    <a:pt x="8146" y="1053"/>
                  </a:cubicBezTo>
                  <a:cubicBezTo>
                    <a:pt x="10978" y="2080"/>
                    <a:pt x="12431" y="5339"/>
                    <a:pt x="11379" y="8146"/>
                  </a:cubicBezTo>
                  <a:cubicBezTo>
                    <a:pt x="10351" y="10978"/>
                    <a:pt x="7218" y="12431"/>
                    <a:pt x="4286" y="11379"/>
                  </a:cubicBezTo>
                  <a:cubicBezTo>
                    <a:pt x="1454" y="10351"/>
                    <a:pt x="0" y="7218"/>
                    <a:pt x="1053" y="4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3314;p72">
              <a:extLst>
                <a:ext uri="{FF2B5EF4-FFF2-40B4-BE49-F238E27FC236}">
                  <a16:creationId xmlns="" xmlns:a16="http://schemas.microsoft.com/office/drawing/2014/main" id="{0FABF1BB-CACE-447B-B089-64404A1D8A4A}"/>
                </a:ext>
              </a:extLst>
            </p:cNvPr>
            <p:cNvSpPr/>
            <p:nvPr/>
          </p:nvSpPr>
          <p:spPr>
            <a:xfrm>
              <a:off x="9655525" y="2149800"/>
              <a:ext cx="310800" cy="308300"/>
            </a:xfrm>
            <a:custGeom>
              <a:avLst/>
              <a:gdLst/>
              <a:ahLst/>
              <a:cxnLst/>
              <a:rect l="l" t="t" r="r" b="b"/>
              <a:pathLst>
                <a:path w="12432" h="12332" extrusionOk="0">
                  <a:moveTo>
                    <a:pt x="1053" y="4286"/>
                  </a:moveTo>
                  <a:cubicBezTo>
                    <a:pt x="0" y="7118"/>
                    <a:pt x="1454" y="10251"/>
                    <a:pt x="4286" y="11279"/>
                  </a:cubicBezTo>
                  <a:cubicBezTo>
                    <a:pt x="7093" y="12331"/>
                    <a:pt x="10351" y="10978"/>
                    <a:pt x="11379" y="8045"/>
                  </a:cubicBezTo>
                  <a:cubicBezTo>
                    <a:pt x="12432" y="5238"/>
                    <a:pt x="10978" y="2106"/>
                    <a:pt x="8046" y="1053"/>
                  </a:cubicBezTo>
                  <a:cubicBezTo>
                    <a:pt x="5214" y="0"/>
                    <a:pt x="2081" y="1479"/>
                    <a:pt x="1053" y="4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3315;p72">
              <a:extLst>
                <a:ext uri="{FF2B5EF4-FFF2-40B4-BE49-F238E27FC236}">
                  <a16:creationId xmlns="" xmlns:a16="http://schemas.microsoft.com/office/drawing/2014/main" id="{34D5D505-FA5A-4853-BB4A-C1E08C4FE761}"/>
                </a:ext>
              </a:extLst>
            </p:cNvPr>
            <p:cNvSpPr/>
            <p:nvPr/>
          </p:nvSpPr>
          <p:spPr>
            <a:xfrm>
              <a:off x="9684350" y="2303925"/>
              <a:ext cx="310800" cy="308300"/>
            </a:xfrm>
            <a:custGeom>
              <a:avLst/>
              <a:gdLst/>
              <a:ahLst/>
              <a:cxnLst/>
              <a:rect l="l" t="t" r="r" b="b"/>
              <a:pathLst>
                <a:path w="12432" h="12332" extrusionOk="0">
                  <a:moveTo>
                    <a:pt x="1053" y="4286"/>
                  </a:moveTo>
                  <a:cubicBezTo>
                    <a:pt x="0" y="7094"/>
                    <a:pt x="1454" y="10226"/>
                    <a:pt x="4286" y="11279"/>
                  </a:cubicBezTo>
                  <a:cubicBezTo>
                    <a:pt x="7193" y="12332"/>
                    <a:pt x="10326" y="10853"/>
                    <a:pt x="11379" y="8046"/>
                  </a:cubicBezTo>
                  <a:cubicBezTo>
                    <a:pt x="12431" y="5214"/>
                    <a:pt x="10953" y="2081"/>
                    <a:pt x="8146" y="1053"/>
                  </a:cubicBezTo>
                  <a:cubicBezTo>
                    <a:pt x="5213" y="1"/>
                    <a:pt x="2081" y="1354"/>
                    <a:pt x="1053" y="4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3316;p72">
              <a:extLst>
                <a:ext uri="{FF2B5EF4-FFF2-40B4-BE49-F238E27FC236}">
                  <a16:creationId xmlns="" xmlns:a16="http://schemas.microsoft.com/office/drawing/2014/main" id="{162F8B49-2E6D-444E-9CA0-0AD4F59E6B72}"/>
                </a:ext>
              </a:extLst>
            </p:cNvPr>
            <p:cNvSpPr/>
            <p:nvPr/>
          </p:nvSpPr>
          <p:spPr>
            <a:xfrm>
              <a:off x="9420550" y="2432375"/>
              <a:ext cx="44525" cy="88375"/>
            </a:xfrm>
            <a:custGeom>
              <a:avLst/>
              <a:gdLst/>
              <a:ahLst/>
              <a:cxnLst/>
              <a:rect l="l" t="t" r="r" b="b"/>
              <a:pathLst>
                <a:path w="1781" h="3535" extrusionOk="0">
                  <a:moveTo>
                    <a:pt x="1254" y="1"/>
                  </a:moveTo>
                  <a:cubicBezTo>
                    <a:pt x="1204" y="1"/>
                    <a:pt x="1154" y="26"/>
                    <a:pt x="1154" y="76"/>
                  </a:cubicBezTo>
                  <a:cubicBezTo>
                    <a:pt x="1054" y="201"/>
                    <a:pt x="1054" y="301"/>
                    <a:pt x="1154" y="402"/>
                  </a:cubicBezTo>
                  <a:cubicBezTo>
                    <a:pt x="1154" y="402"/>
                    <a:pt x="1254" y="502"/>
                    <a:pt x="1254" y="702"/>
                  </a:cubicBezTo>
                  <a:cubicBezTo>
                    <a:pt x="1354" y="928"/>
                    <a:pt x="1354" y="1329"/>
                    <a:pt x="1254" y="1755"/>
                  </a:cubicBezTo>
                  <a:cubicBezTo>
                    <a:pt x="1154" y="2181"/>
                    <a:pt x="953" y="2482"/>
                    <a:pt x="728" y="2808"/>
                  </a:cubicBezTo>
                  <a:cubicBezTo>
                    <a:pt x="527" y="2908"/>
                    <a:pt x="427" y="3008"/>
                    <a:pt x="201" y="3108"/>
                  </a:cubicBezTo>
                  <a:cubicBezTo>
                    <a:pt x="101" y="3108"/>
                    <a:pt x="1" y="3209"/>
                    <a:pt x="101" y="3334"/>
                  </a:cubicBezTo>
                  <a:cubicBezTo>
                    <a:pt x="101" y="3434"/>
                    <a:pt x="201" y="3534"/>
                    <a:pt x="327" y="3534"/>
                  </a:cubicBezTo>
                  <a:cubicBezTo>
                    <a:pt x="627" y="3434"/>
                    <a:pt x="828" y="3334"/>
                    <a:pt x="1054" y="3108"/>
                  </a:cubicBezTo>
                  <a:cubicBezTo>
                    <a:pt x="1254" y="2808"/>
                    <a:pt x="1455" y="2281"/>
                    <a:pt x="1680" y="1855"/>
                  </a:cubicBezTo>
                  <a:cubicBezTo>
                    <a:pt x="1780" y="1454"/>
                    <a:pt x="1780" y="928"/>
                    <a:pt x="1680" y="602"/>
                  </a:cubicBezTo>
                  <a:cubicBezTo>
                    <a:pt x="1680" y="402"/>
                    <a:pt x="1580" y="201"/>
                    <a:pt x="1354" y="76"/>
                  </a:cubicBezTo>
                  <a:cubicBezTo>
                    <a:pt x="1354" y="26"/>
                    <a:pt x="1304" y="1"/>
                    <a:pt x="1254" y="1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3317;p72">
              <a:extLst>
                <a:ext uri="{FF2B5EF4-FFF2-40B4-BE49-F238E27FC236}">
                  <a16:creationId xmlns="" xmlns:a16="http://schemas.microsoft.com/office/drawing/2014/main" id="{F3F41017-8DAD-49CE-B771-D3578E11267C}"/>
                </a:ext>
              </a:extLst>
            </p:cNvPr>
            <p:cNvSpPr/>
            <p:nvPr/>
          </p:nvSpPr>
          <p:spPr>
            <a:xfrm>
              <a:off x="9462550" y="2330250"/>
              <a:ext cx="151025" cy="151025"/>
            </a:xfrm>
            <a:custGeom>
              <a:avLst/>
              <a:gdLst/>
              <a:ahLst/>
              <a:cxnLst/>
              <a:rect l="l" t="t" r="r" b="b"/>
              <a:pathLst>
                <a:path w="6041" h="6041" extrusionOk="0">
                  <a:moveTo>
                    <a:pt x="526" y="2081"/>
                  </a:moveTo>
                  <a:cubicBezTo>
                    <a:pt x="927" y="727"/>
                    <a:pt x="2506" y="0"/>
                    <a:pt x="3860" y="527"/>
                  </a:cubicBezTo>
                  <a:cubicBezTo>
                    <a:pt x="5313" y="1028"/>
                    <a:pt x="6040" y="2607"/>
                    <a:pt x="5539" y="3960"/>
                  </a:cubicBezTo>
                  <a:cubicBezTo>
                    <a:pt x="5013" y="5314"/>
                    <a:pt x="3434" y="6041"/>
                    <a:pt x="2080" y="5539"/>
                  </a:cubicBezTo>
                  <a:cubicBezTo>
                    <a:pt x="727" y="5013"/>
                    <a:pt x="0" y="3534"/>
                    <a:pt x="526" y="2081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3318;p72">
              <a:extLst>
                <a:ext uri="{FF2B5EF4-FFF2-40B4-BE49-F238E27FC236}">
                  <a16:creationId xmlns="" xmlns:a16="http://schemas.microsoft.com/office/drawing/2014/main" id="{CE3C559C-A3D5-4929-BC70-40597B9A2E8D}"/>
                </a:ext>
              </a:extLst>
            </p:cNvPr>
            <p:cNvSpPr/>
            <p:nvPr/>
          </p:nvSpPr>
          <p:spPr>
            <a:xfrm>
              <a:off x="9423075" y="2214950"/>
              <a:ext cx="102150" cy="120325"/>
            </a:xfrm>
            <a:custGeom>
              <a:avLst/>
              <a:gdLst/>
              <a:ahLst/>
              <a:cxnLst/>
              <a:rect l="l" t="t" r="r" b="b"/>
              <a:pathLst>
                <a:path w="4086" h="4813" extrusionOk="0">
                  <a:moveTo>
                    <a:pt x="1153" y="1680"/>
                  </a:moveTo>
                  <a:cubicBezTo>
                    <a:pt x="326" y="2833"/>
                    <a:pt x="0" y="4086"/>
                    <a:pt x="627" y="4512"/>
                  </a:cubicBezTo>
                  <a:cubicBezTo>
                    <a:pt x="1153" y="4813"/>
                    <a:pt x="1253" y="3460"/>
                    <a:pt x="2105" y="2307"/>
                  </a:cubicBezTo>
                  <a:cubicBezTo>
                    <a:pt x="2933" y="1254"/>
                    <a:pt x="4085" y="753"/>
                    <a:pt x="3559" y="427"/>
                  </a:cubicBezTo>
                  <a:cubicBezTo>
                    <a:pt x="3033" y="1"/>
                    <a:pt x="1980" y="627"/>
                    <a:pt x="1153" y="16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3319;p72">
              <a:extLst>
                <a:ext uri="{FF2B5EF4-FFF2-40B4-BE49-F238E27FC236}">
                  <a16:creationId xmlns="" xmlns:a16="http://schemas.microsoft.com/office/drawing/2014/main" id="{52BEBCAE-57BE-4AD1-A1A7-92AD968DF5C3}"/>
                </a:ext>
              </a:extLst>
            </p:cNvPr>
            <p:cNvSpPr/>
            <p:nvPr/>
          </p:nvSpPr>
          <p:spPr>
            <a:xfrm>
              <a:off x="9373575" y="2397925"/>
              <a:ext cx="55150" cy="127825"/>
            </a:xfrm>
            <a:custGeom>
              <a:avLst/>
              <a:gdLst/>
              <a:ahLst/>
              <a:cxnLst/>
              <a:rect l="l" t="t" r="r" b="b"/>
              <a:pathLst>
                <a:path w="2206" h="5113" extrusionOk="0">
                  <a:moveTo>
                    <a:pt x="100" y="2506"/>
                  </a:moveTo>
                  <a:cubicBezTo>
                    <a:pt x="201" y="1053"/>
                    <a:pt x="827" y="0"/>
                    <a:pt x="1454" y="0"/>
                  </a:cubicBezTo>
                  <a:cubicBezTo>
                    <a:pt x="2206" y="100"/>
                    <a:pt x="1354" y="1253"/>
                    <a:pt x="1354" y="2607"/>
                  </a:cubicBezTo>
                  <a:cubicBezTo>
                    <a:pt x="1253" y="4085"/>
                    <a:pt x="1780" y="5113"/>
                    <a:pt x="1153" y="5113"/>
                  </a:cubicBezTo>
                  <a:cubicBezTo>
                    <a:pt x="527" y="5013"/>
                    <a:pt x="0" y="3860"/>
                    <a:pt x="100" y="25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5" name="Google Shape;13320;p72">
              <a:extLst>
                <a:ext uri="{FF2B5EF4-FFF2-40B4-BE49-F238E27FC236}">
                  <a16:creationId xmlns="" xmlns:a16="http://schemas.microsoft.com/office/drawing/2014/main" id="{C07E1296-599A-4C74-8156-860B79043B4F}"/>
                </a:ext>
              </a:extLst>
            </p:cNvPr>
            <p:cNvSpPr/>
            <p:nvPr/>
          </p:nvSpPr>
          <p:spPr>
            <a:xfrm>
              <a:off x="9164925" y="2066450"/>
              <a:ext cx="446125" cy="577100"/>
            </a:xfrm>
            <a:custGeom>
              <a:avLst/>
              <a:gdLst/>
              <a:ahLst/>
              <a:cxnLst/>
              <a:rect l="l" t="t" r="r" b="b"/>
              <a:pathLst>
                <a:path w="17845" h="23084" extrusionOk="0">
                  <a:moveTo>
                    <a:pt x="2080" y="8873"/>
                  </a:moveTo>
                  <a:cubicBezTo>
                    <a:pt x="4286" y="3234"/>
                    <a:pt x="9925" y="1"/>
                    <a:pt x="14812" y="1881"/>
                  </a:cubicBezTo>
                  <a:cubicBezTo>
                    <a:pt x="15965" y="2307"/>
                    <a:pt x="17018" y="2933"/>
                    <a:pt x="17845" y="3760"/>
                  </a:cubicBezTo>
                  <a:cubicBezTo>
                    <a:pt x="13985" y="4061"/>
                    <a:pt x="10226" y="6893"/>
                    <a:pt x="8547" y="11279"/>
                  </a:cubicBezTo>
                  <a:cubicBezTo>
                    <a:pt x="6993" y="15665"/>
                    <a:pt x="7920" y="20252"/>
                    <a:pt x="10752" y="22984"/>
                  </a:cubicBezTo>
                  <a:cubicBezTo>
                    <a:pt x="9599" y="23084"/>
                    <a:pt x="8446" y="22858"/>
                    <a:pt x="7294" y="22457"/>
                  </a:cubicBezTo>
                  <a:cubicBezTo>
                    <a:pt x="2281" y="20678"/>
                    <a:pt x="0" y="14613"/>
                    <a:pt x="2080" y="88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6" name="Google Shape;13321;p72">
              <a:extLst>
                <a:ext uri="{FF2B5EF4-FFF2-40B4-BE49-F238E27FC236}">
                  <a16:creationId xmlns="" xmlns:a16="http://schemas.microsoft.com/office/drawing/2014/main" id="{B6AC3D49-8FAB-47E9-8906-6E31A721E39B}"/>
                </a:ext>
              </a:extLst>
            </p:cNvPr>
            <p:cNvSpPr/>
            <p:nvPr/>
          </p:nvSpPr>
          <p:spPr>
            <a:xfrm>
              <a:off x="9480700" y="2397925"/>
              <a:ext cx="42025" cy="39500"/>
            </a:xfrm>
            <a:custGeom>
              <a:avLst/>
              <a:gdLst/>
              <a:ahLst/>
              <a:cxnLst/>
              <a:rect l="l" t="t" r="r" b="b"/>
              <a:pathLst>
                <a:path w="1681" h="1580" extrusionOk="0">
                  <a:moveTo>
                    <a:pt x="101" y="526"/>
                  </a:moveTo>
                  <a:cubicBezTo>
                    <a:pt x="302" y="100"/>
                    <a:pt x="728" y="0"/>
                    <a:pt x="1054" y="100"/>
                  </a:cubicBezTo>
                  <a:cubicBezTo>
                    <a:pt x="1455" y="201"/>
                    <a:pt x="1680" y="627"/>
                    <a:pt x="1455" y="1053"/>
                  </a:cubicBezTo>
                  <a:cubicBezTo>
                    <a:pt x="1354" y="1354"/>
                    <a:pt x="928" y="1579"/>
                    <a:pt x="527" y="1454"/>
                  </a:cubicBezTo>
                  <a:cubicBezTo>
                    <a:pt x="201" y="1354"/>
                    <a:pt x="1" y="953"/>
                    <a:pt x="101" y="526"/>
                  </a:cubicBezTo>
                  <a:close/>
                </a:path>
              </a:pathLst>
            </a:custGeom>
            <a:solidFill>
              <a:srgbClr val="FAC2B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7" name="Google Shape;13322;p72">
              <a:extLst>
                <a:ext uri="{FF2B5EF4-FFF2-40B4-BE49-F238E27FC236}">
                  <a16:creationId xmlns="" xmlns:a16="http://schemas.microsoft.com/office/drawing/2014/main" id="{7BBC2E08-5D7C-4377-B651-4181B93D2168}"/>
                </a:ext>
              </a:extLst>
            </p:cNvPr>
            <p:cNvSpPr/>
            <p:nvPr/>
          </p:nvSpPr>
          <p:spPr>
            <a:xfrm>
              <a:off x="9488225" y="2247075"/>
              <a:ext cx="47025" cy="85700"/>
            </a:xfrm>
            <a:custGeom>
              <a:avLst/>
              <a:gdLst/>
              <a:ahLst/>
              <a:cxnLst/>
              <a:rect l="l" t="t" r="r" b="b"/>
              <a:pathLst>
                <a:path w="1881" h="3428" extrusionOk="0">
                  <a:moveTo>
                    <a:pt x="1530" y="0"/>
                  </a:moveTo>
                  <a:cubicBezTo>
                    <a:pt x="1479" y="0"/>
                    <a:pt x="1429" y="32"/>
                    <a:pt x="1379" y="94"/>
                  </a:cubicBezTo>
                  <a:cubicBezTo>
                    <a:pt x="1254" y="94"/>
                    <a:pt x="1254" y="295"/>
                    <a:pt x="1379" y="395"/>
                  </a:cubicBezTo>
                  <a:cubicBezTo>
                    <a:pt x="1479" y="495"/>
                    <a:pt x="1479" y="721"/>
                    <a:pt x="1479" y="921"/>
                  </a:cubicBezTo>
                  <a:cubicBezTo>
                    <a:pt x="1479" y="1222"/>
                    <a:pt x="1379" y="1648"/>
                    <a:pt x="1254" y="2074"/>
                  </a:cubicBezTo>
                  <a:cubicBezTo>
                    <a:pt x="1053" y="2375"/>
                    <a:pt x="853" y="2701"/>
                    <a:pt x="527" y="2901"/>
                  </a:cubicBezTo>
                  <a:cubicBezTo>
                    <a:pt x="427" y="3002"/>
                    <a:pt x="327" y="3002"/>
                    <a:pt x="226" y="3002"/>
                  </a:cubicBezTo>
                  <a:cubicBezTo>
                    <a:pt x="126" y="3002"/>
                    <a:pt x="1" y="3102"/>
                    <a:pt x="1" y="3227"/>
                  </a:cubicBezTo>
                  <a:cubicBezTo>
                    <a:pt x="1" y="3327"/>
                    <a:pt x="126" y="3428"/>
                    <a:pt x="226" y="3428"/>
                  </a:cubicBezTo>
                  <a:cubicBezTo>
                    <a:pt x="427" y="3428"/>
                    <a:pt x="627" y="3327"/>
                    <a:pt x="853" y="3227"/>
                  </a:cubicBezTo>
                  <a:cubicBezTo>
                    <a:pt x="1053" y="3002"/>
                    <a:pt x="1379" y="2601"/>
                    <a:pt x="1580" y="2175"/>
                  </a:cubicBezTo>
                  <a:cubicBezTo>
                    <a:pt x="1780" y="1748"/>
                    <a:pt x="1880" y="1347"/>
                    <a:pt x="1880" y="921"/>
                  </a:cubicBezTo>
                  <a:cubicBezTo>
                    <a:pt x="1880" y="596"/>
                    <a:pt x="1780" y="295"/>
                    <a:pt x="1680" y="94"/>
                  </a:cubicBezTo>
                  <a:cubicBezTo>
                    <a:pt x="1630" y="32"/>
                    <a:pt x="1580" y="0"/>
                    <a:pt x="1530" y="0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8" name="Google Shape;13323;p72">
              <a:extLst>
                <a:ext uri="{FF2B5EF4-FFF2-40B4-BE49-F238E27FC236}">
                  <a16:creationId xmlns="" xmlns:a16="http://schemas.microsoft.com/office/drawing/2014/main" id="{C17E2D2E-5A70-4862-B8A1-C636AC2A429D}"/>
                </a:ext>
              </a:extLst>
            </p:cNvPr>
            <p:cNvSpPr/>
            <p:nvPr/>
          </p:nvSpPr>
          <p:spPr>
            <a:xfrm>
              <a:off x="9616675" y="2421725"/>
              <a:ext cx="52025" cy="52025"/>
            </a:xfrm>
            <a:custGeom>
              <a:avLst/>
              <a:gdLst/>
              <a:ahLst/>
              <a:cxnLst/>
              <a:rect l="l" t="t" r="r" b="b"/>
              <a:pathLst>
                <a:path w="2081" h="2081" extrusionOk="0">
                  <a:moveTo>
                    <a:pt x="201" y="727"/>
                  </a:moveTo>
                  <a:cubicBezTo>
                    <a:pt x="402" y="201"/>
                    <a:pt x="928" y="1"/>
                    <a:pt x="1354" y="101"/>
                  </a:cubicBezTo>
                  <a:cubicBezTo>
                    <a:pt x="1880" y="301"/>
                    <a:pt x="2081" y="828"/>
                    <a:pt x="1981" y="1354"/>
                  </a:cubicBezTo>
                  <a:cubicBezTo>
                    <a:pt x="1755" y="1755"/>
                    <a:pt x="1254" y="2081"/>
                    <a:pt x="727" y="1880"/>
                  </a:cubicBezTo>
                  <a:cubicBezTo>
                    <a:pt x="301" y="1655"/>
                    <a:pt x="1" y="1128"/>
                    <a:pt x="201" y="727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9" name="Google Shape;13324;p72">
              <a:extLst>
                <a:ext uri="{FF2B5EF4-FFF2-40B4-BE49-F238E27FC236}">
                  <a16:creationId xmlns="" xmlns:a16="http://schemas.microsoft.com/office/drawing/2014/main" id="{10EF6924-D771-4A7A-85A0-F31D7D73D4F9}"/>
                </a:ext>
              </a:extLst>
            </p:cNvPr>
            <p:cNvSpPr/>
            <p:nvPr/>
          </p:nvSpPr>
          <p:spPr>
            <a:xfrm>
              <a:off x="8971300" y="2547050"/>
              <a:ext cx="206800" cy="206150"/>
            </a:xfrm>
            <a:custGeom>
              <a:avLst/>
              <a:gdLst/>
              <a:ahLst/>
              <a:cxnLst/>
              <a:rect l="l" t="t" r="r" b="b"/>
              <a:pathLst>
                <a:path w="8272" h="8246" extrusionOk="0">
                  <a:moveTo>
                    <a:pt x="126" y="4386"/>
                  </a:moveTo>
                  <a:cubicBezTo>
                    <a:pt x="1" y="2080"/>
                    <a:pt x="1680" y="201"/>
                    <a:pt x="3886" y="100"/>
                  </a:cubicBezTo>
                  <a:cubicBezTo>
                    <a:pt x="6166" y="0"/>
                    <a:pt x="8046" y="1755"/>
                    <a:pt x="8146" y="3960"/>
                  </a:cubicBezTo>
                  <a:cubicBezTo>
                    <a:pt x="8272" y="6140"/>
                    <a:pt x="6492" y="8020"/>
                    <a:pt x="4287" y="8146"/>
                  </a:cubicBezTo>
                  <a:cubicBezTo>
                    <a:pt x="2106" y="8246"/>
                    <a:pt x="226" y="6567"/>
                    <a:pt x="126" y="43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0" name="Google Shape;13325;p72">
              <a:extLst>
                <a:ext uri="{FF2B5EF4-FFF2-40B4-BE49-F238E27FC236}">
                  <a16:creationId xmlns="" xmlns:a16="http://schemas.microsoft.com/office/drawing/2014/main" id="{8C733C4C-D849-4D5D-91BB-3584FA534815}"/>
                </a:ext>
              </a:extLst>
            </p:cNvPr>
            <p:cNvSpPr/>
            <p:nvPr/>
          </p:nvSpPr>
          <p:spPr>
            <a:xfrm>
              <a:off x="9726325" y="2077125"/>
              <a:ext cx="258175" cy="297625"/>
            </a:xfrm>
            <a:custGeom>
              <a:avLst/>
              <a:gdLst/>
              <a:ahLst/>
              <a:cxnLst/>
              <a:rect l="l" t="t" r="r" b="b"/>
              <a:pathLst>
                <a:path w="10327" h="11905" extrusionOk="0">
                  <a:moveTo>
                    <a:pt x="2081" y="5414"/>
                  </a:moveTo>
                  <a:lnTo>
                    <a:pt x="6366" y="11905"/>
                  </a:lnTo>
                  <a:cubicBezTo>
                    <a:pt x="8246" y="11905"/>
                    <a:pt x="9499" y="10952"/>
                    <a:pt x="10326" y="9173"/>
                  </a:cubicBezTo>
                  <a:lnTo>
                    <a:pt x="6041" y="2907"/>
                  </a:lnTo>
                  <a:cubicBezTo>
                    <a:pt x="3960" y="0"/>
                    <a:pt x="1" y="2381"/>
                    <a:pt x="2081" y="5414"/>
                  </a:cubicBez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1" name="Google Shape;13326;p72">
              <a:extLst>
                <a:ext uri="{FF2B5EF4-FFF2-40B4-BE49-F238E27FC236}">
                  <a16:creationId xmlns="" xmlns:a16="http://schemas.microsoft.com/office/drawing/2014/main" id="{71A413F5-EDFA-4E29-93D3-8AA6B280B0D8}"/>
                </a:ext>
              </a:extLst>
            </p:cNvPr>
            <p:cNvSpPr/>
            <p:nvPr/>
          </p:nvSpPr>
          <p:spPr>
            <a:xfrm>
              <a:off x="9895500" y="2324600"/>
              <a:ext cx="185500" cy="172350"/>
            </a:xfrm>
            <a:custGeom>
              <a:avLst/>
              <a:gdLst/>
              <a:ahLst/>
              <a:cxnLst/>
              <a:rect l="l" t="t" r="r" b="b"/>
              <a:pathLst>
                <a:path w="7420" h="6894" extrusionOk="0">
                  <a:moveTo>
                    <a:pt x="1053" y="4387"/>
                  </a:moveTo>
                  <a:cubicBezTo>
                    <a:pt x="1680" y="5966"/>
                    <a:pt x="2732" y="6693"/>
                    <a:pt x="3133" y="5013"/>
                  </a:cubicBezTo>
                  <a:cubicBezTo>
                    <a:pt x="3459" y="5765"/>
                    <a:pt x="4612" y="6893"/>
                    <a:pt x="5539" y="6166"/>
                  </a:cubicBezTo>
                  <a:cubicBezTo>
                    <a:pt x="7419" y="4913"/>
                    <a:pt x="6166" y="2407"/>
                    <a:pt x="3985" y="953"/>
                  </a:cubicBezTo>
                  <a:cubicBezTo>
                    <a:pt x="2833" y="1"/>
                    <a:pt x="1" y="1480"/>
                    <a:pt x="1053" y="4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2" name="Google Shape;13327;p72">
              <a:extLst>
                <a:ext uri="{FF2B5EF4-FFF2-40B4-BE49-F238E27FC236}">
                  <a16:creationId xmlns="" xmlns:a16="http://schemas.microsoft.com/office/drawing/2014/main" id="{D5222CE9-B7D2-4E8A-9124-C32649522477}"/>
                </a:ext>
              </a:extLst>
            </p:cNvPr>
            <p:cNvSpPr/>
            <p:nvPr/>
          </p:nvSpPr>
          <p:spPr>
            <a:xfrm>
              <a:off x="9874825" y="2298925"/>
              <a:ext cx="138500" cy="112175"/>
            </a:xfrm>
            <a:custGeom>
              <a:avLst/>
              <a:gdLst/>
              <a:ahLst/>
              <a:cxnLst/>
              <a:rect l="l" t="t" r="r" b="b"/>
              <a:pathLst>
                <a:path w="5540" h="4487" extrusionOk="0">
                  <a:moveTo>
                    <a:pt x="4186" y="201"/>
                  </a:moveTo>
                  <a:cubicBezTo>
                    <a:pt x="3234" y="1253"/>
                    <a:pt x="1454" y="2507"/>
                    <a:pt x="326" y="2807"/>
                  </a:cubicBezTo>
                  <a:cubicBezTo>
                    <a:pt x="0" y="2908"/>
                    <a:pt x="101" y="3233"/>
                    <a:pt x="201" y="3434"/>
                  </a:cubicBezTo>
                  <a:cubicBezTo>
                    <a:pt x="527" y="3960"/>
                    <a:pt x="953" y="4486"/>
                    <a:pt x="1454" y="4386"/>
                  </a:cubicBezTo>
                  <a:cubicBezTo>
                    <a:pt x="2933" y="3960"/>
                    <a:pt x="4386" y="2908"/>
                    <a:pt x="5213" y="1780"/>
                  </a:cubicBezTo>
                  <a:cubicBezTo>
                    <a:pt x="5539" y="1354"/>
                    <a:pt x="5213" y="727"/>
                    <a:pt x="4812" y="301"/>
                  </a:cubicBezTo>
                  <a:cubicBezTo>
                    <a:pt x="4712" y="101"/>
                    <a:pt x="4386" y="0"/>
                    <a:pt x="4186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3" name="Google Shape;13328;p72">
              <a:extLst>
                <a:ext uri="{FF2B5EF4-FFF2-40B4-BE49-F238E27FC236}">
                  <a16:creationId xmlns="" xmlns:a16="http://schemas.microsoft.com/office/drawing/2014/main" id="{DB4BD754-5E27-4A7E-8E66-FCF56E05514B}"/>
                </a:ext>
              </a:extLst>
            </p:cNvPr>
            <p:cNvSpPr/>
            <p:nvPr/>
          </p:nvSpPr>
          <p:spPr>
            <a:xfrm>
              <a:off x="9679325" y="1771350"/>
              <a:ext cx="52050" cy="224325"/>
            </a:xfrm>
            <a:custGeom>
              <a:avLst/>
              <a:gdLst/>
              <a:ahLst/>
              <a:cxnLst/>
              <a:rect l="l" t="t" r="r" b="b"/>
              <a:pathLst>
                <a:path w="2082" h="8973" extrusionOk="0">
                  <a:moveTo>
                    <a:pt x="1655" y="0"/>
                  </a:moveTo>
                  <a:lnTo>
                    <a:pt x="627" y="101"/>
                  </a:lnTo>
                  <a:lnTo>
                    <a:pt x="302" y="101"/>
                  </a:lnTo>
                  <a:lnTo>
                    <a:pt x="101" y="326"/>
                  </a:lnTo>
                  <a:cubicBezTo>
                    <a:pt x="101" y="627"/>
                    <a:pt x="302" y="727"/>
                    <a:pt x="728" y="727"/>
                  </a:cubicBezTo>
                  <a:cubicBezTo>
                    <a:pt x="928" y="727"/>
                    <a:pt x="1129" y="727"/>
                    <a:pt x="1454" y="627"/>
                  </a:cubicBezTo>
                  <a:lnTo>
                    <a:pt x="1454" y="627"/>
                  </a:lnTo>
                  <a:cubicBezTo>
                    <a:pt x="1354" y="1153"/>
                    <a:pt x="1354" y="1980"/>
                    <a:pt x="1129" y="3033"/>
                  </a:cubicBezTo>
                  <a:cubicBezTo>
                    <a:pt x="1028" y="4186"/>
                    <a:pt x="828" y="5339"/>
                    <a:pt x="627" y="6467"/>
                  </a:cubicBezTo>
                  <a:cubicBezTo>
                    <a:pt x="402" y="7619"/>
                    <a:pt x="201" y="8346"/>
                    <a:pt x="1" y="8672"/>
                  </a:cubicBezTo>
                  <a:cubicBezTo>
                    <a:pt x="101" y="8873"/>
                    <a:pt x="201" y="8973"/>
                    <a:pt x="402" y="8973"/>
                  </a:cubicBezTo>
                  <a:lnTo>
                    <a:pt x="1755" y="8873"/>
                  </a:lnTo>
                  <a:lnTo>
                    <a:pt x="1981" y="8772"/>
                  </a:lnTo>
                  <a:lnTo>
                    <a:pt x="1981" y="8672"/>
                  </a:lnTo>
                  <a:cubicBezTo>
                    <a:pt x="1981" y="8472"/>
                    <a:pt x="1755" y="8346"/>
                    <a:pt x="1354" y="8346"/>
                  </a:cubicBezTo>
                  <a:lnTo>
                    <a:pt x="728" y="8346"/>
                  </a:lnTo>
                  <a:cubicBezTo>
                    <a:pt x="1555" y="5013"/>
                    <a:pt x="2081" y="2406"/>
                    <a:pt x="2081" y="326"/>
                  </a:cubicBezTo>
                  <a:cubicBezTo>
                    <a:pt x="2081" y="201"/>
                    <a:pt x="1981" y="201"/>
                    <a:pt x="1981" y="101"/>
                  </a:cubicBezTo>
                  <a:cubicBezTo>
                    <a:pt x="1881" y="0"/>
                    <a:pt x="1755" y="0"/>
                    <a:pt x="1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4" name="Google Shape;13329;p72">
              <a:extLst>
                <a:ext uri="{FF2B5EF4-FFF2-40B4-BE49-F238E27FC236}">
                  <a16:creationId xmlns="" xmlns:a16="http://schemas.microsoft.com/office/drawing/2014/main" id="{F439C3C1-9398-4117-887B-BF2FED75BF81}"/>
                </a:ext>
              </a:extLst>
            </p:cNvPr>
            <p:cNvSpPr/>
            <p:nvPr/>
          </p:nvSpPr>
          <p:spPr>
            <a:xfrm>
              <a:off x="9788975" y="1708700"/>
              <a:ext cx="36375" cy="167300"/>
            </a:xfrm>
            <a:custGeom>
              <a:avLst/>
              <a:gdLst/>
              <a:ahLst/>
              <a:cxnLst/>
              <a:rect l="l" t="t" r="r" b="b"/>
              <a:pathLst>
                <a:path w="1455" h="6692" extrusionOk="0">
                  <a:moveTo>
                    <a:pt x="201" y="0"/>
                  </a:moveTo>
                  <a:lnTo>
                    <a:pt x="101" y="201"/>
                  </a:lnTo>
                  <a:cubicBezTo>
                    <a:pt x="101" y="426"/>
                    <a:pt x="201" y="526"/>
                    <a:pt x="502" y="526"/>
                  </a:cubicBezTo>
                  <a:cubicBezTo>
                    <a:pt x="627" y="526"/>
                    <a:pt x="828" y="526"/>
                    <a:pt x="1028" y="426"/>
                  </a:cubicBezTo>
                  <a:lnTo>
                    <a:pt x="1028" y="426"/>
                  </a:lnTo>
                  <a:cubicBezTo>
                    <a:pt x="1028" y="827"/>
                    <a:pt x="928" y="1454"/>
                    <a:pt x="828" y="2306"/>
                  </a:cubicBezTo>
                  <a:cubicBezTo>
                    <a:pt x="728" y="3133"/>
                    <a:pt x="627" y="3960"/>
                    <a:pt x="402" y="4812"/>
                  </a:cubicBezTo>
                  <a:cubicBezTo>
                    <a:pt x="302" y="5739"/>
                    <a:pt x="101" y="6266"/>
                    <a:pt x="1" y="6466"/>
                  </a:cubicBezTo>
                  <a:cubicBezTo>
                    <a:pt x="1" y="6692"/>
                    <a:pt x="101" y="6692"/>
                    <a:pt x="201" y="6692"/>
                  </a:cubicBezTo>
                  <a:lnTo>
                    <a:pt x="1354" y="6692"/>
                  </a:lnTo>
                  <a:lnTo>
                    <a:pt x="1454" y="6592"/>
                  </a:lnTo>
                  <a:lnTo>
                    <a:pt x="1454" y="6466"/>
                  </a:lnTo>
                  <a:cubicBezTo>
                    <a:pt x="1454" y="6366"/>
                    <a:pt x="1254" y="6266"/>
                    <a:pt x="928" y="6266"/>
                  </a:cubicBezTo>
                  <a:lnTo>
                    <a:pt x="502" y="6266"/>
                  </a:lnTo>
                  <a:cubicBezTo>
                    <a:pt x="1129" y="3760"/>
                    <a:pt x="1454" y="1780"/>
                    <a:pt x="1454" y="201"/>
                  </a:cubicBezTo>
                  <a:lnTo>
                    <a:pt x="1454" y="0"/>
                  </a:lnTo>
                  <a:lnTo>
                    <a:pt x="1254" y="0"/>
                  </a:lnTo>
                  <a:lnTo>
                    <a:pt x="402" y="100"/>
                  </a:lnTo>
                  <a:cubicBezTo>
                    <a:pt x="302" y="100"/>
                    <a:pt x="201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5" name="Google Shape;13330;p72">
              <a:extLst>
                <a:ext uri="{FF2B5EF4-FFF2-40B4-BE49-F238E27FC236}">
                  <a16:creationId xmlns="" xmlns:a16="http://schemas.microsoft.com/office/drawing/2014/main" id="{9116A6DF-3CFD-4A2C-8B82-016B920918B4}"/>
                </a:ext>
              </a:extLst>
            </p:cNvPr>
            <p:cNvSpPr/>
            <p:nvPr/>
          </p:nvSpPr>
          <p:spPr>
            <a:xfrm>
              <a:off x="9885475" y="1638525"/>
              <a:ext cx="28850" cy="132850"/>
            </a:xfrm>
            <a:custGeom>
              <a:avLst/>
              <a:gdLst/>
              <a:ahLst/>
              <a:cxnLst/>
              <a:rect l="l" t="t" r="r" b="b"/>
              <a:pathLst>
                <a:path w="1154" h="5314" extrusionOk="0">
                  <a:moveTo>
                    <a:pt x="928" y="0"/>
                  </a:moveTo>
                  <a:lnTo>
                    <a:pt x="301" y="100"/>
                  </a:lnTo>
                  <a:lnTo>
                    <a:pt x="101" y="100"/>
                  </a:lnTo>
                  <a:lnTo>
                    <a:pt x="0" y="201"/>
                  </a:lnTo>
                  <a:cubicBezTo>
                    <a:pt x="0" y="301"/>
                    <a:pt x="201" y="401"/>
                    <a:pt x="402" y="401"/>
                  </a:cubicBezTo>
                  <a:lnTo>
                    <a:pt x="828" y="401"/>
                  </a:lnTo>
                  <a:cubicBezTo>
                    <a:pt x="727" y="727"/>
                    <a:pt x="727" y="1128"/>
                    <a:pt x="627" y="1754"/>
                  </a:cubicBezTo>
                  <a:cubicBezTo>
                    <a:pt x="527" y="2506"/>
                    <a:pt x="402" y="3133"/>
                    <a:pt x="301" y="3860"/>
                  </a:cubicBezTo>
                  <a:cubicBezTo>
                    <a:pt x="201" y="4486"/>
                    <a:pt x="101" y="4887"/>
                    <a:pt x="0" y="5113"/>
                  </a:cubicBezTo>
                  <a:cubicBezTo>
                    <a:pt x="0" y="5213"/>
                    <a:pt x="101" y="5313"/>
                    <a:pt x="201" y="5313"/>
                  </a:cubicBezTo>
                  <a:lnTo>
                    <a:pt x="1028" y="5213"/>
                  </a:lnTo>
                  <a:lnTo>
                    <a:pt x="1153" y="5113"/>
                  </a:lnTo>
                  <a:cubicBezTo>
                    <a:pt x="1153" y="5013"/>
                    <a:pt x="1028" y="4887"/>
                    <a:pt x="727" y="4887"/>
                  </a:cubicBezTo>
                  <a:lnTo>
                    <a:pt x="402" y="4887"/>
                  </a:lnTo>
                  <a:cubicBezTo>
                    <a:pt x="928" y="3008"/>
                    <a:pt x="1153" y="1353"/>
                    <a:pt x="1153" y="201"/>
                  </a:cubicBezTo>
                  <a:lnTo>
                    <a:pt x="1153" y="100"/>
                  </a:lnTo>
                  <a:cubicBezTo>
                    <a:pt x="1028" y="0"/>
                    <a:pt x="1028" y="0"/>
                    <a:pt x="9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56" name="Google Shape;13293;p72">
            <a:extLst>
              <a:ext uri="{FF2B5EF4-FFF2-40B4-BE49-F238E27FC236}">
                <a16:creationId xmlns="" xmlns:a16="http://schemas.microsoft.com/office/drawing/2014/main" id="{45C19910-ACFA-4530-A0A2-7BB30446CD03}"/>
              </a:ext>
            </a:extLst>
          </p:cNvPr>
          <p:cNvGrpSpPr/>
          <p:nvPr/>
        </p:nvGrpSpPr>
        <p:grpSpPr>
          <a:xfrm>
            <a:off x="9403169" y="5182251"/>
            <a:ext cx="1324000" cy="1183135"/>
            <a:chOff x="8971300" y="1638525"/>
            <a:chExt cx="1478100" cy="1224325"/>
          </a:xfrm>
        </p:grpSpPr>
        <p:sp>
          <p:nvSpPr>
            <p:cNvPr id="57" name="Google Shape;13294;p72">
              <a:extLst>
                <a:ext uri="{FF2B5EF4-FFF2-40B4-BE49-F238E27FC236}">
                  <a16:creationId xmlns="" xmlns:a16="http://schemas.microsoft.com/office/drawing/2014/main" id="{48CF48DA-05C8-4E21-9F8D-6FF262A9C47F}"/>
                </a:ext>
              </a:extLst>
            </p:cNvPr>
            <p:cNvSpPr/>
            <p:nvPr/>
          </p:nvSpPr>
          <p:spPr>
            <a:xfrm>
              <a:off x="8986975" y="2622225"/>
              <a:ext cx="1462425" cy="240625"/>
            </a:xfrm>
            <a:custGeom>
              <a:avLst/>
              <a:gdLst/>
              <a:ahLst/>
              <a:cxnLst/>
              <a:rect l="l" t="t" r="r" b="b"/>
              <a:pathLst>
                <a:path w="58497" h="9625" extrusionOk="0">
                  <a:moveTo>
                    <a:pt x="29249" y="9625"/>
                  </a:moveTo>
                  <a:cubicBezTo>
                    <a:pt x="45339" y="9625"/>
                    <a:pt x="58497" y="7419"/>
                    <a:pt x="58497" y="4813"/>
                  </a:cubicBezTo>
                  <a:cubicBezTo>
                    <a:pt x="58497" y="2106"/>
                    <a:pt x="45339" y="1"/>
                    <a:pt x="29249" y="1"/>
                  </a:cubicBezTo>
                  <a:cubicBezTo>
                    <a:pt x="13158" y="1"/>
                    <a:pt x="0" y="2106"/>
                    <a:pt x="0" y="4813"/>
                  </a:cubicBezTo>
                  <a:cubicBezTo>
                    <a:pt x="0" y="7419"/>
                    <a:pt x="13158" y="9625"/>
                    <a:pt x="29249" y="96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8" name="Google Shape;13295;p72">
              <a:extLst>
                <a:ext uri="{FF2B5EF4-FFF2-40B4-BE49-F238E27FC236}">
                  <a16:creationId xmlns="" xmlns:a16="http://schemas.microsoft.com/office/drawing/2014/main" id="{DCEF1436-7CF8-4497-BCB5-F3F02410E8F7}"/>
                </a:ext>
              </a:extLst>
            </p:cNvPr>
            <p:cNvSpPr/>
            <p:nvPr/>
          </p:nvSpPr>
          <p:spPr>
            <a:xfrm>
              <a:off x="10255775" y="2570225"/>
              <a:ext cx="141000" cy="169825"/>
            </a:xfrm>
            <a:custGeom>
              <a:avLst/>
              <a:gdLst/>
              <a:ahLst/>
              <a:cxnLst/>
              <a:rect l="l" t="t" r="r" b="b"/>
              <a:pathLst>
                <a:path w="5640" h="6793" extrusionOk="0">
                  <a:moveTo>
                    <a:pt x="1580" y="5539"/>
                  </a:moveTo>
                  <a:cubicBezTo>
                    <a:pt x="2106" y="5640"/>
                    <a:pt x="2407" y="6692"/>
                    <a:pt x="3560" y="6792"/>
                  </a:cubicBezTo>
                  <a:cubicBezTo>
                    <a:pt x="4612" y="6792"/>
                    <a:pt x="5640" y="6366"/>
                    <a:pt x="5439" y="3234"/>
                  </a:cubicBezTo>
                  <a:cubicBezTo>
                    <a:pt x="5239" y="427"/>
                    <a:pt x="3560" y="0"/>
                    <a:pt x="1880" y="427"/>
                  </a:cubicBezTo>
                  <a:cubicBezTo>
                    <a:pt x="126" y="828"/>
                    <a:pt x="1" y="5113"/>
                    <a:pt x="1580" y="55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9" name="Google Shape;13296;p72">
              <a:extLst>
                <a:ext uri="{FF2B5EF4-FFF2-40B4-BE49-F238E27FC236}">
                  <a16:creationId xmlns="" xmlns:a16="http://schemas.microsoft.com/office/drawing/2014/main" id="{F2F3B998-431F-41F7-99A2-BD6F6515FEA9}"/>
                </a:ext>
              </a:extLst>
            </p:cNvPr>
            <p:cNvSpPr/>
            <p:nvPr/>
          </p:nvSpPr>
          <p:spPr>
            <a:xfrm>
              <a:off x="9932475" y="2559575"/>
              <a:ext cx="333975" cy="151650"/>
            </a:xfrm>
            <a:custGeom>
              <a:avLst/>
              <a:gdLst/>
              <a:ahLst/>
              <a:cxnLst/>
              <a:rect l="l" t="t" r="r" b="b"/>
              <a:pathLst>
                <a:path w="13359" h="6066" extrusionOk="0">
                  <a:moveTo>
                    <a:pt x="0" y="5238"/>
                  </a:moveTo>
                  <a:lnTo>
                    <a:pt x="13058" y="6066"/>
                  </a:lnTo>
                  <a:lnTo>
                    <a:pt x="13359" y="853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0" name="Google Shape;13297;p72">
              <a:extLst>
                <a:ext uri="{FF2B5EF4-FFF2-40B4-BE49-F238E27FC236}">
                  <a16:creationId xmlns="" xmlns:a16="http://schemas.microsoft.com/office/drawing/2014/main" id="{1D9916FE-F0CC-4AE7-86D3-F4F61F1E6199}"/>
                </a:ext>
              </a:extLst>
            </p:cNvPr>
            <p:cNvSpPr/>
            <p:nvPr/>
          </p:nvSpPr>
          <p:spPr>
            <a:xfrm>
              <a:off x="10232600" y="2567725"/>
              <a:ext cx="85850" cy="156650"/>
            </a:xfrm>
            <a:custGeom>
              <a:avLst/>
              <a:gdLst/>
              <a:ahLst/>
              <a:cxnLst/>
              <a:rect l="l" t="t" r="r" b="b"/>
              <a:pathLst>
                <a:path w="3434" h="6266" extrusionOk="0">
                  <a:moveTo>
                    <a:pt x="527" y="527"/>
                  </a:moveTo>
                  <a:cubicBezTo>
                    <a:pt x="827" y="2080"/>
                    <a:pt x="627" y="4486"/>
                    <a:pt x="201" y="5639"/>
                  </a:cubicBezTo>
                  <a:cubicBezTo>
                    <a:pt x="0" y="5940"/>
                    <a:pt x="426" y="6166"/>
                    <a:pt x="627" y="6166"/>
                  </a:cubicBezTo>
                  <a:lnTo>
                    <a:pt x="1053" y="6166"/>
                  </a:lnTo>
                  <a:cubicBezTo>
                    <a:pt x="1780" y="6266"/>
                    <a:pt x="2507" y="6266"/>
                    <a:pt x="2707" y="5639"/>
                  </a:cubicBezTo>
                  <a:cubicBezTo>
                    <a:pt x="3334" y="4186"/>
                    <a:pt x="3434" y="2306"/>
                    <a:pt x="3033" y="727"/>
                  </a:cubicBezTo>
                  <a:cubicBezTo>
                    <a:pt x="2933" y="201"/>
                    <a:pt x="2080" y="100"/>
                    <a:pt x="1454" y="100"/>
                  </a:cubicBezTo>
                  <a:cubicBezTo>
                    <a:pt x="1253" y="100"/>
                    <a:pt x="1153" y="100"/>
                    <a:pt x="1053" y="0"/>
                  </a:cubicBezTo>
                  <a:cubicBezTo>
                    <a:pt x="727" y="0"/>
                    <a:pt x="426" y="201"/>
                    <a:pt x="527" y="5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" name="Google Shape;13298;p72">
              <a:extLst>
                <a:ext uri="{FF2B5EF4-FFF2-40B4-BE49-F238E27FC236}">
                  <a16:creationId xmlns="" xmlns:a16="http://schemas.microsoft.com/office/drawing/2014/main" id="{651D6F9E-D8AF-4048-B841-BF4EE18487B2}"/>
                </a:ext>
              </a:extLst>
            </p:cNvPr>
            <p:cNvSpPr/>
            <p:nvPr/>
          </p:nvSpPr>
          <p:spPr>
            <a:xfrm>
              <a:off x="10300275" y="2444900"/>
              <a:ext cx="141000" cy="167325"/>
            </a:xfrm>
            <a:custGeom>
              <a:avLst/>
              <a:gdLst/>
              <a:ahLst/>
              <a:cxnLst/>
              <a:rect l="l" t="t" r="r" b="b"/>
              <a:pathLst>
                <a:path w="5640" h="6693" extrusionOk="0">
                  <a:moveTo>
                    <a:pt x="1479" y="5440"/>
                  </a:moveTo>
                  <a:cubicBezTo>
                    <a:pt x="1980" y="5540"/>
                    <a:pt x="2406" y="6592"/>
                    <a:pt x="3459" y="6693"/>
                  </a:cubicBezTo>
                  <a:cubicBezTo>
                    <a:pt x="4486" y="6693"/>
                    <a:pt x="5639" y="6267"/>
                    <a:pt x="5439" y="3234"/>
                  </a:cubicBezTo>
                  <a:cubicBezTo>
                    <a:pt x="5238" y="327"/>
                    <a:pt x="3559" y="1"/>
                    <a:pt x="1780" y="327"/>
                  </a:cubicBezTo>
                  <a:cubicBezTo>
                    <a:pt x="0" y="728"/>
                    <a:pt x="0" y="5013"/>
                    <a:pt x="1479" y="54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2" name="Google Shape;13299;p72">
              <a:extLst>
                <a:ext uri="{FF2B5EF4-FFF2-40B4-BE49-F238E27FC236}">
                  <a16:creationId xmlns="" xmlns:a16="http://schemas.microsoft.com/office/drawing/2014/main" id="{6F9E807F-5651-47FB-B97D-870A5B5AC2B1}"/>
                </a:ext>
              </a:extLst>
            </p:cNvPr>
            <p:cNvSpPr/>
            <p:nvPr/>
          </p:nvSpPr>
          <p:spPr>
            <a:xfrm>
              <a:off x="9973825" y="2431750"/>
              <a:ext cx="337125" cy="151650"/>
            </a:xfrm>
            <a:custGeom>
              <a:avLst/>
              <a:gdLst/>
              <a:ahLst/>
              <a:cxnLst/>
              <a:rect l="l" t="t" r="r" b="b"/>
              <a:pathLst>
                <a:path w="13485" h="6066" extrusionOk="0">
                  <a:moveTo>
                    <a:pt x="0" y="5239"/>
                  </a:moveTo>
                  <a:lnTo>
                    <a:pt x="13158" y="6066"/>
                  </a:lnTo>
                  <a:lnTo>
                    <a:pt x="13484" y="853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3" name="Google Shape;13300;p72">
              <a:extLst>
                <a:ext uri="{FF2B5EF4-FFF2-40B4-BE49-F238E27FC236}">
                  <a16:creationId xmlns="" xmlns:a16="http://schemas.microsoft.com/office/drawing/2014/main" id="{9AD97A57-7652-40E1-A31F-6E8EFDC06DAF}"/>
                </a:ext>
              </a:extLst>
            </p:cNvPr>
            <p:cNvSpPr/>
            <p:nvPr/>
          </p:nvSpPr>
          <p:spPr>
            <a:xfrm>
              <a:off x="10277075" y="2439900"/>
              <a:ext cx="85875" cy="156675"/>
            </a:xfrm>
            <a:custGeom>
              <a:avLst/>
              <a:gdLst/>
              <a:ahLst/>
              <a:cxnLst/>
              <a:rect l="l" t="t" r="r" b="b"/>
              <a:pathLst>
                <a:path w="3435" h="6267" extrusionOk="0">
                  <a:moveTo>
                    <a:pt x="402" y="527"/>
                  </a:moveTo>
                  <a:cubicBezTo>
                    <a:pt x="728" y="2081"/>
                    <a:pt x="527" y="4487"/>
                    <a:pt x="101" y="5640"/>
                  </a:cubicBezTo>
                  <a:cubicBezTo>
                    <a:pt x="1" y="5940"/>
                    <a:pt x="301" y="6166"/>
                    <a:pt x="527" y="6166"/>
                  </a:cubicBezTo>
                  <a:lnTo>
                    <a:pt x="1028" y="6166"/>
                  </a:lnTo>
                  <a:cubicBezTo>
                    <a:pt x="1655" y="6266"/>
                    <a:pt x="2407" y="6266"/>
                    <a:pt x="2607" y="5740"/>
                  </a:cubicBezTo>
                  <a:cubicBezTo>
                    <a:pt x="3334" y="4286"/>
                    <a:pt x="3434" y="2281"/>
                    <a:pt x="2908" y="727"/>
                  </a:cubicBezTo>
                  <a:cubicBezTo>
                    <a:pt x="2808" y="201"/>
                    <a:pt x="1981" y="101"/>
                    <a:pt x="1354" y="101"/>
                  </a:cubicBezTo>
                  <a:lnTo>
                    <a:pt x="928" y="101"/>
                  </a:lnTo>
                  <a:cubicBezTo>
                    <a:pt x="627" y="0"/>
                    <a:pt x="402" y="201"/>
                    <a:pt x="402" y="5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4" name="Google Shape;13301;p72">
              <a:extLst>
                <a:ext uri="{FF2B5EF4-FFF2-40B4-BE49-F238E27FC236}">
                  <a16:creationId xmlns="" xmlns:a16="http://schemas.microsoft.com/office/drawing/2014/main" id="{BBCB1795-A8F4-4760-9F70-7A572487B5ED}"/>
                </a:ext>
              </a:extLst>
            </p:cNvPr>
            <p:cNvSpPr/>
            <p:nvPr/>
          </p:nvSpPr>
          <p:spPr>
            <a:xfrm>
              <a:off x="9644875" y="2155425"/>
              <a:ext cx="525075" cy="607800"/>
            </a:xfrm>
            <a:custGeom>
              <a:avLst/>
              <a:gdLst/>
              <a:ahLst/>
              <a:cxnLst/>
              <a:rect l="l" t="t" r="r" b="b"/>
              <a:pathLst>
                <a:path w="21003" h="24312" extrusionOk="0">
                  <a:moveTo>
                    <a:pt x="0" y="12206"/>
                  </a:moveTo>
                  <a:cubicBezTo>
                    <a:pt x="0" y="5515"/>
                    <a:pt x="4712" y="101"/>
                    <a:pt x="10552" y="101"/>
                  </a:cubicBezTo>
                  <a:cubicBezTo>
                    <a:pt x="16291" y="1"/>
                    <a:pt x="21003" y="5414"/>
                    <a:pt x="21003" y="12206"/>
                  </a:cubicBezTo>
                  <a:cubicBezTo>
                    <a:pt x="21003" y="18898"/>
                    <a:pt x="16417" y="24312"/>
                    <a:pt x="10552" y="24312"/>
                  </a:cubicBezTo>
                  <a:cubicBezTo>
                    <a:pt x="4812" y="24312"/>
                    <a:pt x="126" y="18898"/>
                    <a:pt x="0" y="122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5" name="Google Shape;13302;p72">
              <a:extLst>
                <a:ext uri="{FF2B5EF4-FFF2-40B4-BE49-F238E27FC236}">
                  <a16:creationId xmlns="" xmlns:a16="http://schemas.microsoft.com/office/drawing/2014/main" id="{B39D96FD-E875-433C-9A16-747C95DF9396}"/>
                </a:ext>
              </a:extLst>
            </p:cNvPr>
            <p:cNvSpPr/>
            <p:nvPr/>
          </p:nvSpPr>
          <p:spPr>
            <a:xfrm>
              <a:off x="10008275" y="2178625"/>
              <a:ext cx="137875" cy="561425"/>
            </a:xfrm>
            <a:custGeom>
              <a:avLst/>
              <a:gdLst/>
              <a:ahLst/>
              <a:cxnLst/>
              <a:rect l="l" t="t" r="r" b="b"/>
              <a:pathLst>
                <a:path w="5515" h="22457" extrusionOk="0">
                  <a:moveTo>
                    <a:pt x="3234" y="2506"/>
                  </a:moveTo>
                  <a:cubicBezTo>
                    <a:pt x="5515" y="7720"/>
                    <a:pt x="5515" y="14737"/>
                    <a:pt x="3234" y="20050"/>
                  </a:cubicBezTo>
                  <a:cubicBezTo>
                    <a:pt x="2282" y="21103"/>
                    <a:pt x="1254" y="21930"/>
                    <a:pt x="101" y="22456"/>
                  </a:cubicBezTo>
                  <a:cubicBezTo>
                    <a:pt x="4061" y="16191"/>
                    <a:pt x="4061" y="6366"/>
                    <a:pt x="1" y="0"/>
                  </a:cubicBezTo>
                  <a:cubicBezTo>
                    <a:pt x="1254" y="627"/>
                    <a:pt x="2282" y="1454"/>
                    <a:pt x="3234" y="25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6" name="Google Shape;13303;p72">
              <a:extLst>
                <a:ext uri="{FF2B5EF4-FFF2-40B4-BE49-F238E27FC236}">
                  <a16:creationId xmlns="" xmlns:a16="http://schemas.microsoft.com/office/drawing/2014/main" id="{ED830F8C-9CE7-4C80-BC93-6FC1AD380A99}"/>
                </a:ext>
              </a:extLst>
            </p:cNvPr>
            <p:cNvSpPr/>
            <p:nvPr/>
          </p:nvSpPr>
          <p:spPr>
            <a:xfrm>
              <a:off x="10031475" y="2547050"/>
              <a:ext cx="102150" cy="119700"/>
            </a:xfrm>
            <a:custGeom>
              <a:avLst/>
              <a:gdLst/>
              <a:ahLst/>
              <a:cxnLst/>
              <a:rect l="l" t="t" r="r" b="b"/>
              <a:pathLst>
                <a:path w="4086" h="4788" extrusionOk="0">
                  <a:moveTo>
                    <a:pt x="1454" y="927"/>
                  </a:moveTo>
                  <a:lnTo>
                    <a:pt x="2080" y="1028"/>
                  </a:lnTo>
                  <a:lnTo>
                    <a:pt x="3033" y="1128"/>
                  </a:lnTo>
                  <a:cubicBezTo>
                    <a:pt x="3033" y="1128"/>
                    <a:pt x="3033" y="1253"/>
                    <a:pt x="3133" y="1253"/>
                  </a:cubicBezTo>
                  <a:lnTo>
                    <a:pt x="3133" y="1354"/>
                  </a:lnTo>
                  <a:lnTo>
                    <a:pt x="2707" y="3760"/>
                  </a:lnTo>
                  <a:lnTo>
                    <a:pt x="2707" y="3860"/>
                  </a:lnTo>
                  <a:lnTo>
                    <a:pt x="2607" y="3860"/>
                  </a:lnTo>
                  <a:lnTo>
                    <a:pt x="2080" y="3760"/>
                  </a:lnTo>
                  <a:lnTo>
                    <a:pt x="1053" y="3634"/>
                  </a:lnTo>
                  <a:lnTo>
                    <a:pt x="1053" y="3534"/>
                  </a:lnTo>
                  <a:cubicBezTo>
                    <a:pt x="953" y="3534"/>
                    <a:pt x="953" y="3434"/>
                    <a:pt x="953" y="3434"/>
                  </a:cubicBezTo>
                  <a:lnTo>
                    <a:pt x="1354" y="1028"/>
                  </a:lnTo>
                  <a:lnTo>
                    <a:pt x="1354" y="927"/>
                  </a:lnTo>
                  <a:close/>
                  <a:moveTo>
                    <a:pt x="1679" y="0"/>
                  </a:moveTo>
                  <a:cubicBezTo>
                    <a:pt x="1354" y="0"/>
                    <a:pt x="1053" y="100"/>
                    <a:pt x="827" y="201"/>
                  </a:cubicBezTo>
                  <a:cubicBezTo>
                    <a:pt x="627" y="401"/>
                    <a:pt x="526" y="627"/>
                    <a:pt x="426" y="927"/>
                  </a:cubicBezTo>
                  <a:lnTo>
                    <a:pt x="100" y="3333"/>
                  </a:lnTo>
                  <a:cubicBezTo>
                    <a:pt x="0" y="3534"/>
                    <a:pt x="100" y="3860"/>
                    <a:pt x="201" y="4060"/>
                  </a:cubicBezTo>
                  <a:lnTo>
                    <a:pt x="326" y="4060"/>
                  </a:lnTo>
                  <a:cubicBezTo>
                    <a:pt x="426" y="4261"/>
                    <a:pt x="627" y="4486"/>
                    <a:pt x="953" y="4486"/>
                  </a:cubicBezTo>
                  <a:lnTo>
                    <a:pt x="2080" y="4687"/>
                  </a:lnTo>
                  <a:lnTo>
                    <a:pt x="2406" y="4787"/>
                  </a:lnTo>
                  <a:cubicBezTo>
                    <a:pt x="2707" y="4787"/>
                    <a:pt x="3033" y="4687"/>
                    <a:pt x="3233" y="4587"/>
                  </a:cubicBezTo>
                  <a:cubicBezTo>
                    <a:pt x="3459" y="4386"/>
                    <a:pt x="3659" y="4161"/>
                    <a:pt x="3659" y="3860"/>
                  </a:cubicBezTo>
                  <a:lnTo>
                    <a:pt x="4085" y="1454"/>
                  </a:lnTo>
                  <a:cubicBezTo>
                    <a:pt x="4085" y="1253"/>
                    <a:pt x="3960" y="927"/>
                    <a:pt x="3860" y="727"/>
                  </a:cubicBezTo>
                  <a:cubicBezTo>
                    <a:pt x="3659" y="501"/>
                    <a:pt x="3459" y="301"/>
                    <a:pt x="3133" y="301"/>
                  </a:cubicBezTo>
                  <a:lnTo>
                    <a:pt x="2080" y="100"/>
                  </a:lnTo>
                  <a:lnTo>
                    <a:pt x="1679" y="0"/>
                  </a:lnTo>
                  <a:close/>
                </a:path>
              </a:pathLst>
            </a:custGeom>
            <a:solidFill>
              <a:srgbClr val="FD932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7" name="Google Shape;13304;p72">
              <a:extLst>
                <a:ext uri="{FF2B5EF4-FFF2-40B4-BE49-F238E27FC236}">
                  <a16:creationId xmlns="" xmlns:a16="http://schemas.microsoft.com/office/drawing/2014/main" id="{EA9C0538-B89F-4855-BBDC-0C0AB4C2FF3E}"/>
                </a:ext>
              </a:extLst>
            </p:cNvPr>
            <p:cNvSpPr/>
            <p:nvPr/>
          </p:nvSpPr>
          <p:spPr>
            <a:xfrm>
              <a:off x="9042100" y="2204925"/>
              <a:ext cx="488125" cy="479975"/>
            </a:xfrm>
            <a:custGeom>
              <a:avLst/>
              <a:gdLst/>
              <a:ahLst/>
              <a:cxnLst/>
              <a:rect l="l" t="t" r="r" b="b"/>
              <a:pathLst>
                <a:path w="19525" h="19199" extrusionOk="0">
                  <a:moveTo>
                    <a:pt x="11079" y="1"/>
                  </a:moveTo>
                  <a:cubicBezTo>
                    <a:pt x="4487" y="4061"/>
                    <a:pt x="1" y="14512"/>
                    <a:pt x="527" y="17119"/>
                  </a:cubicBezTo>
                  <a:cubicBezTo>
                    <a:pt x="928" y="19199"/>
                    <a:pt x="6693" y="17645"/>
                    <a:pt x="12106" y="15039"/>
                  </a:cubicBezTo>
                  <a:cubicBezTo>
                    <a:pt x="19525" y="11580"/>
                    <a:pt x="11379" y="4913"/>
                    <a:pt x="11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8" name="Google Shape;13305;p72">
              <a:extLst>
                <a:ext uri="{FF2B5EF4-FFF2-40B4-BE49-F238E27FC236}">
                  <a16:creationId xmlns="" xmlns:a16="http://schemas.microsoft.com/office/drawing/2014/main" id="{8412288E-9C06-4F91-B92E-44E7422FB27C}"/>
                </a:ext>
              </a:extLst>
            </p:cNvPr>
            <p:cNvSpPr/>
            <p:nvPr/>
          </p:nvSpPr>
          <p:spPr>
            <a:xfrm>
              <a:off x="9418050" y="2604050"/>
              <a:ext cx="315825" cy="143525"/>
            </a:xfrm>
            <a:custGeom>
              <a:avLst/>
              <a:gdLst/>
              <a:ahLst/>
              <a:cxnLst/>
              <a:rect l="l" t="t" r="r" b="b"/>
              <a:pathLst>
                <a:path w="12633" h="5741" extrusionOk="0">
                  <a:moveTo>
                    <a:pt x="8973" y="728"/>
                  </a:moveTo>
                  <a:lnTo>
                    <a:pt x="1354" y="1"/>
                  </a:lnTo>
                  <a:cubicBezTo>
                    <a:pt x="201" y="1480"/>
                    <a:pt x="1" y="3033"/>
                    <a:pt x="928" y="4713"/>
                  </a:cubicBezTo>
                  <a:lnTo>
                    <a:pt x="8447" y="5439"/>
                  </a:lnTo>
                  <a:cubicBezTo>
                    <a:pt x="12006" y="5740"/>
                    <a:pt x="12632" y="1154"/>
                    <a:pt x="8973" y="728"/>
                  </a:cubicBezTo>
                  <a:close/>
                </a:path>
              </a:pathLst>
            </a:custGeom>
            <a:solidFill>
              <a:srgbClr val="B8332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9" name="Google Shape;13306;p72">
              <a:extLst>
                <a:ext uri="{FF2B5EF4-FFF2-40B4-BE49-F238E27FC236}">
                  <a16:creationId xmlns="" xmlns:a16="http://schemas.microsoft.com/office/drawing/2014/main" id="{B25530E1-5606-42D6-88C5-BFED6441F8A4}"/>
                </a:ext>
              </a:extLst>
            </p:cNvPr>
            <p:cNvSpPr/>
            <p:nvPr/>
          </p:nvSpPr>
          <p:spPr>
            <a:xfrm>
              <a:off x="9268925" y="2580875"/>
              <a:ext cx="185500" cy="143500"/>
            </a:xfrm>
            <a:custGeom>
              <a:avLst/>
              <a:gdLst/>
              <a:ahLst/>
              <a:cxnLst/>
              <a:rect l="l" t="t" r="r" b="b"/>
              <a:pathLst>
                <a:path w="7420" h="5740" extrusionOk="0">
                  <a:moveTo>
                    <a:pt x="4512" y="627"/>
                  </a:moveTo>
                  <a:cubicBezTo>
                    <a:pt x="2933" y="1"/>
                    <a:pt x="1680" y="301"/>
                    <a:pt x="2733" y="1655"/>
                  </a:cubicBezTo>
                  <a:cubicBezTo>
                    <a:pt x="2006" y="1554"/>
                    <a:pt x="327" y="1655"/>
                    <a:pt x="226" y="2908"/>
                  </a:cubicBezTo>
                  <a:cubicBezTo>
                    <a:pt x="1" y="5113"/>
                    <a:pt x="2733" y="5740"/>
                    <a:pt x="5339" y="5013"/>
                  </a:cubicBezTo>
                  <a:cubicBezTo>
                    <a:pt x="6793" y="4687"/>
                    <a:pt x="7419" y="1554"/>
                    <a:pt x="4512" y="6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0" name="Google Shape;13307;p72">
              <a:extLst>
                <a:ext uri="{FF2B5EF4-FFF2-40B4-BE49-F238E27FC236}">
                  <a16:creationId xmlns="" xmlns:a16="http://schemas.microsoft.com/office/drawing/2014/main" id="{75AF9CE9-2C28-4280-A9FB-8C09767D7665}"/>
                </a:ext>
              </a:extLst>
            </p:cNvPr>
            <p:cNvSpPr/>
            <p:nvPr/>
          </p:nvSpPr>
          <p:spPr>
            <a:xfrm>
              <a:off x="9389225" y="2590900"/>
              <a:ext cx="70825" cy="144125"/>
            </a:xfrm>
            <a:custGeom>
              <a:avLst/>
              <a:gdLst/>
              <a:ahLst/>
              <a:cxnLst/>
              <a:rect l="l" t="t" r="r" b="b"/>
              <a:pathLst>
                <a:path w="2833" h="5765" extrusionOk="0">
                  <a:moveTo>
                    <a:pt x="2307" y="5239"/>
                  </a:moveTo>
                  <a:cubicBezTo>
                    <a:pt x="1981" y="3885"/>
                    <a:pt x="2307" y="1680"/>
                    <a:pt x="2708" y="627"/>
                  </a:cubicBezTo>
                  <a:cubicBezTo>
                    <a:pt x="2833" y="326"/>
                    <a:pt x="2507" y="126"/>
                    <a:pt x="2307" y="126"/>
                  </a:cubicBezTo>
                  <a:cubicBezTo>
                    <a:pt x="1680" y="1"/>
                    <a:pt x="953" y="1"/>
                    <a:pt x="728" y="527"/>
                  </a:cubicBezTo>
                  <a:cubicBezTo>
                    <a:pt x="101" y="1880"/>
                    <a:pt x="1" y="3660"/>
                    <a:pt x="327" y="5013"/>
                  </a:cubicBezTo>
                  <a:cubicBezTo>
                    <a:pt x="527" y="5539"/>
                    <a:pt x="1154" y="5640"/>
                    <a:pt x="1780" y="5640"/>
                  </a:cubicBezTo>
                  <a:cubicBezTo>
                    <a:pt x="2081" y="5765"/>
                    <a:pt x="2307" y="5539"/>
                    <a:pt x="2307" y="52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1" name="Google Shape;13308;p72">
              <a:extLst>
                <a:ext uri="{FF2B5EF4-FFF2-40B4-BE49-F238E27FC236}">
                  <a16:creationId xmlns="" xmlns:a16="http://schemas.microsoft.com/office/drawing/2014/main" id="{368A5258-0D74-4A88-B1ED-59E3D0DF9AE4}"/>
                </a:ext>
              </a:extLst>
            </p:cNvPr>
            <p:cNvSpPr/>
            <p:nvPr/>
          </p:nvSpPr>
          <p:spPr>
            <a:xfrm>
              <a:off x="9305900" y="2050800"/>
              <a:ext cx="526975" cy="733725"/>
            </a:xfrm>
            <a:custGeom>
              <a:avLst/>
              <a:gdLst/>
              <a:ahLst/>
              <a:cxnLst/>
              <a:rect l="l" t="t" r="r" b="b"/>
              <a:pathLst>
                <a:path w="21079" h="29349" extrusionOk="0">
                  <a:moveTo>
                    <a:pt x="2607" y="11805"/>
                  </a:moveTo>
                  <a:cubicBezTo>
                    <a:pt x="0" y="18998"/>
                    <a:pt x="1354" y="26116"/>
                    <a:pt x="5740" y="27770"/>
                  </a:cubicBezTo>
                  <a:cubicBezTo>
                    <a:pt x="10026" y="29349"/>
                    <a:pt x="15765" y="24737"/>
                    <a:pt x="18371" y="17544"/>
                  </a:cubicBezTo>
                  <a:cubicBezTo>
                    <a:pt x="21078" y="10326"/>
                    <a:pt x="19625" y="3233"/>
                    <a:pt x="15339" y="1680"/>
                  </a:cubicBezTo>
                  <a:cubicBezTo>
                    <a:pt x="10953" y="0"/>
                    <a:pt x="5314" y="4587"/>
                    <a:pt x="2607" y="118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2" name="Google Shape;13309;p72">
              <a:extLst>
                <a:ext uri="{FF2B5EF4-FFF2-40B4-BE49-F238E27FC236}">
                  <a16:creationId xmlns="" xmlns:a16="http://schemas.microsoft.com/office/drawing/2014/main" id="{160A7D80-C91C-4B16-9158-E5BBE3992990}"/>
                </a:ext>
              </a:extLst>
            </p:cNvPr>
            <p:cNvSpPr/>
            <p:nvPr/>
          </p:nvSpPr>
          <p:spPr>
            <a:xfrm>
              <a:off x="9355400" y="2465575"/>
              <a:ext cx="289500" cy="303300"/>
            </a:xfrm>
            <a:custGeom>
              <a:avLst/>
              <a:gdLst/>
              <a:ahLst/>
              <a:cxnLst/>
              <a:rect l="l" t="t" r="r" b="b"/>
              <a:pathLst>
                <a:path w="11580" h="12132" extrusionOk="0">
                  <a:moveTo>
                    <a:pt x="1053" y="4287"/>
                  </a:moveTo>
                  <a:cubicBezTo>
                    <a:pt x="2081" y="1480"/>
                    <a:pt x="5013" y="1"/>
                    <a:pt x="7720" y="953"/>
                  </a:cubicBezTo>
                  <a:cubicBezTo>
                    <a:pt x="10326" y="1881"/>
                    <a:pt x="11579" y="5014"/>
                    <a:pt x="10552" y="7846"/>
                  </a:cubicBezTo>
                  <a:cubicBezTo>
                    <a:pt x="9499" y="10653"/>
                    <a:pt x="6567" y="12131"/>
                    <a:pt x="3860" y="11179"/>
                  </a:cubicBezTo>
                  <a:cubicBezTo>
                    <a:pt x="1254" y="10252"/>
                    <a:pt x="0" y="7119"/>
                    <a:pt x="1053" y="42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3" name="Google Shape;13310;p72">
              <a:extLst>
                <a:ext uri="{FF2B5EF4-FFF2-40B4-BE49-F238E27FC236}">
                  <a16:creationId xmlns="" xmlns:a16="http://schemas.microsoft.com/office/drawing/2014/main" id="{2190EC79-6904-4041-A791-CC959953066D}"/>
                </a:ext>
              </a:extLst>
            </p:cNvPr>
            <p:cNvSpPr/>
            <p:nvPr/>
          </p:nvSpPr>
          <p:spPr>
            <a:xfrm>
              <a:off x="9295250" y="2136625"/>
              <a:ext cx="493750" cy="543275"/>
            </a:xfrm>
            <a:custGeom>
              <a:avLst/>
              <a:gdLst/>
              <a:ahLst/>
              <a:cxnLst/>
              <a:rect l="l" t="t" r="r" b="b"/>
              <a:pathLst>
                <a:path w="19750" h="21731" extrusionOk="0">
                  <a:moveTo>
                    <a:pt x="1880" y="7946"/>
                  </a:moveTo>
                  <a:cubicBezTo>
                    <a:pt x="3760" y="2833"/>
                    <a:pt x="8873" y="1"/>
                    <a:pt x="13259" y="1680"/>
                  </a:cubicBezTo>
                  <a:cubicBezTo>
                    <a:pt x="17645" y="3259"/>
                    <a:pt x="19750" y="8673"/>
                    <a:pt x="17870" y="13786"/>
                  </a:cubicBezTo>
                  <a:cubicBezTo>
                    <a:pt x="15990" y="18923"/>
                    <a:pt x="10853" y="21730"/>
                    <a:pt x="6467" y="20051"/>
                  </a:cubicBezTo>
                  <a:cubicBezTo>
                    <a:pt x="2081" y="18397"/>
                    <a:pt x="0" y="12958"/>
                    <a:pt x="1880" y="7946"/>
                  </a:cubicBezTo>
                  <a:close/>
                </a:path>
              </a:pathLst>
            </a:custGeom>
            <a:solidFill>
              <a:srgbClr val="FFC29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4" name="Google Shape;13311;p72">
              <a:extLst>
                <a:ext uri="{FF2B5EF4-FFF2-40B4-BE49-F238E27FC236}">
                  <a16:creationId xmlns="" xmlns:a16="http://schemas.microsoft.com/office/drawing/2014/main" id="{A4ED6AD2-1833-4892-9036-29CBB527416A}"/>
                </a:ext>
              </a:extLst>
            </p:cNvPr>
            <p:cNvSpPr/>
            <p:nvPr/>
          </p:nvSpPr>
          <p:spPr>
            <a:xfrm>
              <a:off x="9454400" y="2390400"/>
              <a:ext cx="292625" cy="320825"/>
            </a:xfrm>
            <a:custGeom>
              <a:avLst/>
              <a:gdLst/>
              <a:ahLst/>
              <a:cxnLst/>
              <a:rect l="l" t="t" r="r" b="b"/>
              <a:pathLst>
                <a:path w="11705" h="12833" extrusionOk="0">
                  <a:moveTo>
                    <a:pt x="1153" y="4687"/>
                  </a:moveTo>
                  <a:cubicBezTo>
                    <a:pt x="2206" y="1655"/>
                    <a:pt x="5238" y="0"/>
                    <a:pt x="7845" y="928"/>
                  </a:cubicBezTo>
                  <a:cubicBezTo>
                    <a:pt x="10451" y="1980"/>
                    <a:pt x="11705" y="5113"/>
                    <a:pt x="10652" y="8146"/>
                  </a:cubicBezTo>
                  <a:cubicBezTo>
                    <a:pt x="9499" y="11153"/>
                    <a:pt x="6492" y="12833"/>
                    <a:pt x="3860" y="11905"/>
                  </a:cubicBezTo>
                  <a:cubicBezTo>
                    <a:pt x="1253" y="10853"/>
                    <a:pt x="0" y="7720"/>
                    <a:pt x="1153" y="46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5" name="Google Shape;13312;p72">
              <a:extLst>
                <a:ext uri="{FF2B5EF4-FFF2-40B4-BE49-F238E27FC236}">
                  <a16:creationId xmlns="" xmlns:a16="http://schemas.microsoft.com/office/drawing/2014/main" id="{BB3E1E1D-266C-41D2-9856-DE276F1725F9}"/>
                </a:ext>
              </a:extLst>
            </p:cNvPr>
            <p:cNvSpPr/>
            <p:nvPr/>
          </p:nvSpPr>
          <p:spPr>
            <a:xfrm>
              <a:off x="9532725" y="2176100"/>
              <a:ext cx="292625" cy="320850"/>
            </a:xfrm>
            <a:custGeom>
              <a:avLst/>
              <a:gdLst/>
              <a:ahLst/>
              <a:cxnLst/>
              <a:rect l="l" t="t" r="r" b="b"/>
              <a:pathLst>
                <a:path w="11705" h="12834" extrusionOk="0">
                  <a:moveTo>
                    <a:pt x="1153" y="4688"/>
                  </a:moveTo>
                  <a:cubicBezTo>
                    <a:pt x="0" y="7720"/>
                    <a:pt x="1253" y="10953"/>
                    <a:pt x="3860" y="11906"/>
                  </a:cubicBezTo>
                  <a:cubicBezTo>
                    <a:pt x="6491" y="12833"/>
                    <a:pt x="9499" y="11179"/>
                    <a:pt x="10652" y="8247"/>
                  </a:cubicBezTo>
                  <a:cubicBezTo>
                    <a:pt x="11704" y="5214"/>
                    <a:pt x="10451" y="1981"/>
                    <a:pt x="7845" y="1054"/>
                  </a:cubicBezTo>
                  <a:cubicBezTo>
                    <a:pt x="5238" y="1"/>
                    <a:pt x="2206" y="1680"/>
                    <a:pt x="1153" y="46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6" name="Google Shape;13313;p72">
              <a:extLst>
                <a:ext uri="{FF2B5EF4-FFF2-40B4-BE49-F238E27FC236}">
                  <a16:creationId xmlns="" xmlns:a16="http://schemas.microsoft.com/office/drawing/2014/main" id="{0E6B7E70-7F21-4BE0-BE1D-8D7E00ABB5EF}"/>
                </a:ext>
              </a:extLst>
            </p:cNvPr>
            <p:cNvSpPr/>
            <p:nvPr/>
          </p:nvSpPr>
          <p:spPr>
            <a:xfrm>
              <a:off x="9483225" y="2507575"/>
              <a:ext cx="310800" cy="310800"/>
            </a:xfrm>
            <a:custGeom>
              <a:avLst/>
              <a:gdLst/>
              <a:ahLst/>
              <a:cxnLst/>
              <a:rect l="l" t="t" r="r" b="b"/>
              <a:pathLst>
                <a:path w="12432" h="12432" extrusionOk="0">
                  <a:moveTo>
                    <a:pt x="1053" y="4286"/>
                  </a:moveTo>
                  <a:cubicBezTo>
                    <a:pt x="2080" y="1454"/>
                    <a:pt x="5213" y="0"/>
                    <a:pt x="8146" y="1053"/>
                  </a:cubicBezTo>
                  <a:cubicBezTo>
                    <a:pt x="10978" y="2080"/>
                    <a:pt x="12431" y="5339"/>
                    <a:pt x="11379" y="8146"/>
                  </a:cubicBezTo>
                  <a:cubicBezTo>
                    <a:pt x="10351" y="10978"/>
                    <a:pt x="7218" y="12431"/>
                    <a:pt x="4286" y="11379"/>
                  </a:cubicBezTo>
                  <a:cubicBezTo>
                    <a:pt x="1454" y="10351"/>
                    <a:pt x="0" y="7218"/>
                    <a:pt x="1053" y="4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7" name="Google Shape;13314;p72">
              <a:extLst>
                <a:ext uri="{FF2B5EF4-FFF2-40B4-BE49-F238E27FC236}">
                  <a16:creationId xmlns="" xmlns:a16="http://schemas.microsoft.com/office/drawing/2014/main" id="{0FABF1BB-CACE-447B-B089-64404A1D8A4A}"/>
                </a:ext>
              </a:extLst>
            </p:cNvPr>
            <p:cNvSpPr/>
            <p:nvPr/>
          </p:nvSpPr>
          <p:spPr>
            <a:xfrm>
              <a:off x="9655525" y="2149800"/>
              <a:ext cx="310800" cy="308300"/>
            </a:xfrm>
            <a:custGeom>
              <a:avLst/>
              <a:gdLst/>
              <a:ahLst/>
              <a:cxnLst/>
              <a:rect l="l" t="t" r="r" b="b"/>
              <a:pathLst>
                <a:path w="12432" h="12332" extrusionOk="0">
                  <a:moveTo>
                    <a:pt x="1053" y="4286"/>
                  </a:moveTo>
                  <a:cubicBezTo>
                    <a:pt x="0" y="7118"/>
                    <a:pt x="1454" y="10251"/>
                    <a:pt x="4286" y="11279"/>
                  </a:cubicBezTo>
                  <a:cubicBezTo>
                    <a:pt x="7093" y="12331"/>
                    <a:pt x="10351" y="10978"/>
                    <a:pt x="11379" y="8045"/>
                  </a:cubicBezTo>
                  <a:cubicBezTo>
                    <a:pt x="12432" y="5238"/>
                    <a:pt x="10978" y="2106"/>
                    <a:pt x="8046" y="1053"/>
                  </a:cubicBezTo>
                  <a:cubicBezTo>
                    <a:pt x="5214" y="0"/>
                    <a:pt x="2081" y="1479"/>
                    <a:pt x="1053" y="4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8" name="Google Shape;13315;p72">
              <a:extLst>
                <a:ext uri="{FF2B5EF4-FFF2-40B4-BE49-F238E27FC236}">
                  <a16:creationId xmlns="" xmlns:a16="http://schemas.microsoft.com/office/drawing/2014/main" id="{34D5D505-FA5A-4853-BB4A-C1E08C4FE761}"/>
                </a:ext>
              </a:extLst>
            </p:cNvPr>
            <p:cNvSpPr/>
            <p:nvPr/>
          </p:nvSpPr>
          <p:spPr>
            <a:xfrm>
              <a:off x="9684350" y="2303925"/>
              <a:ext cx="310800" cy="308300"/>
            </a:xfrm>
            <a:custGeom>
              <a:avLst/>
              <a:gdLst/>
              <a:ahLst/>
              <a:cxnLst/>
              <a:rect l="l" t="t" r="r" b="b"/>
              <a:pathLst>
                <a:path w="12432" h="12332" extrusionOk="0">
                  <a:moveTo>
                    <a:pt x="1053" y="4286"/>
                  </a:moveTo>
                  <a:cubicBezTo>
                    <a:pt x="0" y="7094"/>
                    <a:pt x="1454" y="10226"/>
                    <a:pt x="4286" y="11279"/>
                  </a:cubicBezTo>
                  <a:cubicBezTo>
                    <a:pt x="7193" y="12332"/>
                    <a:pt x="10326" y="10853"/>
                    <a:pt x="11379" y="8046"/>
                  </a:cubicBezTo>
                  <a:cubicBezTo>
                    <a:pt x="12431" y="5214"/>
                    <a:pt x="10953" y="2081"/>
                    <a:pt x="8146" y="1053"/>
                  </a:cubicBezTo>
                  <a:cubicBezTo>
                    <a:pt x="5213" y="1"/>
                    <a:pt x="2081" y="1354"/>
                    <a:pt x="1053" y="4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" name="Google Shape;13316;p72">
              <a:extLst>
                <a:ext uri="{FF2B5EF4-FFF2-40B4-BE49-F238E27FC236}">
                  <a16:creationId xmlns="" xmlns:a16="http://schemas.microsoft.com/office/drawing/2014/main" id="{162F8B49-2E6D-444E-9CA0-0AD4F59E6B72}"/>
                </a:ext>
              </a:extLst>
            </p:cNvPr>
            <p:cNvSpPr/>
            <p:nvPr/>
          </p:nvSpPr>
          <p:spPr>
            <a:xfrm>
              <a:off x="9420550" y="2432375"/>
              <a:ext cx="44525" cy="88375"/>
            </a:xfrm>
            <a:custGeom>
              <a:avLst/>
              <a:gdLst/>
              <a:ahLst/>
              <a:cxnLst/>
              <a:rect l="l" t="t" r="r" b="b"/>
              <a:pathLst>
                <a:path w="1781" h="3535" extrusionOk="0">
                  <a:moveTo>
                    <a:pt x="1254" y="1"/>
                  </a:moveTo>
                  <a:cubicBezTo>
                    <a:pt x="1204" y="1"/>
                    <a:pt x="1154" y="26"/>
                    <a:pt x="1154" y="76"/>
                  </a:cubicBezTo>
                  <a:cubicBezTo>
                    <a:pt x="1054" y="201"/>
                    <a:pt x="1054" y="301"/>
                    <a:pt x="1154" y="402"/>
                  </a:cubicBezTo>
                  <a:cubicBezTo>
                    <a:pt x="1154" y="402"/>
                    <a:pt x="1254" y="502"/>
                    <a:pt x="1254" y="702"/>
                  </a:cubicBezTo>
                  <a:cubicBezTo>
                    <a:pt x="1354" y="928"/>
                    <a:pt x="1354" y="1329"/>
                    <a:pt x="1254" y="1755"/>
                  </a:cubicBezTo>
                  <a:cubicBezTo>
                    <a:pt x="1154" y="2181"/>
                    <a:pt x="953" y="2482"/>
                    <a:pt x="728" y="2808"/>
                  </a:cubicBezTo>
                  <a:cubicBezTo>
                    <a:pt x="527" y="2908"/>
                    <a:pt x="427" y="3008"/>
                    <a:pt x="201" y="3108"/>
                  </a:cubicBezTo>
                  <a:cubicBezTo>
                    <a:pt x="101" y="3108"/>
                    <a:pt x="1" y="3209"/>
                    <a:pt x="101" y="3334"/>
                  </a:cubicBezTo>
                  <a:cubicBezTo>
                    <a:pt x="101" y="3434"/>
                    <a:pt x="201" y="3534"/>
                    <a:pt x="327" y="3534"/>
                  </a:cubicBezTo>
                  <a:cubicBezTo>
                    <a:pt x="627" y="3434"/>
                    <a:pt x="828" y="3334"/>
                    <a:pt x="1054" y="3108"/>
                  </a:cubicBezTo>
                  <a:cubicBezTo>
                    <a:pt x="1254" y="2808"/>
                    <a:pt x="1455" y="2281"/>
                    <a:pt x="1680" y="1855"/>
                  </a:cubicBezTo>
                  <a:cubicBezTo>
                    <a:pt x="1780" y="1454"/>
                    <a:pt x="1780" y="928"/>
                    <a:pt x="1680" y="602"/>
                  </a:cubicBezTo>
                  <a:cubicBezTo>
                    <a:pt x="1680" y="402"/>
                    <a:pt x="1580" y="201"/>
                    <a:pt x="1354" y="76"/>
                  </a:cubicBezTo>
                  <a:cubicBezTo>
                    <a:pt x="1354" y="26"/>
                    <a:pt x="1304" y="1"/>
                    <a:pt x="1254" y="1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" name="Google Shape;13317;p72">
              <a:extLst>
                <a:ext uri="{FF2B5EF4-FFF2-40B4-BE49-F238E27FC236}">
                  <a16:creationId xmlns="" xmlns:a16="http://schemas.microsoft.com/office/drawing/2014/main" id="{F3F41017-8DAD-49CE-B771-D3578E11267C}"/>
                </a:ext>
              </a:extLst>
            </p:cNvPr>
            <p:cNvSpPr/>
            <p:nvPr/>
          </p:nvSpPr>
          <p:spPr>
            <a:xfrm>
              <a:off x="9462550" y="2330250"/>
              <a:ext cx="151025" cy="151025"/>
            </a:xfrm>
            <a:custGeom>
              <a:avLst/>
              <a:gdLst/>
              <a:ahLst/>
              <a:cxnLst/>
              <a:rect l="l" t="t" r="r" b="b"/>
              <a:pathLst>
                <a:path w="6041" h="6041" extrusionOk="0">
                  <a:moveTo>
                    <a:pt x="526" y="2081"/>
                  </a:moveTo>
                  <a:cubicBezTo>
                    <a:pt x="927" y="727"/>
                    <a:pt x="2506" y="0"/>
                    <a:pt x="3860" y="527"/>
                  </a:cubicBezTo>
                  <a:cubicBezTo>
                    <a:pt x="5313" y="1028"/>
                    <a:pt x="6040" y="2607"/>
                    <a:pt x="5539" y="3960"/>
                  </a:cubicBezTo>
                  <a:cubicBezTo>
                    <a:pt x="5013" y="5314"/>
                    <a:pt x="3434" y="6041"/>
                    <a:pt x="2080" y="5539"/>
                  </a:cubicBezTo>
                  <a:cubicBezTo>
                    <a:pt x="727" y="5013"/>
                    <a:pt x="0" y="3534"/>
                    <a:pt x="526" y="2081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" name="Google Shape;13318;p72">
              <a:extLst>
                <a:ext uri="{FF2B5EF4-FFF2-40B4-BE49-F238E27FC236}">
                  <a16:creationId xmlns="" xmlns:a16="http://schemas.microsoft.com/office/drawing/2014/main" id="{CE3C559C-A3D5-4929-BC70-40597B9A2E8D}"/>
                </a:ext>
              </a:extLst>
            </p:cNvPr>
            <p:cNvSpPr/>
            <p:nvPr/>
          </p:nvSpPr>
          <p:spPr>
            <a:xfrm>
              <a:off x="9423075" y="2214950"/>
              <a:ext cx="102150" cy="120325"/>
            </a:xfrm>
            <a:custGeom>
              <a:avLst/>
              <a:gdLst/>
              <a:ahLst/>
              <a:cxnLst/>
              <a:rect l="l" t="t" r="r" b="b"/>
              <a:pathLst>
                <a:path w="4086" h="4813" extrusionOk="0">
                  <a:moveTo>
                    <a:pt x="1153" y="1680"/>
                  </a:moveTo>
                  <a:cubicBezTo>
                    <a:pt x="326" y="2833"/>
                    <a:pt x="0" y="4086"/>
                    <a:pt x="627" y="4512"/>
                  </a:cubicBezTo>
                  <a:cubicBezTo>
                    <a:pt x="1153" y="4813"/>
                    <a:pt x="1253" y="3460"/>
                    <a:pt x="2105" y="2307"/>
                  </a:cubicBezTo>
                  <a:cubicBezTo>
                    <a:pt x="2933" y="1254"/>
                    <a:pt x="4085" y="753"/>
                    <a:pt x="3559" y="427"/>
                  </a:cubicBezTo>
                  <a:cubicBezTo>
                    <a:pt x="3033" y="1"/>
                    <a:pt x="1980" y="627"/>
                    <a:pt x="1153" y="16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2" name="Google Shape;13319;p72">
              <a:extLst>
                <a:ext uri="{FF2B5EF4-FFF2-40B4-BE49-F238E27FC236}">
                  <a16:creationId xmlns="" xmlns:a16="http://schemas.microsoft.com/office/drawing/2014/main" id="{52BEBCAE-57BE-4AD1-A1A7-92AD968DF5C3}"/>
                </a:ext>
              </a:extLst>
            </p:cNvPr>
            <p:cNvSpPr/>
            <p:nvPr/>
          </p:nvSpPr>
          <p:spPr>
            <a:xfrm>
              <a:off x="9373575" y="2397925"/>
              <a:ext cx="55150" cy="127825"/>
            </a:xfrm>
            <a:custGeom>
              <a:avLst/>
              <a:gdLst/>
              <a:ahLst/>
              <a:cxnLst/>
              <a:rect l="l" t="t" r="r" b="b"/>
              <a:pathLst>
                <a:path w="2206" h="5113" extrusionOk="0">
                  <a:moveTo>
                    <a:pt x="100" y="2506"/>
                  </a:moveTo>
                  <a:cubicBezTo>
                    <a:pt x="201" y="1053"/>
                    <a:pt x="827" y="0"/>
                    <a:pt x="1454" y="0"/>
                  </a:cubicBezTo>
                  <a:cubicBezTo>
                    <a:pt x="2206" y="100"/>
                    <a:pt x="1354" y="1253"/>
                    <a:pt x="1354" y="2607"/>
                  </a:cubicBezTo>
                  <a:cubicBezTo>
                    <a:pt x="1253" y="4085"/>
                    <a:pt x="1780" y="5113"/>
                    <a:pt x="1153" y="5113"/>
                  </a:cubicBezTo>
                  <a:cubicBezTo>
                    <a:pt x="527" y="5013"/>
                    <a:pt x="0" y="3860"/>
                    <a:pt x="100" y="25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3" name="Google Shape;13320;p72">
              <a:extLst>
                <a:ext uri="{FF2B5EF4-FFF2-40B4-BE49-F238E27FC236}">
                  <a16:creationId xmlns="" xmlns:a16="http://schemas.microsoft.com/office/drawing/2014/main" id="{C07E1296-599A-4C74-8156-860B79043B4F}"/>
                </a:ext>
              </a:extLst>
            </p:cNvPr>
            <p:cNvSpPr/>
            <p:nvPr/>
          </p:nvSpPr>
          <p:spPr>
            <a:xfrm>
              <a:off x="9164925" y="2066450"/>
              <a:ext cx="446125" cy="577100"/>
            </a:xfrm>
            <a:custGeom>
              <a:avLst/>
              <a:gdLst/>
              <a:ahLst/>
              <a:cxnLst/>
              <a:rect l="l" t="t" r="r" b="b"/>
              <a:pathLst>
                <a:path w="17845" h="23084" extrusionOk="0">
                  <a:moveTo>
                    <a:pt x="2080" y="8873"/>
                  </a:moveTo>
                  <a:cubicBezTo>
                    <a:pt x="4286" y="3234"/>
                    <a:pt x="9925" y="1"/>
                    <a:pt x="14812" y="1881"/>
                  </a:cubicBezTo>
                  <a:cubicBezTo>
                    <a:pt x="15965" y="2307"/>
                    <a:pt x="17018" y="2933"/>
                    <a:pt x="17845" y="3760"/>
                  </a:cubicBezTo>
                  <a:cubicBezTo>
                    <a:pt x="13985" y="4061"/>
                    <a:pt x="10226" y="6893"/>
                    <a:pt x="8547" y="11279"/>
                  </a:cubicBezTo>
                  <a:cubicBezTo>
                    <a:pt x="6993" y="15665"/>
                    <a:pt x="7920" y="20252"/>
                    <a:pt x="10752" y="22984"/>
                  </a:cubicBezTo>
                  <a:cubicBezTo>
                    <a:pt x="9599" y="23084"/>
                    <a:pt x="8446" y="22858"/>
                    <a:pt x="7294" y="22457"/>
                  </a:cubicBezTo>
                  <a:cubicBezTo>
                    <a:pt x="2281" y="20678"/>
                    <a:pt x="0" y="14613"/>
                    <a:pt x="2080" y="88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4" name="Google Shape;13321;p72">
              <a:extLst>
                <a:ext uri="{FF2B5EF4-FFF2-40B4-BE49-F238E27FC236}">
                  <a16:creationId xmlns="" xmlns:a16="http://schemas.microsoft.com/office/drawing/2014/main" id="{B6AC3D49-8FAB-47E9-8906-6E31A721E39B}"/>
                </a:ext>
              </a:extLst>
            </p:cNvPr>
            <p:cNvSpPr/>
            <p:nvPr/>
          </p:nvSpPr>
          <p:spPr>
            <a:xfrm>
              <a:off x="9480700" y="2397925"/>
              <a:ext cx="42025" cy="39500"/>
            </a:xfrm>
            <a:custGeom>
              <a:avLst/>
              <a:gdLst/>
              <a:ahLst/>
              <a:cxnLst/>
              <a:rect l="l" t="t" r="r" b="b"/>
              <a:pathLst>
                <a:path w="1681" h="1580" extrusionOk="0">
                  <a:moveTo>
                    <a:pt x="101" y="526"/>
                  </a:moveTo>
                  <a:cubicBezTo>
                    <a:pt x="302" y="100"/>
                    <a:pt x="728" y="0"/>
                    <a:pt x="1054" y="100"/>
                  </a:cubicBezTo>
                  <a:cubicBezTo>
                    <a:pt x="1455" y="201"/>
                    <a:pt x="1680" y="627"/>
                    <a:pt x="1455" y="1053"/>
                  </a:cubicBezTo>
                  <a:cubicBezTo>
                    <a:pt x="1354" y="1354"/>
                    <a:pt x="928" y="1579"/>
                    <a:pt x="527" y="1454"/>
                  </a:cubicBezTo>
                  <a:cubicBezTo>
                    <a:pt x="201" y="1354"/>
                    <a:pt x="1" y="953"/>
                    <a:pt x="101" y="526"/>
                  </a:cubicBezTo>
                  <a:close/>
                </a:path>
              </a:pathLst>
            </a:custGeom>
            <a:solidFill>
              <a:srgbClr val="FAC2B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5" name="Google Shape;13322;p72">
              <a:extLst>
                <a:ext uri="{FF2B5EF4-FFF2-40B4-BE49-F238E27FC236}">
                  <a16:creationId xmlns="" xmlns:a16="http://schemas.microsoft.com/office/drawing/2014/main" id="{7BBC2E08-5D7C-4377-B651-4181B93D2168}"/>
                </a:ext>
              </a:extLst>
            </p:cNvPr>
            <p:cNvSpPr/>
            <p:nvPr/>
          </p:nvSpPr>
          <p:spPr>
            <a:xfrm>
              <a:off x="9488225" y="2247075"/>
              <a:ext cx="47025" cy="85700"/>
            </a:xfrm>
            <a:custGeom>
              <a:avLst/>
              <a:gdLst/>
              <a:ahLst/>
              <a:cxnLst/>
              <a:rect l="l" t="t" r="r" b="b"/>
              <a:pathLst>
                <a:path w="1881" h="3428" extrusionOk="0">
                  <a:moveTo>
                    <a:pt x="1530" y="0"/>
                  </a:moveTo>
                  <a:cubicBezTo>
                    <a:pt x="1479" y="0"/>
                    <a:pt x="1429" y="32"/>
                    <a:pt x="1379" y="94"/>
                  </a:cubicBezTo>
                  <a:cubicBezTo>
                    <a:pt x="1254" y="94"/>
                    <a:pt x="1254" y="295"/>
                    <a:pt x="1379" y="395"/>
                  </a:cubicBezTo>
                  <a:cubicBezTo>
                    <a:pt x="1479" y="495"/>
                    <a:pt x="1479" y="721"/>
                    <a:pt x="1479" y="921"/>
                  </a:cubicBezTo>
                  <a:cubicBezTo>
                    <a:pt x="1479" y="1222"/>
                    <a:pt x="1379" y="1648"/>
                    <a:pt x="1254" y="2074"/>
                  </a:cubicBezTo>
                  <a:cubicBezTo>
                    <a:pt x="1053" y="2375"/>
                    <a:pt x="853" y="2701"/>
                    <a:pt x="527" y="2901"/>
                  </a:cubicBezTo>
                  <a:cubicBezTo>
                    <a:pt x="427" y="3002"/>
                    <a:pt x="327" y="3002"/>
                    <a:pt x="226" y="3002"/>
                  </a:cubicBezTo>
                  <a:cubicBezTo>
                    <a:pt x="126" y="3002"/>
                    <a:pt x="1" y="3102"/>
                    <a:pt x="1" y="3227"/>
                  </a:cubicBezTo>
                  <a:cubicBezTo>
                    <a:pt x="1" y="3327"/>
                    <a:pt x="126" y="3428"/>
                    <a:pt x="226" y="3428"/>
                  </a:cubicBezTo>
                  <a:cubicBezTo>
                    <a:pt x="427" y="3428"/>
                    <a:pt x="627" y="3327"/>
                    <a:pt x="853" y="3227"/>
                  </a:cubicBezTo>
                  <a:cubicBezTo>
                    <a:pt x="1053" y="3002"/>
                    <a:pt x="1379" y="2601"/>
                    <a:pt x="1580" y="2175"/>
                  </a:cubicBezTo>
                  <a:cubicBezTo>
                    <a:pt x="1780" y="1748"/>
                    <a:pt x="1880" y="1347"/>
                    <a:pt x="1880" y="921"/>
                  </a:cubicBezTo>
                  <a:cubicBezTo>
                    <a:pt x="1880" y="596"/>
                    <a:pt x="1780" y="295"/>
                    <a:pt x="1680" y="94"/>
                  </a:cubicBezTo>
                  <a:cubicBezTo>
                    <a:pt x="1630" y="32"/>
                    <a:pt x="1580" y="0"/>
                    <a:pt x="1530" y="0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6" name="Google Shape;13323;p72">
              <a:extLst>
                <a:ext uri="{FF2B5EF4-FFF2-40B4-BE49-F238E27FC236}">
                  <a16:creationId xmlns="" xmlns:a16="http://schemas.microsoft.com/office/drawing/2014/main" id="{C17E2D2E-5A70-4862-B8A1-C636AC2A429D}"/>
                </a:ext>
              </a:extLst>
            </p:cNvPr>
            <p:cNvSpPr/>
            <p:nvPr/>
          </p:nvSpPr>
          <p:spPr>
            <a:xfrm>
              <a:off x="9616675" y="2421725"/>
              <a:ext cx="52025" cy="52025"/>
            </a:xfrm>
            <a:custGeom>
              <a:avLst/>
              <a:gdLst/>
              <a:ahLst/>
              <a:cxnLst/>
              <a:rect l="l" t="t" r="r" b="b"/>
              <a:pathLst>
                <a:path w="2081" h="2081" extrusionOk="0">
                  <a:moveTo>
                    <a:pt x="201" y="727"/>
                  </a:moveTo>
                  <a:cubicBezTo>
                    <a:pt x="402" y="201"/>
                    <a:pt x="928" y="1"/>
                    <a:pt x="1354" y="101"/>
                  </a:cubicBezTo>
                  <a:cubicBezTo>
                    <a:pt x="1880" y="301"/>
                    <a:pt x="2081" y="828"/>
                    <a:pt x="1981" y="1354"/>
                  </a:cubicBezTo>
                  <a:cubicBezTo>
                    <a:pt x="1755" y="1755"/>
                    <a:pt x="1254" y="2081"/>
                    <a:pt x="727" y="1880"/>
                  </a:cubicBezTo>
                  <a:cubicBezTo>
                    <a:pt x="301" y="1655"/>
                    <a:pt x="1" y="1128"/>
                    <a:pt x="201" y="727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7" name="Google Shape;13324;p72">
              <a:extLst>
                <a:ext uri="{FF2B5EF4-FFF2-40B4-BE49-F238E27FC236}">
                  <a16:creationId xmlns="" xmlns:a16="http://schemas.microsoft.com/office/drawing/2014/main" id="{10EF6924-D771-4A7A-85A0-F31D7D73D4F9}"/>
                </a:ext>
              </a:extLst>
            </p:cNvPr>
            <p:cNvSpPr/>
            <p:nvPr/>
          </p:nvSpPr>
          <p:spPr>
            <a:xfrm>
              <a:off x="8971300" y="2547050"/>
              <a:ext cx="206800" cy="206150"/>
            </a:xfrm>
            <a:custGeom>
              <a:avLst/>
              <a:gdLst/>
              <a:ahLst/>
              <a:cxnLst/>
              <a:rect l="l" t="t" r="r" b="b"/>
              <a:pathLst>
                <a:path w="8272" h="8246" extrusionOk="0">
                  <a:moveTo>
                    <a:pt x="126" y="4386"/>
                  </a:moveTo>
                  <a:cubicBezTo>
                    <a:pt x="1" y="2080"/>
                    <a:pt x="1680" y="201"/>
                    <a:pt x="3886" y="100"/>
                  </a:cubicBezTo>
                  <a:cubicBezTo>
                    <a:pt x="6166" y="0"/>
                    <a:pt x="8046" y="1755"/>
                    <a:pt x="8146" y="3960"/>
                  </a:cubicBezTo>
                  <a:cubicBezTo>
                    <a:pt x="8272" y="6140"/>
                    <a:pt x="6492" y="8020"/>
                    <a:pt x="4287" y="8146"/>
                  </a:cubicBezTo>
                  <a:cubicBezTo>
                    <a:pt x="2106" y="8246"/>
                    <a:pt x="226" y="6567"/>
                    <a:pt x="126" y="43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8" name="Google Shape;13325;p72">
              <a:extLst>
                <a:ext uri="{FF2B5EF4-FFF2-40B4-BE49-F238E27FC236}">
                  <a16:creationId xmlns="" xmlns:a16="http://schemas.microsoft.com/office/drawing/2014/main" id="{8C733C4C-D849-4D5D-91BB-3584FA534815}"/>
                </a:ext>
              </a:extLst>
            </p:cNvPr>
            <p:cNvSpPr/>
            <p:nvPr/>
          </p:nvSpPr>
          <p:spPr>
            <a:xfrm>
              <a:off x="9726325" y="2077125"/>
              <a:ext cx="258175" cy="297625"/>
            </a:xfrm>
            <a:custGeom>
              <a:avLst/>
              <a:gdLst/>
              <a:ahLst/>
              <a:cxnLst/>
              <a:rect l="l" t="t" r="r" b="b"/>
              <a:pathLst>
                <a:path w="10327" h="11905" extrusionOk="0">
                  <a:moveTo>
                    <a:pt x="2081" y="5414"/>
                  </a:moveTo>
                  <a:lnTo>
                    <a:pt x="6366" y="11905"/>
                  </a:lnTo>
                  <a:cubicBezTo>
                    <a:pt x="8246" y="11905"/>
                    <a:pt x="9499" y="10952"/>
                    <a:pt x="10326" y="9173"/>
                  </a:cubicBezTo>
                  <a:lnTo>
                    <a:pt x="6041" y="2907"/>
                  </a:lnTo>
                  <a:cubicBezTo>
                    <a:pt x="3960" y="0"/>
                    <a:pt x="1" y="2381"/>
                    <a:pt x="2081" y="5414"/>
                  </a:cubicBez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9" name="Google Shape;13326;p72">
              <a:extLst>
                <a:ext uri="{FF2B5EF4-FFF2-40B4-BE49-F238E27FC236}">
                  <a16:creationId xmlns="" xmlns:a16="http://schemas.microsoft.com/office/drawing/2014/main" id="{71A413F5-EDFA-4E29-93D3-8AA6B280B0D8}"/>
                </a:ext>
              </a:extLst>
            </p:cNvPr>
            <p:cNvSpPr/>
            <p:nvPr/>
          </p:nvSpPr>
          <p:spPr>
            <a:xfrm>
              <a:off x="9895500" y="2324600"/>
              <a:ext cx="185500" cy="172350"/>
            </a:xfrm>
            <a:custGeom>
              <a:avLst/>
              <a:gdLst/>
              <a:ahLst/>
              <a:cxnLst/>
              <a:rect l="l" t="t" r="r" b="b"/>
              <a:pathLst>
                <a:path w="7420" h="6894" extrusionOk="0">
                  <a:moveTo>
                    <a:pt x="1053" y="4387"/>
                  </a:moveTo>
                  <a:cubicBezTo>
                    <a:pt x="1680" y="5966"/>
                    <a:pt x="2732" y="6693"/>
                    <a:pt x="3133" y="5013"/>
                  </a:cubicBezTo>
                  <a:cubicBezTo>
                    <a:pt x="3459" y="5765"/>
                    <a:pt x="4612" y="6893"/>
                    <a:pt x="5539" y="6166"/>
                  </a:cubicBezTo>
                  <a:cubicBezTo>
                    <a:pt x="7419" y="4913"/>
                    <a:pt x="6166" y="2407"/>
                    <a:pt x="3985" y="953"/>
                  </a:cubicBezTo>
                  <a:cubicBezTo>
                    <a:pt x="2833" y="1"/>
                    <a:pt x="1" y="1480"/>
                    <a:pt x="1053" y="4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0" name="Google Shape;13327;p72">
              <a:extLst>
                <a:ext uri="{FF2B5EF4-FFF2-40B4-BE49-F238E27FC236}">
                  <a16:creationId xmlns="" xmlns:a16="http://schemas.microsoft.com/office/drawing/2014/main" id="{D5222CE9-B7D2-4E8A-9124-C32649522477}"/>
                </a:ext>
              </a:extLst>
            </p:cNvPr>
            <p:cNvSpPr/>
            <p:nvPr/>
          </p:nvSpPr>
          <p:spPr>
            <a:xfrm>
              <a:off x="9874825" y="2298925"/>
              <a:ext cx="138500" cy="112175"/>
            </a:xfrm>
            <a:custGeom>
              <a:avLst/>
              <a:gdLst/>
              <a:ahLst/>
              <a:cxnLst/>
              <a:rect l="l" t="t" r="r" b="b"/>
              <a:pathLst>
                <a:path w="5540" h="4487" extrusionOk="0">
                  <a:moveTo>
                    <a:pt x="4186" y="201"/>
                  </a:moveTo>
                  <a:cubicBezTo>
                    <a:pt x="3234" y="1253"/>
                    <a:pt x="1454" y="2507"/>
                    <a:pt x="326" y="2807"/>
                  </a:cubicBezTo>
                  <a:cubicBezTo>
                    <a:pt x="0" y="2908"/>
                    <a:pt x="101" y="3233"/>
                    <a:pt x="201" y="3434"/>
                  </a:cubicBezTo>
                  <a:cubicBezTo>
                    <a:pt x="527" y="3960"/>
                    <a:pt x="953" y="4486"/>
                    <a:pt x="1454" y="4386"/>
                  </a:cubicBezTo>
                  <a:cubicBezTo>
                    <a:pt x="2933" y="3960"/>
                    <a:pt x="4386" y="2908"/>
                    <a:pt x="5213" y="1780"/>
                  </a:cubicBezTo>
                  <a:cubicBezTo>
                    <a:pt x="5539" y="1354"/>
                    <a:pt x="5213" y="727"/>
                    <a:pt x="4812" y="301"/>
                  </a:cubicBezTo>
                  <a:cubicBezTo>
                    <a:pt x="4712" y="101"/>
                    <a:pt x="4386" y="0"/>
                    <a:pt x="4186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1" name="Google Shape;13328;p72">
              <a:extLst>
                <a:ext uri="{FF2B5EF4-FFF2-40B4-BE49-F238E27FC236}">
                  <a16:creationId xmlns="" xmlns:a16="http://schemas.microsoft.com/office/drawing/2014/main" id="{DB4BD754-5E27-4A7E-8E66-FCF56E05514B}"/>
                </a:ext>
              </a:extLst>
            </p:cNvPr>
            <p:cNvSpPr/>
            <p:nvPr/>
          </p:nvSpPr>
          <p:spPr>
            <a:xfrm>
              <a:off x="9679325" y="1771350"/>
              <a:ext cx="52050" cy="224325"/>
            </a:xfrm>
            <a:custGeom>
              <a:avLst/>
              <a:gdLst/>
              <a:ahLst/>
              <a:cxnLst/>
              <a:rect l="l" t="t" r="r" b="b"/>
              <a:pathLst>
                <a:path w="2082" h="8973" extrusionOk="0">
                  <a:moveTo>
                    <a:pt x="1655" y="0"/>
                  </a:moveTo>
                  <a:lnTo>
                    <a:pt x="627" y="101"/>
                  </a:lnTo>
                  <a:lnTo>
                    <a:pt x="302" y="101"/>
                  </a:lnTo>
                  <a:lnTo>
                    <a:pt x="101" y="326"/>
                  </a:lnTo>
                  <a:cubicBezTo>
                    <a:pt x="101" y="627"/>
                    <a:pt x="302" y="727"/>
                    <a:pt x="728" y="727"/>
                  </a:cubicBezTo>
                  <a:cubicBezTo>
                    <a:pt x="928" y="727"/>
                    <a:pt x="1129" y="727"/>
                    <a:pt x="1454" y="627"/>
                  </a:cubicBezTo>
                  <a:lnTo>
                    <a:pt x="1454" y="627"/>
                  </a:lnTo>
                  <a:cubicBezTo>
                    <a:pt x="1354" y="1153"/>
                    <a:pt x="1354" y="1980"/>
                    <a:pt x="1129" y="3033"/>
                  </a:cubicBezTo>
                  <a:cubicBezTo>
                    <a:pt x="1028" y="4186"/>
                    <a:pt x="828" y="5339"/>
                    <a:pt x="627" y="6467"/>
                  </a:cubicBezTo>
                  <a:cubicBezTo>
                    <a:pt x="402" y="7619"/>
                    <a:pt x="201" y="8346"/>
                    <a:pt x="1" y="8672"/>
                  </a:cubicBezTo>
                  <a:cubicBezTo>
                    <a:pt x="101" y="8873"/>
                    <a:pt x="201" y="8973"/>
                    <a:pt x="402" y="8973"/>
                  </a:cubicBezTo>
                  <a:lnTo>
                    <a:pt x="1755" y="8873"/>
                  </a:lnTo>
                  <a:lnTo>
                    <a:pt x="1981" y="8772"/>
                  </a:lnTo>
                  <a:lnTo>
                    <a:pt x="1981" y="8672"/>
                  </a:lnTo>
                  <a:cubicBezTo>
                    <a:pt x="1981" y="8472"/>
                    <a:pt x="1755" y="8346"/>
                    <a:pt x="1354" y="8346"/>
                  </a:cubicBezTo>
                  <a:lnTo>
                    <a:pt x="728" y="8346"/>
                  </a:lnTo>
                  <a:cubicBezTo>
                    <a:pt x="1555" y="5013"/>
                    <a:pt x="2081" y="2406"/>
                    <a:pt x="2081" y="326"/>
                  </a:cubicBezTo>
                  <a:cubicBezTo>
                    <a:pt x="2081" y="201"/>
                    <a:pt x="1981" y="201"/>
                    <a:pt x="1981" y="101"/>
                  </a:cubicBezTo>
                  <a:cubicBezTo>
                    <a:pt x="1881" y="0"/>
                    <a:pt x="1755" y="0"/>
                    <a:pt x="1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2" name="Google Shape;13329;p72">
              <a:extLst>
                <a:ext uri="{FF2B5EF4-FFF2-40B4-BE49-F238E27FC236}">
                  <a16:creationId xmlns="" xmlns:a16="http://schemas.microsoft.com/office/drawing/2014/main" id="{F439C3C1-9398-4117-887B-BF2FED75BF81}"/>
                </a:ext>
              </a:extLst>
            </p:cNvPr>
            <p:cNvSpPr/>
            <p:nvPr/>
          </p:nvSpPr>
          <p:spPr>
            <a:xfrm>
              <a:off x="9788975" y="1708700"/>
              <a:ext cx="36375" cy="167300"/>
            </a:xfrm>
            <a:custGeom>
              <a:avLst/>
              <a:gdLst/>
              <a:ahLst/>
              <a:cxnLst/>
              <a:rect l="l" t="t" r="r" b="b"/>
              <a:pathLst>
                <a:path w="1455" h="6692" extrusionOk="0">
                  <a:moveTo>
                    <a:pt x="201" y="0"/>
                  </a:moveTo>
                  <a:lnTo>
                    <a:pt x="101" y="201"/>
                  </a:lnTo>
                  <a:cubicBezTo>
                    <a:pt x="101" y="426"/>
                    <a:pt x="201" y="526"/>
                    <a:pt x="502" y="526"/>
                  </a:cubicBezTo>
                  <a:cubicBezTo>
                    <a:pt x="627" y="526"/>
                    <a:pt x="828" y="526"/>
                    <a:pt x="1028" y="426"/>
                  </a:cubicBezTo>
                  <a:lnTo>
                    <a:pt x="1028" y="426"/>
                  </a:lnTo>
                  <a:cubicBezTo>
                    <a:pt x="1028" y="827"/>
                    <a:pt x="928" y="1454"/>
                    <a:pt x="828" y="2306"/>
                  </a:cubicBezTo>
                  <a:cubicBezTo>
                    <a:pt x="728" y="3133"/>
                    <a:pt x="627" y="3960"/>
                    <a:pt x="402" y="4812"/>
                  </a:cubicBezTo>
                  <a:cubicBezTo>
                    <a:pt x="302" y="5739"/>
                    <a:pt x="101" y="6266"/>
                    <a:pt x="1" y="6466"/>
                  </a:cubicBezTo>
                  <a:cubicBezTo>
                    <a:pt x="1" y="6692"/>
                    <a:pt x="101" y="6692"/>
                    <a:pt x="201" y="6692"/>
                  </a:cubicBezTo>
                  <a:lnTo>
                    <a:pt x="1354" y="6692"/>
                  </a:lnTo>
                  <a:lnTo>
                    <a:pt x="1454" y="6592"/>
                  </a:lnTo>
                  <a:lnTo>
                    <a:pt x="1454" y="6466"/>
                  </a:lnTo>
                  <a:cubicBezTo>
                    <a:pt x="1454" y="6366"/>
                    <a:pt x="1254" y="6266"/>
                    <a:pt x="928" y="6266"/>
                  </a:cubicBezTo>
                  <a:lnTo>
                    <a:pt x="502" y="6266"/>
                  </a:lnTo>
                  <a:cubicBezTo>
                    <a:pt x="1129" y="3760"/>
                    <a:pt x="1454" y="1780"/>
                    <a:pt x="1454" y="201"/>
                  </a:cubicBezTo>
                  <a:lnTo>
                    <a:pt x="1454" y="0"/>
                  </a:lnTo>
                  <a:lnTo>
                    <a:pt x="1254" y="0"/>
                  </a:lnTo>
                  <a:lnTo>
                    <a:pt x="402" y="100"/>
                  </a:lnTo>
                  <a:cubicBezTo>
                    <a:pt x="302" y="100"/>
                    <a:pt x="201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93" name="Google Shape;13330;p72">
              <a:extLst>
                <a:ext uri="{FF2B5EF4-FFF2-40B4-BE49-F238E27FC236}">
                  <a16:creationId xmlns="" xmlns:a16="http://schemas.microsoft.com/office/drawing/2014/main" id="{9116A6DF-3CFD-4A2C-8B82-016B920918B4}"/>
                </a:ext>
              </a:extLst>
            </p:cNvPr>
            <p:cNvSpPr/>
            <p:nvPr/>
          </p:nvSpPr>
          <p:spPr>
            <a:xfrm>
              <a:off x="9885475" y="1638525"/>
              <a:ext cx="28850" cy="132850"/>
            </a:xfrm>
            <a:custGeom>
              <a:avLst/>
              <a:gdLst/>
              <a:ahLst/>
              <a:cxnLst/>
              <a:rect l="l" t="t" r="r" b="b"/>
              <a:pathLst>
                <a:path w="1154" h="5314" extrusionOk="0">
                  <a:moveTo>
                    <a:pt x="928" y="0"/>
                  </a:moveTo>
                  <a:lnTo>
                    <a:pt x="301" y="100"/>
                  </a:lnTo>
                  <a:lnTo>
                    <a:pt x="101" y="100"/>
                  </a:lnTo>
                  <a:lnTo>
                    <a:pt x="0" y="201"/>
                  </a:lnTo>
                  <a:cubicBezTo>
                    <a:pt x="0" y="301"/>
                    <a:pt x="201" y="401"/>
                    <a:pt x="402" y="401"/>
                  </a:cubicBezTo>
                  <a:lnTo>
                    <a:pt x="828" y="401"/>
                  </a:lnTo>
                  <a:cubicBezTo>
                    <a:pt x="727" y="727"/>
                    <a:pt x="727" y="1128"/>
                    <a:pt x="627" y="1754"/>
                  </a:cubicBezTo>
                  <a:cubicBezTo>
                    <a:pt x="527" y="2506"/>
                    <a:pt x="402" y="3133"/>
                    <a:pt x="301" y="3860"/>
                  </a:cubicBezTo>
                  <a:cubicBezTo>
                    <a:pt x="201" y="4486"/>
                    <a:pt x="101" y="4887"/>
                    <a:pt x="0" y="5113"/>
                  </a:cubicBezTo>
                  <a:cubicBezTo>
                    <a:pt x="0" y="5213"/>
                    <a:pt x="101" y="5313"/>
                    <a:pt x="201" y="5313"/>
                  </a:cubicBezTo>
                  <a:lnTo>
                    <a:pt x="1028" y="5213"/>
                  </a:lnTo>
                  <a:lnTo>
                    <a:pt x="1153" y="5113"/>
                  </a:lnTo>
                  <a:cubicBezTo>
                    <a:pt x="1153" y="5013"/>
                    <a:pt x="1028" y="4887"/>
                    <a:pt x="727" y="4887"/>
                  </a:cubicBezTo>
                  <a:lnTo>
                    <a:pt x="402" y="4887"/>
                  </a:lnTo>
                  <a:cubicBezTo>
                    <a:pt x="928" y="3008"/>
                    <a:pt x="1153" y="1353"/>
                    <a:pt x="1153" y="201"/>
                  </a:cubicBezTo>
                  <a:lnTo>
                    <a:pt x="1153" y="100"/>
                  </a:lnTo>
                  <a:cubicBezTo>
                    <a:pt x="1028" y="0"/>
                    <a:pt x="1028" y="0"/>
                    <a:pt x="9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5535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219617" y="304800"/>
            <a:ext cx="10660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/>
              <a:t>Có 42 cái cốc xếp đều vào 7 hộp. </a:t>
            </a:r>
          </a:p>
          <a:p>
            <a:pPr algn="just"/>
            <a:r>
              <a:rPr lang="en-US" sz="3600" smtClean="0"/>
              <a:t>Hỏi mỗi hộp có mấy cái cốc?</a:t>
            </a:r>
            <a:endParaRPr lang="vi-VN" sz="3600" dirty="0"/>
          </a:p>
        </p:txBody>
      </p:sp>
      <p:sp>
        <p:nvSpPr>
          <p:cNvPr id="3" name="Oval 2"/>
          <p:cNvSpPr/>
          <p:nvPr/>
        </p:nvSpPr>
        <p:spPr>
          <a:xfrm>
            <a:off x="365919" y="304800"/>
            <a:ext cx="731520" cy="73152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169CD2C-906F-4EDC-A7A2-CA3C3D279AB4}"/>
              </a:ext>
            </a:extLst>
          </p:cNvPr>
          <p:cNvCxnSpPr>
            <a:cxnSpLocks/>
          </p:cNvCxnSpPr>
          <p:nvPr/>
        </p:nvCxnSpPr>
        <p:spPr>
          <a:xfrm>
            <a:off x="1219617" y="1546990"/>
            <a:ext cx="562330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C7CE7A7A-D970-4D33-B639-6BDB73EFD584}"/>
              </a:ext>
            </a:extLst>
          </p:cNvPr>
          <p:cNvCxnSpPr>
            <a:cxnSpLocks/>
          </p:cNvCxnSpPr>
          <p:nvPr/>
        </p:nvCxnSpPr>
        <p:spPr>
          <a:xfrm>
            <a:off x="1219617" y="914400"/>
            <a:ext cx="69187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1B6EF79-1D69-48C6-BF7D-43CC30D89941}"/>
              </a:ext>
            </a:extLst>
          </p:cNvPr>
          <p:cNvSpPr txBox="1"/>
          <p:nvPr/>
        </p:nvSpPr>
        <p:spPr>
          <a:xfrm>
            <a:off x="1097439" y="2740838"/>
            <a:ext cx="352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vi-VN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EF745C0-1205-4C8E-8E7A-0B3A7905DCF1}"/>
              </a:ext>
            </a:extLst>
          </p:cNvPr>
          <p:cNvSpPr txBox="1"/>
          <p:nvPr/>
        </p:nvSpPr>
        <p:spPr>
          <a:xfrm>
            <a:off x="1097439" y="3424469"/>
            <a:ext cx="633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7 hộp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	: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42 cái cốc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C148CA4-7128-4ABF-BF2A-BDEF2A12F95D}"/>
              </a:ext>
            </a:extLst>
          </p:cNvPr>
          <p:cNvSpPr txBox="1"/>
          <p:nvPr/>
        </p:nvSpPr>
        <p:spPr>
          <a:xfrm>
            <a:off x="1098400" y="4239654"/>
            <a:ext cx="633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1 hộp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	: …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cái cốc?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6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9667" y="464552"/>
            <a:ext cx="10639901" cy="5795876"/>
            <a:chOff x="631064" y="0"/>
            <a:chExt cx="1063990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19650" y="561651"/>
            <a:ext cx="10464443" cy="83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48"/>
              </a:spcAft>
              <a:defRPr/>
            </a:pPr>
            <a:endParaRPr lang="en-US" altLang="en-US" sz="3791" b="1" i="1" dirty="0">
              <a:solidFill>
                <a:srgbClr val="000000"/>
              </a:solidFill>
              <a:latin typeface="HP001 4 hàng" pitchFamily="34" charset="0"/>
            </a:endParaRPr>
          </a:p>
          <a:p>
            <a:pPr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00000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00000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00000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000000"/>
              </a:solidFill>
              <a:latin typeface="HP001 4 hàng" pitchFamily="34" charset="0"/>
            </a:endParaRPr>
          </a:p>
          <a:p>
            <a:pPr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000000"/>
              </a:solidFill>
              <a:latin typeface="HP001 4 hàng" pitchFamily="34" charset="0"/>
            </a:endParaRPr>
          </a:p>
          <a:p>
            <a:pPr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000000"/>
              </a:solidFill>
              <a:latin typeface="HP001 4 hàng" pitchFamily="34" charset="0"/>
            </a:endParaRPr>
          </a:p>
          <a:p>
            <a:pPr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000000"/>
              </a:solidFill>
              <a:latin typeface="HP001 4 hàng" pitchFamily="34" charset="0"/>
            </a:endParaRPr>
          </a:p>
          <a:p>
            <a:pPr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000000"/>
              </a:solidFill>
              <a:latin typeface="HP001 4 hàng" pitchFamily="34" charset="0"/>
            </a:endParaRPr>
          </a:p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en-US" sz="3791" b="1" dirty="0">
                <a:solidFill>
                  <a:srgbClr val="000000"/>
                </a:solidFill>
                <a:latin typeface="HP001 4 hàng" pitchFamily="34" charset="0"/>
              </a:rPr>
              <a:t> </a:t>
            </a:r>
            <a:r>
              <a:rPr lang="en-US" altLang="en-US" sz="3791" b="1" dirty="0" err="1">
                <a:solidFill>
                  <a:srgbClr val="000000"/>
                </a:solidFill>
                <a:latin typeface="HP001 4 hang 1 ô ly" pitchFamily="34" charset="-93"/>
              </a:rPr>
              <a:t>Thứ</a:t>
            </a:r>
            <a:r>
              <a:rPr lang="en-US" altLang="en-US" sz="3791" b="1" dirty="0">
                <a:solidFill>
                  <a:srgbClr val="000000"/>
                </a:solidFill>
                <a:latin typeface="HP001 4 hang 1 ô ly" pitchFamily="34" charset="-93"/>
              </a:rPr>
              <a:t> </a:t>
            </a:r>
            <a:r>
              <a:rPr lang="en-US" altLang="en-US" sz="3791" b="1" dirty="0" err="1" smtClean="0">
                <a:solidFill>
                  <a:srgbClr val="000000"/>
                </a:solidFill>
                <a:latin typeface="HP001 4 hang 1 ô ly" pitchFamily="34" charset="-93"/>
              </a:rPr>
              <a:t>hai</a:t>
            </a:r>
            <a:r>
              <a:rPr lang="en-US" altLang="en-US" sz="3791" b="1" dirty="0" smtClean="0">
                <a:solidFill>
                  <a:srgbClr val="000000"/>
                </a:solidFill>
                <a:latin typeface="HP001 4 hang 1 ô ly" pitchFamily="34" charset="-93"/>
              </a:rPr>
              <a:t> </a:t>
            </a:r>
            <a:r>
              <a:rPr lang="en-US" altLang="en-US" sz="3791" b="1" dirty="0" err="1" smtClean="0">
                <a:solidFill>
                  <a:srgbClr val="000000"/>
                </a:solidFill>
                <a:latin typeface="HP001 4 hang 1 ô ly" pitchFamily="34" charset="-93"/>
              </a:rPr>
              <a:t>ngày</a:t>
            </a:r>
            <a:r>
              <a:rPr lang="en-US" altLang="en-US" sz="3791" b="1" dirty="0" smtClean="0">
                <a:solidFill>
                  <a:srgbClr val="000000"/>
                </a:solidFill>
                <a:latin typeface="HP001 4 hang 1 ô ly" pitchFamily="34" charset="-93"/>
              </a:rPr>
              <a:t> 1</a:t>
            </a:r>
            <a:r>
              <a:rPr lang="vi-VN" altLang="en-US" sz="3791" b="1" dirty="0" smtClean="0">
                <a:solidFill>
                  <a:srgbClr val="000000"/>
                </a:solidFill>
                <a:latin typeface="HP001 4 hang 1 ô ly" pitchFamily="34" charset="-93"/>
              </a:rPr>
              <a:t> </a:t>
            </a:r>
            <a:r>
              <a:rPr lang="en-US" sz="3791" b="1" dirty="0" err="1">
                <a:solidFill>
                  <a:srgbClr val="000000"/>
                </a:solidFill>
                <a:latin typeface="HP001 4 hang 1 ô ly" pitchFamily="34" charset="-93"/>
                <a:ea typeface="Calibri"/>
              </a:rPr>
              <a:t>Ǉ</a:t>
            </a:r>
            <a:r>
              <a:rPr lang="en-US" altLang="en-US" sz="3791" b="1" dirty="0" err="1">
                <a:solidFill>
                  <a:srgbClr val="000000"/>
                </a:solidFill>
                <a:latin typeface="HP001 4 hang 1 ô ly" pitchFamily="34" charset="-93"/>
              </a:rPr>
              <a:t>háng</a:t>
            </a:r>
            <a:r>
              <a:rPr lang="en-US" altLang="en-US" sz="3791" b="1" dirty="0">
                <a:solidFill>
                  <a:srgbClr val="000000"/>
                </a:solidFill>
                <a:latin typeface="HP001 4 hang 1 ô ly" pitchFamily="34" charset="-93"/>
              </a:rPr>
              <a:t> </a:t>
            </a:r>
            <a:r>
              <a:rPr lang="en-US" altLang="en-US" sz="3791" b="1" dirty="0" smtClean="0">
                <a:solidFill>
                  <a:srgbClr val="000000"/>
                </a:solidFill>
                <a:latin typeface="HP001 4 hang 1 ô ly" pitchFamily="34" charset="-93"/>
              </a:rPr>
              <a:t>10 </a:t>
            </a:r>
            <a:r>
              <a:rPr lang="en-US" altLang="en-US" sz="3791" b="1" dirty="0" err="1" smtClean="0">
                <a:solidFill>
                  <a:srgbClr val="000000"/>
                </a:solidFill>
                <a:latin typeface="HP001 4 hang 1 ô ly" pitchFamily="34" charset="-93"/>
              </a:rPr>
              <a:t>năm</a:t>
            </a:r>
            <a:r>
              <a:rPr lang="en-US" altLang="en-US" sz="3791" b="1" smtClean="0">
                <a:solidFill>
                  <a:srgbClr val="000000"/>
                </a:solidFill>
                <a:latin typeface="HP001 4 hang 1 ô ly" pitchFamily="34" charset="-93"/>
              </a:rPr>
              <a:t> 2023</a:t>
            </a:r>
            <a:endParaRPr lang="en-US" altLang="en-US" sz="3791" b="1" dirty="0">
              <a:solidFill>
                <a:srgbClr val="000000"/>
              </a:solidFill>
              <a:latin typeface="HP001 4 hang 1 ô ly" pitchFamily="34" charset="-93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808372" y="1512530"/>
            <a:ext cx="10286999" cy="4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48"/>
              </a:spcAft>
              <a:defRPr/>
            </a:pPr>
            <a:r>
              <a:rPr lang="en-US" altLang="en-US" sz="3791" b="1" dirty="0" err="1">
                <a:solidFill>
                  <a:srgbClr val="000000"/>
                </a:solidFill>
                <a:latin typeface="HP001 4 hang 1 ô ly" pitchFamily="34" charset="-93"/>
              </a:rPr>
              <a:t>TǨn</a:t>
            </a:r>
            <a:r>
              <a:rPr lang="en-US" altLang="en-US" sz="3791" b="1" dirty="0">
                <a:solidFill>
                  <a:srgbClr val="000000"/>
                </a:solidFill>
                <a:latin typeface="HP001 4 hang 1 ô ly" pitchFamily="34" charset="-93"/>
              </a:rPr>
              <a:t>: </a:t>
            </a:r>
            <a:r>
              <a:rPr lang="en-US" altLang="en-US" sz="3791" b="1" dirty="0" err="1">
                <a:solidFill>
                  <a:srgbClr val="000000"/>
                </a:solidFill>
                <a:latin typeface="HP001 5 hàng"/>
              </a:rPr>
              <a:t>Luyện</a:t>
            </a:r>
            <a:r>
              <a:rPr lang="en-US" altLang="en-US" sz="3791" b="1" dirty="0">
                <a:solidFill>
                  <a:srgbClr val="000000"/>
                </a:solidFill>
                <a:latin typeface="HP001 5 hàng"/>
              </a:rPr>
              <a:t> </a:t>
            </a:r>
            <a:r>
              <a:rPr lang="en-US" altLang="en-US" sz="3791" b="1" dirty="0" err="1">
                <a:solidFill>
                  <a:srgbClr val="000000"/>
                </a:solidFill>
                <a:latin typeface="HP001 5 hàng"/>
              </a:rPr>
              <a:t>tập</a:t>
            </a:r>
            <a:r>
              <a:rPr lang="lt-LT" altLang="en-US" sz="3791" b="1" dirty="0">
                <a:solidFill>
                  <a:srgbClr val="000000"/>
                </a:solidFill>
                <a:latin typeface="HP001 4 hang 1 ô ly" pitchFamily="34" charset="-93"/>
              </a:rPr>
              <a:t> </a:t>
            </a:r>
            <a:endParaRPr lang="en-US" altLang="en-US" sz="3791" b="1" dirty="0">
              <a:solidFill>
                <a:srgbClr val="000000"/>
              </a:solidFill>
              <a:latin typeface="HP001 4 hang 1 ô ly" pitchFamily="34" charset="-93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419267" y="2969331"/>
            <a:ext cx="2743200" cy="4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48"/>
              </a:spcAft>
              <a:defRPr/>
            </a:pPr>
            <a:r>
              <a:rPr lang="en-US" altLang="en-US" sz="3791" b="1" dirty="0" err="1">
                <a:solidFill>
                  <a:srgbClr val="000000"/>
                </a:solidFill>
                <a:latin typeface="HP001 4 hang 1 ô ly" pitchFamily="34" charset="-93"/>
              </a:rPr>
              <a:t>Bài</a:t>
            </a:r>
            <a:r>
              <a:rPr lang="en-US" altLang="en-US" sz="3791" b="1" dirty="0">
                <a:solidFill>
                  <a:srgbClr val="000000"/>
                </a:solidFill>
                <a:latin typeface="HP001 4 hang 1 ô ly" pitchFamily="34" charset="-93"/>
              </a:rPr>
              <a:t> </a:t>
            </a:r>
            <a:r>
              <a:rPr lang="en-US" altLang="en-US" sz="3791" b="1" dirty="0" err="1">
                <a:solidFill>
                  <a:srgbClr val="000000"/>
                </a:solidFill>
                <a:latin typeface="HP001 4 hang 1 ô ly" pitchFamily="34" charset="-93"/>
              </a:rPr>
              <a:t>giải</a:t>
            </a:r>
            <a:r>
              <a:rPr lang="en-US" altLang="en-US" sz="3791" b="1" dirty="0">
                <a:solidFill>
                  <a:srgbClr val="000000"/>
                </a:solidFill>
                <a:latin typeface="HP001 4 hang 1 ô ly" pitchFamily="34" charset="-93"/>
              </a:rPr>
              <a:t> 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848031" y="2258993"/>
            <a:ext cx="2785088" cy="44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algn="ctr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000000"/>
                </a:solidFill>
                <a:latin typeface="HP001 4 hang 1 ô ly" pitchFamily="34" charset="-93"/>
              </a:rPr>
              <a:t>  </a:t>
            </a:r>
            <a:r>
              <a:rPr lang="en-US" altLang="en-US" sz="3791" b="1" err="1">
                <a:solidFill>
                  <a:srgbClr val="000000"/>
                </a:solidFill>
                <a:latin typeface="HP001 4 hang 1 ô ly" pitchFamily="34" charset="-93"/>
              </a:rPr>
              <a:t>Bài</a:t>
            </a:r>
            <a:r>
              <a:rPr lang="en-US" altLang="en-US" sz="3791" b="1">
                <a:solidFill>
                  <a:srgbClr val="000000"/>
                </a:solidFill>
                <a:latin typeface="HP001 4 hang 1 ô ly" pitchFamily="34" charset="-93"/>
              </a:rPr>
              <a:t> </a:t>
            </a:r>
            <a:r>
              <a:rPr lang="en-US" altLang="en-US" sz="3791" b="1" smtClean="0">
                <a:solidFill>
                  <a:srgbClr val="000000"/>
                </a:solidFill>
                <a:latin typeface="HP001 4 hang 1 ô ly" pitchFamily="34" charset="-93"/>
              </a:rPr>
              <a:t>3/32</a:t>
            </a:r>
            <a:endParaRPr lang="en-US" altLang="en-US" sz="3791" b="1" dirty="0">
              <a:solidFill>
                <a:srgbClr val="000000"/>
              </a:solidFill>
              <a:latin typeface="HP001 4 hang 1 ô ly" pitchFamily="34" charset="-93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1719" y="2060793"/>
            <a:ext cx="106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499519" y="2743200"/>
            <a:ext cx="1828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633119" y="3505012"/>
            <a:ext cx="16002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1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8214" y="514350"/>
            <a:ext cx="10639901" cy="5810250"/>
            <a:chOff x="631064" y="0"/>
            <a:chExt cx="1063990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08927" y="3018268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Mỗi hộp có số cái cốc </a:t>
            </a:r>
            <a:r>
              <a:rPr lang="vi-VN" altLang="en-US" sz="3800" b="1" smtClean="0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vi-VN" altLang="en-US" sz="3800" b="1" dirty="0">
                <a:solidFill>
                  <a:srgbClr val="7030A0"/>
                </a:solidFill>
                <a:latin typeface="HP001 4 hàng" pitchFamily="34" charset="0"/>
              </a:rPr>
              <a:t>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595815" y="3743215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42 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: 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7 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= 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6 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(cái cốc)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50108" y="4463063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Đáp số: 6 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cái cốc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55054" y="698335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46919" y="1564927"/>
            <a:ext cx="10287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57815" y="229502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32719" y="559229"/>
            <a:ext cx="6252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&gt;, &lt;, =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63100" y="465159"/>
            <a:ext cx="731520" cy="73152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en-US" sz="5400" b="0" i="0" u="none" strike="noStrike" kern="1200" cap="none" spc="0" normalizeH="0" baseline="0" noProof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F991AB1-40C7-4C51-AFE8-6EAE436689B1}"/>
              </a:ext>
            </a:extLst>
          </p:cNvPr>
          <p:cNvSpPr/>
          <p:nvPr/>
        </p:nvSpPr>
        <p:spPr>
          <a:xfrm>
            <a:off x="-15081" y="2081825"/>
            <a:ext cx="368888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7 x 4  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2F133FE-620C-4D2E-BDFD-E9944CC1361C}"/>
              </a:ext>
            </a:extLst>
          </p:cNvPr>
          <p:cNvSpPr/>
          <p:nvPr/>
        </p:nvSpPr>
        <p:spPr>
          <a:xfrm>
            <a:off x="-12934" y="3326491"/>
            <a:ext cx="368888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 : 7         42 :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6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C17D2EB-90CC-4C00-8490-83511E22A92F}"/>
              </a:ext>
            </a:extLst>
          </p:cNvPr>
          <p:cNvSpPr txBox="1"/>
          <p:nvPr/>
        </p:nvSpPr>
        <p:spPr>
          <a:xfrm>
            <a:off x="1585119" y="3295712"/>
            <a:ext cx="693564" cy="646331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C17D2EB-90CC-4C00-8490-83511E22A92F}"/>
              </a:ext>
            </a:extLst>
          </p:cNvPr>
          <p:cNvSpPr txBox="1"/>
          <p:nvPr/>
        </p:nvSpPr>
        <p:spPr>
          <a:xfrm>
            <a:off x="1558346" y="2057507"/>
            <a:ext cx="69356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E727424-28E3-4334-B23E-18F9F328C396}"/>
              </a:ext>
            </a:extLst>
          </p:cNvPr>
          <p:cNvSpPr txBox="1"/>
          <p:nvPr/>
        </p:nvSpPr>
        <p:spPr>
          <a:xfrm>
            <a:off x="1558346" y="2044886"/>
            <a:ext cx="844493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0484D31-4A21-4C50-9406-094EF5C1E29D}"/>
              </a:ext>
            </a:extLst>
          </p:cNvPr>
          <p:cNvSpPr txBox="1"/>
          <p:nvPr/>
        </p:nvSpPr>
        <p:spPr>
          <a:xfrm>
            <a:off x="1482881" y="3357268"/>
            <a:ext cx="844493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8F991AB1-40C7-4C51-AFE8-6EAE436689B1}"/>
              </a:ext>
            </a:extLst>
          </p:cNvPr>
          <p:cNvSpPr/>
          <p:nvPr/>
        </p:nvSpPr>
        <p:spPr>
          <a:xfrm>
            <a:off x="4175919" y="2081825"/>
            <a:ext cx="368888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2 x 7  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D2F133FE-620C-4D2E-BDFD-E9944CC1361C}"/>
              </a:ext>
            </a:extLst>
          </p:cNvPr>
          <p:cNvSpPr/>
          <p:nvPr/>
        </p:nvSpPr>
        <p:spPr>
          <a:xfrm>
            <a:off x="4178066" y="3326491"/>
            <a:ext cx="368888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 : 7         6 :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C17D2EB-90CC-4C00-8490-83511E22A92F}"/>
              </a:ext>
            </a:extLst>
          </p:cNvPr>
          <p:cNvSpPr txBox="1"/>
          <p:nvPr/>
        </p:nvSpPr>
        <p:spPr>
          <a:xfrm>
            <a:off x="5776118" y="3289827"/>
            <a:ext cx="693564" cy="646331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C17D2EB-90CC-4C00-8490-83511E22A92F}"/>
              </a:ext>
            </a:extLst>
          </p:cNvPr>
          <p:cNvSpPr txBox="1"/>
          <p:nvPr/>
        </p:nvSpPr>
        <p:spPr>
          <a:xfrm>
            <a:off x="5776118" y="2037680"/>
            <a:ext cx="69356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E727424-28E3-4334-B23E-18F9F328C396}"/>
              </a:ext>
            </a:extLst>
          </p:cNvPr>
          <p:cNvSpPr txBox="1"/>
          <p:nvPr/>
        </p:nvSpPr>
        <p:spPr>
          <a:xfrm>
            <a:off x="5700813" y="2081824"/>
            <a:ext cx="844493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0484D31-4A21-4C50-9406-094EF5C1E29D}"/>
              </a:ext>
            </a:extLst>
          </p:cNvPr>
          <p:cNvSpPr txBox="1"/>
          <p:nvPr/>
        </p:nvSpPr>
        <p:spPr>
          <a:xfrm>
            <a:off x="5598113" y="3320604"/>
            <a:ext cx="844493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F991AB1-40C7-4C51-AFE8-6EAE436689B1}"/>
              </a:ext>
            </a:extLst>
          </p:cNvPr>
          <p:cNvSpPr/>
          <p:nvPr/>
        </p:nvSpPr>
        <p:spPr>
          <a:xfrm>
            <a:off x="8225072" y="2057507"/>
            <a:ext cx="368888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7x 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D2F133FE-620C-4D2E-BDFD-E9944CC1361C}"/>
              </a:ext>
            </a:extLst>
          </p:cNvPr>
          <p:cNvSpPr/>
          <p:nvPr/>
        </p:nvSpPr>
        <p:spPr>
          <a:xfrm>
            <a:off x="8227219" y="3302173"/>
            <a:ext cx="368888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56 : 7         49 :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C17D2EB-90CC-4C00-8490-83511E22A92F}"/>
              </a:ext>
            </a:extLst>
          </p:cNvPr>
          <p:cNvSpPr txBox="1"/>
          <p:nvPr/>
        </p:nvSpPr>
        <p:spPr>
          <a:xfrm>
            <a:off x="9825271" y="3265509"/>
            <a:ext cx="693564" cy="646331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0C17D2EB-90CC-4C00-8490-83511E22A92F}"/>
              </a:ext>
            </a:extLst>
          </p:cNvPr>
          <p:cNvSpPr txBox="1"/>
          <p:nvPr/>
        </p:nvSpPr>
        <p:spPr>
          <a:xfrm>
            <a:off x="9825271" y="2013362"/>
            <a:ext cx="69356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E727424-28E3-4334-B23E-18F9F328C396}"/>
              </a:ext>
            </a:extLst>
          </p:cNvPr>
          <p:cNvSpPr txBox="1"/>
          <p:nvPr/>
        </p:nvSpPr>
        <p:spPr>
          <a:xfrm>
            <a:off x="9749966" y="2057506"/>
            <a:ext cx="844493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B0484D31-4A21-4C50-9406-094EF5C1E29D}"/>
              </a:ext>
            </a:extLst>
          </p:cNvPr>
          <p:cNvSpPr txBox="1"/>
          <p:nvPr/>
        </p:nvSpPr>
        <p:spPr>
          <a:xfrm>
            <a:off x="9647266" y="3296286"/>
            <a:ext cx="844493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02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7" grpId="0"/>
      <p:bldP spid="38" grpId="0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" y="8483"/>
            <a:ext cx="12161838" cy="684103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27322" y="1082026"/>
            <a:ext cx="4438949" cy="4438949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=""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34686" y="1648879"/>
            <a:ext cx="3312224" cy="3312224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5"/>
          </a:p>
        </p:txBody>
      </p:sp>
      <p:sp>
        <p:nvSpPr>
          <p:cNvPr id="43" name="Star: 32 Points 42">
            <a:extLst>
              <a:ext uri="{FF2B5EF4-FFF2-40B4-BE49-F238E27FC236}">
                <a16:creationId xmlns=""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85568" y="1648878"/>
            <a:ext cx="3106114" cy="3106114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5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76" y="206134"/>
            <a:ext cx="1179623" cy="777098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=""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57385" y="6986508"/>
            <a:ext cx="208906" cy="20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290916" y="703917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290917" y="115931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292751" y="1901948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01961" y="1313500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15260" y="1661832"/>
            <a:ext cx="2156948" cy="2143767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790700" y="153772"/>
            <a:ext cx="3557933" cy="1989837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781770" y="3345372"/>
            <a:ext cx="3618896" cy="1989837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71680" y="2834898"/>
            <a:ext cx="3300192" cy="2090032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598902" y="445103"/>
            <a:ext cx="3108195" cy="1476420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693851" y="1101415"/>
            <a:ext cx="2676584" cy="2131252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50313" y="4303944"/>
            <a:ext cx="3729890" cy="999421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693855" y="2234758"/>
            <a:ext cx="2676542" cy="2131252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03143" y="884523"/>
            <a:ext cx="2647089" cy="6856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71701" y="542574"/>
            <a:ext cx="3299901" cy="2090033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26229" y="3754052"/>
            <a:ext cx="3741390" cy="1740555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496733" y="2535724"/>
            <a:ext cx="2979814" cy="2114743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36438" y="686620"/>
            <a:ext cx="2860749" cy="10743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497728" y="821772"/>
            <a:ext cx="2978105" cy="2114853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181529" y="4000794"/>
            <a:ext cx="3748843" cy="1463398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45858" y="3561086"/>
            <a:ext cx="3671443" cy="1892152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27717" y="296556"/>
            <a:ext cx="3530168" cy="2048002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65054" y="1951588"/>
            <a:ext cx="2401235" cy="2138435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26588" y="3127432"/>
            <a:ext cx="3530545" cy="2047782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26859" y="180162"/>
            <a:ext cx="3332397" cy="1858188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65805" y="1382172"/>
            <a:ext cx="2399967" cy="2138468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48520" y="2279700"/>
            <a:ext cx="7601148" cy="4560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79212" y="-457087"/>
            <a:ext cx="6080919" cy="6080919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67075" y="2051292"/>
            <a:ext cx="7601148" cy="9121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67075" y="2279326"/>
            <a:ext cx="7601148" cy="4560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67075" y="2051292"/>
            <a:ext cx="7601148" cy="9121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43086" y="2279326"/>
            <a:ext cx="7601148" cy="4560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58668" y="2241390"/>
            <a:ext cx="7601148" cy="456069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2" y="376013"/>
            <a:ext cx="10331486" cy="58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076" y="8483"/>
            <a:ext cx="10229240" cy="171342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18699"/>
            <a:ext cx="12161838" cy="1738760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45943" y="-308087"/>
            <a:ext cx="2897810" cy="6841034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82804" y="5173821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$100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48257" y="4870051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$200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48257" y="4566005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$300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48257" y="4261959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$500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48257" y="3957913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FF"/>
                </a:solidFill>
              </a:rPr>
              <a:t>$1,000</a:t>
            </a:r>
            <a:endParaRPr lang="en-US" altLang="en-US" sz="1596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48257" y="3653867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$2,000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48257" y="3349821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$4,000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48257" y="3045775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$8,000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48257" y="2741730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$16,000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48257" y="2437684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FF"/>
                </a:solidFill>
              </a:rPr>
              <a:t>$25,000</a:t>
            </a:r>
            <a:endParaRPr lang="en-US" altLang="en-US" sz="1596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48257" y="2133638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$50,000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48257" y="1829592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$100,000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48257" y="1525546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$250,000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48257" y="1221500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$500,000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48257" y="917454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FF"/>
                </a:solidFill>
              </a:rPr>
              <a:t>$1,000,000</a:t>
            </a:r>
            <a:endParaRPr lang="en-US" altLang="en-US" sz="1596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19149"/>
            <a:ext cx="12161838" cy="92955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50814" y="6455489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50814" y="6455489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40046" y="2385693"/>
            <a:ext cx="1473033" cy="1320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7980" spc="-299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7980" spc="-299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68" y="19411"/>
            <a:ext cx="2897810" cy="6841034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50814" y="6455489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0520" y="1760738"/>
          <a:ext cx="6080919" cy="2482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0674" y="214348"/>
            <a:ext cx="8961384" cy="141254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5400" smtClean="0">
                <a:solidFill>
                  <a:srgbClr val="FFFFFF"/>
                </a:solidFill>
                <a:latin typeface="Calibri" panose="020F0502020204030204" pitchFamily="34" charset="0"/>
              </a:rPr>
              <a:t>14 </a:t>
            </a:r>
            <a:r>
              <a:rPr lang="en-US" sz="540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5400" smtClean="0">
                <a:solidFill>
                  <a:srgbClr val="FFFFFF"/>
                </a:solidFill>
                <a:latin typeface="Calibri" panose="020F0502020204030204" pitchFamily="34" charset="0"/>
              </a:rPr>
              <a:t>7 </a:t>
            </a:r>
            <a:r>
              <a:rPr lang="en-US" sz="5400">
                <a:solidFill>
                  <a:srgbClr val="FFFFFF"/>
                </a:solidFill>
                <a:latin typeface="Calibri" panose="020F0502020204030204" pitchFamily="34" charset="0"/>
              </a:rPr>
              <a:t>= ?</a:t>
            </a:r>
            <a:endParaRPr lang="en-US" sz="5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2451" y="844610"/>
            <a:ext cx="166374" cy="15202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00754" y="844610"/>
            <a:ext cx="166374" cy="15202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58190" y="5114640"/>
            <a:ext cx="4423868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0674" y="5114640"/>
            <a:ext cx="4426435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20222" y="4307403"/>
            <a:ext cx="4426436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smtClean="0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  <a:endParaRPr lang="en-US" sz="2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0674" y="4341141"/>
            <a:ext cx="4426435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65270" y="4653703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65270" y="5427202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2451" y="4653703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197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2451" y="5427202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40069" y="2559010"/>
            <a:ext cx="912138" cy="912138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397"/>
              </a:lnSpc>
            </a:pPr>
            <a:r>
              <a:rPr lang="en-US" sz="1596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397"/>
              </a:lnSpc>
            </a:pPr>
            <a:r>
              <a:rPr lang="en-US" sz="1596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28248" y="1691755"/>
            <a:ext cx="820924" cy="243156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596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36178" y="3429000"/>
            <a:ext cx="729710" cy="243156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596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893876" y="5952628"/>
            <a:ext cx="829944" cy="41464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990" b="1" spc="-299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793608" y="5952628"/>
            <a:ext cx="829944" cy="41464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990" b="1" spc="-299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690323" y="5952628"/>
            <a:ext cx="829944" cy="41464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990" b="1" spc="-299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52779" y="5800053"/>
            <a:ext cx="912138" cy="719793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895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52511" y="5800053"/>
            <a:ext cx="912138" cy="719793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895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49226" y="5800053"/>
            <a:ext cx="912138" cy="719793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192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72202" y="4792495"/>
            <a:ext cx="1046823" cy="59271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793" dirty="0">
                <a:sym typeface="Wingdings 2" panose="05020102010507070707" pitchFamily="18" charset="2"/>
              </a:rPr>
              <a:t></a:t>
            </a:r>
            <a:r>
              <a:rPr lang="en-US" sz="399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72202" y="4792495"/>
            <a:ext cx="1046823" cy="59271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793" dirty="0">
                <a:sym typeface="Wingdings 2" panose="05020102010507070707" pitchFamily="18" charset="2"/>
              </a:rPr>
              <a:t></a:t>
            </a:r>
            <a:r>
              <a:rPr lang="en-US" sz="399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55510" y="3588037"/>
            <a:ext cx="3898089" cy="614441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389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389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97"/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97"/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2923" y="3200338"/>
            <a:ext cx="5553495" cy="1057899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895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394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793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793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7369" y="6571343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>
                <a:solidFill>
                  <a:srgbClr val="FFFFFF"/>
                </a:solidFill>
              </a:rPr>
              <a:t>Bắt đầu </a:t>
            </a:r>
            <a:endParaRPr lang="en-US" altLang="en-US" sz="1895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13" end="163"/>
                </p14:media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352865" y="5533396"/>
            <a:ext cx="1382026" cy="12901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00209" y="7167101"/>
            <a:ext cx="371489" cy="37148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28788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290916" y="703917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290917" y="115931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292751" y="1901948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01961" y="1313500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15260" y="1661832"/>
            <a:ext cx="2156948" cy="2143767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790700" y="153772"/>
            <a:ext cx="3557933" cy="1989837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781770" y="3345372"/>
            <a:ext cx="3618896" cy="1989837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71680" y="2834898"/>
            <a:ext cx="3300192" cy="2090032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598902" y="445103"/>
            <a:ext cx="3108195" cy="1476420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693851" y="1101415"/>
            <a:ext cx="2676584" cy="2131252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50313" y="4303944"/>
            <a:ext cx="3729890" cy="999421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693855" y="2234758"/>
            <a:ext cx="2676542" cy="2131252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03143" y="884523"/>
            <a:ext cx="2647089" cy="6856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71701" y="542574"/>
            <a:ext cx="3299901" cy="2090033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26229" y="3754052"/>
            <a:ext cx="3741390" cy="1740555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496733" y="2535724"/>
            <a:ext cx="2979814" cy="2114743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36438" y="686620"/>
            <a:ext cx="2860749" cy="10743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497728" y="821772"/>
            <a:ext cx="2978105" cy="2114853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181529" y="4000794"/>
            <a:ext cx="3748843" cy="1463398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45858" y="3561086"/>
            <a:ext cx="3671443" cy="1892152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27717" y="296556"/>
            <a:ext cx="3530168" cy="2048002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65054" y="1951588"/>
            <a:ext cx="2401235" cy="2138435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26588" y="3127432"/>
            <a:ext cx="3530545" cy="2047782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26859" y="180162"/>
            <a:ext cx="3332397" cy="1858188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65805" y="1382172"/>
            <a:ext cx="2399967" cy="2138468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48520" y="2279700"/>
            <a:ext cx="7601148" cy="4560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79212" y="-457087"/>
            <a:ext cx="6080919" cy="6080919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67075" y="2051292"/>
            <a:ext cx="7601148" cy="9121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67075" y="2279326"/>
            <a:ext cx="7601148" cy="4560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67075" y="2051292"/>
            <a:ext cx="7601148" cy="9121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43086" y="2279326"/>
            <a:ext cx="7601148" cy="4560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58668" y="2241390"/>
            <a:ext cx="7601148" cy="456069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2" y="376013"/>
            <a:ext cx="10331486" cy="58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076" y="8483"/>
            <a:ext cx="10229240" cy="171342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18699"/>
            <a:ext cx="12161838" cy="1738760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45943" y="-308087"/>
            <a:ext cx="2897810" cy="6841034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48257" y="5173821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$100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48257" y="4870051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$200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48257" y="4566005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$300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48257" y="4261959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$500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48257" y="3957913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FF"/>
                </a:solidFill>
              </a:rPr>
              <a:t>$1,000</a:t>
            </a:r>
            <a:endParaRPr lang="en-US" altLang="en-US" sz="1596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48257" y="3653867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$2,000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48257" y="3349821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$4,000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48257" y="3045775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$8,000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48257" y="2741730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$16,000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48257" y="2437684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FF"/>
                </a:solidFill>
              </a:rPr>
              <a:t>$25,000</a:t>
            </a:r>
            <a:endParaRPr lang="en-US" altLang="en-US" sz="1596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48257" y="2133638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$50,000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48257" y="1829592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$100,000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48257" y="1525546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$250,000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48257" y="1221500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$500,000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48257" y="917454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FF"/>
                </a:solidFill>
              </a:rPr>
              <a:t>$1,000,000</a:t>
            </a:r>
            <a:endParaRPr lang="en-US" altLang="en-US" sz="1596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19149"/>
            <a:ext cx="12161838" cy="92955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50814" y="6455489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50814" y="6455489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40046" y="2385693"/>
            <a:ext cx="1473033" cy="1320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7980" spc="-299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7980" spc="-299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68" y="19411"/>
            <a:ext cx="2897810" cy="6841034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50814" y="6455489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0520" y="1760738"/>
          <a:ext cx="6080919" cy="2482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0674" y="214348"/>
            <a:ext cx="8961384" cy="141254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4800" smtClean="0">
                <a:solidFill>
                  <a:srgbClr val="FFFFFF"/>
                </a:solidFill>
                <a:latin typeface="Calibri" panose="020F0502020204030204" pitchFamily="34" charset="0"/>
              </a:rPr>
              <a:t>7 x 5 </a:t>
            </a:r>
            <a:r>
              <a:rPr lang="en-US" sz="4800">
                <a:solidFill>
                  <a:srgbClr val="FFFFFF"/>
                </a:solidFill>
                <a:latin typeface="Calibri" panose="020F0502020204030204" pitchFamily="34" charset="0"/>
              </a:rPr>
              <a:t>= ?</a:t>
            </a:r>
            <a:endParaRPr lang="en-US" sz="4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2451" y="844610"/>
            <a:ext cx="166374" cy="15202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00754" y="844610"/>
            <a:ext cx="166374" cy="15202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58190" y="5114640"/>
            <a:ext cx="4423868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smtClean="0">
                <a:solidFill>
                  <a:srgbClr val="FFFFFF"/>
                </a:solidFill>
                <a:latin typeface="Calibri" panose="020F0502020204030204" pitchFamily="34" charset="0"/>
              </a:rPr>
              <a:t>38</a:t>
            </a:r>
            <a:endParaRPr lang="en-US" sz="3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0674" y="5114640"/>
            <a:ext cx="4426435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smtClean="0">
                <a:solidFill>
                  <a:srgbClr val="FFFFFF"/>
                </a:solidFill>
                <a:latin typeface="Calibri" panose="020F0502020204030204" pitchFamily="34" charset="0"/>
              </a:rPr>
              <a:t>37</a:t>
            </a:r>
            <a:endParaRPr lang="en-US" sz="3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02968" y="4372543"/>
            <a:ext cx="4426436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smtClean="0">
                <a:solidFill>
                  <a:srgbClr val="FFFFFF"/>
                </a:solidFill>
                <a:latin typeface="Calibri" panose="020F0502020204030204" pitchFamily="34" charset="0"/>
              </a:rPr>
              <a:t>35</a:t>
            </a:r>
            <a:endParaRPr lang="en-US" sz="3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40485" y="4341307"/>
            <a:ext cx="4426435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smtClean="0">
                <a:solidFill>
                  <a:srgbClr val="FFFFFF"/>
                </a:solidFill>
                <a:latin typeface="Calibri" panose="020F0502020204030204" pitchFamily="34" charset="0"/>
              </a:rPr>
              <a:t>36</a:t>
            </a:r>
            <a:endParaRPr lang="en-US" sz="3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65270" y="4653703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65270" y="5427202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2451" y="4653703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197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2451" y="5427202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40069" y="2559010"/>
            <a:ext cx="912138" cy="912138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397"/>
              </a:lnSpc>
            </a:pPr>
            <a:r>
              <a:rPr lang="en-US" sz="1596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397"/>
              </a:lnSpc>
            </a:pPr>
            <a:r>
              <a:rPr lang="en-US" sz="1596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28248" y="1691755"/>
            <a:ext cx="820924" cy="243156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596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36178" y="3429000"/>
            <a:ext cx="729710" cy="243156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596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893876" y="5952628"/>
            <a:ext cx="829944" cy="41464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990" b="1" spc="-299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793608" y="5952628"/>
            <a:ext cx="829944" cy="41464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990" b="1" spc="-299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690323" y="5952628"/>
            <a:ext cx="829944" cy="41464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990" b="1" spc="-299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52779" y="5800053"/>
            <a:ext cx="912138" cy="719793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895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52511" y="5800053"/>
            <a:ext cx="912138" cy="719793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895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49226" y="5800053"/>
            <a:ext cx="912138" cy="719793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192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72202" y="4792495"/>
            <a:ext cx="1046823" cy="59271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793" dirty="0">
                <a:sym typeface="Wingdings 2" panose="05020102010507070707" pitchFamily="18" charset="2"/>
              </a:rPr>
              <a:t></a:t>
            </a:r>
            <a:r>
              <a:rPr lang="en-US" sz="399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72202" y="4792495"/>
            <a:ext cx="1046823" cy="59271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793" dirty="0">
                <a:sym typeface="Wingdings 2" panose="05020102010507070707" pitchFamily="18" charset="2"/>
              </a:rPr>
              <a:t></a:t>
            </a:r>
            <a:r>
              <a:rPr lang="en-US" sz="399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55510" y="3588037"/>
            <a:ext cx="3898089" cy="614441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389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389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97"/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97"/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2923" y="3200338"/>
            <a:ext cx="5553495" cy="1057899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895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394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793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793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7369" y="6571343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>
                <a:solidFill>
                  <a:srgbClr val="FFFFFF"/>
                </a:solidFill>
              </a:rPr>
              <a:t>Bắt đầu </a:t>
            </a:r>
            <a:endParaRPr lang="en-US" altLang="en-US" sz="1895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477"/>
                </p14:media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480317" y="5544741"/>
            <a:ext cx="1382026" cy="12901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00209" y="7167101"/>
            <a:ext cx="371489" cy="37148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8674606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30303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290916" y="703917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290917" y="115931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292751" y="1901948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01961" y="1313500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15260" y="1661832"/>
            <a:ext cx="2156948" cy="2143767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790700" y="153772"/>
            <a:ext cx="3557933" cy="1989837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781770" y="3345372"/>
            <a:ext cx="3618896" cy="1989837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71680" y="2834898"/>
            <a:ext cx="3300192" cy="2090032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598902" y="445103"/>
            <a:ext cx="3108195" cy="1476420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693851" y="1101415"/>
            <a:ext cx="2676584" cy="2131252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50313" y="4303944"/>
            <a:ext cx="3729890" cy="999421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693855" y="2234758"/>
            <a:ext cx="2676542" cy="2131252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03143" y="884523"/>
            <a:ext cx="2647089" cy="6856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71701" y="542574"/>
            <a:ext cx="3299901" cy="2090033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26229" y="3754052"/>
            <a:ext cx="3741390" cy="1740555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496733" y="2535724"/>
            <a:ext cx="2979814" cy="2114743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36438" y="686620"/>
            <a:ext cx="2860749" cy="10743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497728" y="821772"/>
            <a:ext cx="2978105" cy="2114853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181529" y="4000794"/>
            <a:ext cx="3748843" cy="1463398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45858" y="3561086"/>
            <a:ext cx="3671443" cy="1892152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27717" y="296556"/>
            <a:ext cx="3530168" cy="2048002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65054" y="1951588"/>
            <a:ext cx="2401235" cy="2138435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26588" y="3127432"/>
            <a:ext cx="3530545" cy="2047782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26859" y="180162"/>
            <a:ext cx="3332397" cy="1858188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65805" y="1382172"/>
            <a:ext cx="2399967" cy="2138468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48520" y="2279700"/>
            <a:ext cx="7601148" cy="4560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79212" y="-457087"/>
            <a:ext cx="6080919" cy="6080919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67075" y="2051292"/>
            <a:ext cx="7601148" cy="9121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67075" y="2279326"/>
            <a:ext cx="7601148" cy="4560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67075" y="2051292"/>
            <a:ext cx="7601148" cy="9121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43086" y="2279326"/>
            <a:ext cx="7601148" cy="4560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58668" y="2241390"/>
            <a:ext cx="7601148" cy="456069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2" y="376013"/>
            <a:ext cx="10331486" cy="58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076" y="8483"/>
            <a:ext cx="10229240" cy="171342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18699"/>
            <a:ext cx="12161838" cy="1738760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45943" y="-308087"/>
            <a:ext cx="2897810" cy="6841034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48257" y="5173821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$100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48257" y="4870051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$200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48257" y="4566005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$300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48257" y="4261959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$500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48257" y="3957913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FF"/>
                </a:solidFill>
              </a:rPr>
              <a:t>$1,000</a:t>
            </a:r>
            <a:endParaRPr lang="en-US" altLang="en-US" sz="1596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48257" y="3653867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$2,000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48257" y="3349821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$4,000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48257" y="3045775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$8,000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48257" y="2741730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$16,000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48257" y="2437684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FF"/>
                </a:solidFill>
              </a:rPr>
              <a:t>$25,000</a:t>
            </a:r>
            <a:endParaRPr lang="en-US" altLang="en-US" sz="1596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48257" y="2133638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$50,000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48257" y="1829592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$100,000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48257" y="1525546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$250,000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48257" y="1221500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$500,000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48257" y="917454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FF"/>
                </a:solidFill>
              </a:rPr>
              <a:t>$1,000,000</a:t>
            </a:r>
            <a:endParaRPr lang="en-US" altLang="en-US" sz="1596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19149"/>
            <a:ext cx="12161838" cy="92955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50814" y="6455489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50814" y="6455489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40046" y="2385693"/>
            <a:ext cx="1473033" cy="1320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7980" spc="-299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7980" spc="-299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68" y="19411"/>
            <a:ext cx="2897810" cy="6841034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50814" y="6455489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0520" y="1760738"/>
          <a:ext cx="6080919" cy="2482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0674" y="214348"/>
            <a:ext cx="8961384" cy="141254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6000" smtClean="0">
                <a:solidFill>
                  <a:srgbClr val="FFFFFF"/>
                </a:solidFill>
                <a:latin typeface="Calibri" panose="020F0502020204030204" pitchFamily="34" charset="0"/>
              </a:rPr>
              <a:t>21 </a:t>
            </a:r>
            <a:r>
              <a:rPr lang="en-US" sz="600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6000" smtClean="0">
                <a:solidFill>
                  <a:srgbClr val="FFFFFF"/>
                </a:solidFill>
                <a:latin typeface="Calibri" panose="020F0502020204030204" pitchFamily="34" charset="0"/>
              </a:rPr>
              <a:t>7 </a:t>
            </a:r>
            <a:r>
              <a:rPr lang="en-US" sz="6000">
                <a:solidFill>
                  <a:srgbClr val="FFFFFF"/>
                </a:solidFill>
                <a:latin typeface="Calibri" panose="020F0502020204030204" pitchFamily="34" charset="0"/>
              </a:rPr>
              <a:t>= ?</a:t>
            </a:r>
            <a:endParaRPr lang="en-US" sz="6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2451" y="844610"/>
            <a:ext cx="166374" cy="15202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00754" y="844610"/>
            <a:ext cx="166374" cy="15202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58190" y="5114640"/>
            <a:ext cx="4423868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0674" y="5114640"/>
            <a:ext cx="4426435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20222" y="4307403"/>
            <a:ext cx="4426436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smtClean="0">
                <a:solidFill>
                  <a:srgbClr val="FFFFFF"/>
                </a:solidFill>
                <a:latin typeface="Calibri" panose="020F0502020204030204" pitchFamily="34" charset="0"/>
              </a:rPr>
              <a:t>3</a:t>
            </a:r>
            <a:endParaRPr lang="en-US" sz="3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0674" y="4341141"/>
            <a:ext cx="4426435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65270" y="4653703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65270" y="5427202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2451" y="4653703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197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2451" y="5427202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40069" y="2559010"/>
            <a:ext cx="912138" cy="912138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397"/>
              </a:lnSpc>
            </a:pPr>
            <a:r>
              <a:rPr lang="en-US" sz="1596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397"/>
              </a:lnSpc>
            </a:pPr>
            <a:r>
              <a:rPr lang="en-US" sz="1596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28248" y="1691755"/>
            <a:ext cx="820924" cy="243156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596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36178" y="3429000"/>
            <a:ext cx="729710" cy="243156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596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893876" y="5952628"/>
            <a:ext cx="829944" cy="41464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990" b="1" spc="-299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793608" y="5952628"/>
            <a:ext cx="829944" cy="41464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990" b="1" spc="-299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690323" y="5952628"/>
            <a:ext cx="829944" cy="41464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990" b="1" spc="-299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52779" y="5800053"/>
            <a:ext cx="912138" cy="719793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895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52511" y="5800053"/>
            <a:ext cx="912138" cy="719793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895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49226" y="5800053"/>
            <a:ext cx="912138" cy="719793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192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72202" y="4792495"/>
            <a:ext cx="1046823" cy="59271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793" dirty="0">
                <a:sym typeface="Wingdings 2" panose="05020102010507070707" pitchFamily="18" charset="2"/>
              </a:rPr>
              <a:t></a:t>
            </a:r>
            <a:r>
              <a:rPr lang="en-US" sz="399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72202" y="4792495"/>
            <a:ext cx="1046823" cy="59271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793" dirty="0">
                <a:sym typeface="Wingdings 2" panose="05020102010507070707" pitchFamily="18" charset="2"/>
              </a:rPr>
              <a:t></a:t>
            </a:r>
            <a:r>
              <a:rPr lang="en-US" sz="399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55510" y="3588037"/>
            <a:ext cx="3898089" cy="614441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389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389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97"/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97"/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2923" y="3200338"/>
            <a:ext cx="5553495" cy="1057899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895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394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793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793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7369" y="6571343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>
                <a:solidFill>
                  <a:srgbClr val="FFFFFF"/>
                </a:solidFill>
              </a:rPr>
              <a:t>Bắt đầu </a:t>
            </a:r>
            <a:endParaRPr lang="en-US" altLang="en-US" sz="1895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06"/>
                </p14:media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480317" y="5544741"/>
            <a:ext cx="1382026" cy="12901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00209" y="7167101"/>
            <a:ext cx="371489" cy="37148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9792973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28788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290916" y="703917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290917" y="115931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292751" y="1901948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01961" y="1313500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15260" y="1661832"/>
            <a:ext cx="2156948" cy="2143767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790700" y="153772"/>
            <a:ext cx="3557933" cy="1989837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781770" y="3345372"/>
            <a:ext cx="3618896" cy="1989837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71680" y="2834898"/>
            <a:ext cx="3300192" cy="2090032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598902" y="445103"/>
            <a:ext cx="3108195" cy="1476420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693851" y="1101415"/>
            <a:ext cx="2676584" cy="2131252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50313" y="4303944"/>
            <a:ext cx="3729890" cy="999421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693855" y="2234758"/>
            <a:ext cx="2676542" cy="2131252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03143" y="884523"/>
            <a:ext cx="2647089" cy="6856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71701" y="542574"/>
            <a:ext cx="3299901" cy="2090033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26229" y="3754052"/>
            <a:ext cx="3741390" cy="1740555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496733" y="2535724"/>
            <a:ext cx="2979814" cy="2114743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36438" y="686620"/>
            <a:ext cx="2860749" cy="10743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497728" y="821772"/>
            <a:ext cx="2978105" cy="2114853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181529" y="4000794"/>
            <a:ext cx="3748843" cy="1463398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45858" y="3561086"/>
            <a:ext cx="3671443" cy="1892152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27717" y="296556"/>
            <a:ext cx="3530168" cy="2048002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65054" y="1951588"/>
            <a:ext cx="2401235" cy="2138435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26588" y="3127432"/>
            <a:ext cx="3530545" cy="2047782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26859" y="180162"/>
            <a:ext cx="3332397" cy="1858188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65805" y="1382172"/>
            <a:ext cx="2399967" cy="2138468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48520" y="2279700"/>
            <a:ext cx="7601148" cy="4560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79212" y="-457087"/>
            <a:ext cx="6080919" cy="6080919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67075" y="2051292"/>
            <a:ext cx="7601148" cy="9121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67075" y="2279326"/>
            <a:ext cx="7601148" cy="4560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67075" y="2051292"/>
            <a:ext cx="7601148" cy="9121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43086" y="2279326"/>
            <a:ext cx="7601148" cy="4560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58668" y="2241390"/>
            <a:ext cx="7601148" cy="456069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2" y="376013"/>
            <a:ext cx="10331486" cy="58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076" y="8483"/>
            <a:ext cx="10229240" cy="171342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18699"/>
            <a:ext cx="12161838" cy="1738760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45943" y="-308087"/>
            <a:ext cx="2897810" cy="6841034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48257" y="5173821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$100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48257" y="4870051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$200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48257" y="4566005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$300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48257" y="4261959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$500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48257" y="3957913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FF"/>
                </a:solidFill>
              </a:rPr>
              <a:t>$1,000</a:t>
            </a:r>
            <a:endParaRPr lang="en-US" altLang="en-US" sz="1596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48257" y="3653867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$2,000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48257" y="3349821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$4,000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48257" y="3045775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$8,000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48257" y="2741730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$16,000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48257" y="2437684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FF"/>
                </a:solidFill>
              </a:rPr>
              <a:t>$25,000</a:t>
            </a:r>
            <a:endParaRPr lang="en-US" altLang="en-US" sz="1596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48257" y="2133638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$50,000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48257" y="1829592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$100,000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48257" y="1525546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$250,000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48257" y="1221500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$500,000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48257" y="917454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FF"/>
                </a:solidFill>
              </a:rPr>
              <a:t>$1,000,000</a:t>
            </a:r>
            <a:endParaRPr lang="en-US" altLang="en-US" sz="1596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19149"/>
            <a:ext cx="12161838" cy="92955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50814" y="6455489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50814" y="6455489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40046" y="2385693"/>
            <a:ext cx="1473033" cy="1320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7980" spc="-299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7980" spc="-299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68" y="19411"/>
            <a:ext cx="2897810" cy="6841034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50814" y="6455489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0520" y="1760738"/>
          <a:ext cx="6080919" cy="2482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0674" y="214348"/>
            <a:ext cx="8961384" cy="141254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4800" smtClean="0">
                <a:solidFill>
                  <a:srgbClr val="FFFFFF"/>
                </a:solidFill>
                <a:latin typeface="Calibri" panose="020F0502020204030204" pitchFamily="34" charset="0"/>
              </a:rPr>
              <a:t>7  x  8 </a:t>
            </a:r>
            <a:r>
              <a:rPr lang="en-US" sz="4800" dirty="0">
                <a:solidFill>
                  <a:srgbClr val="FFFFFF"/>
                </a:solidFill>
                <a:latin typeface="Calibri" panose="020F0502020204030204" pitchFamily="34" charset="0"/>
              </a:rPr>
              <a:t>= 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2451" y="844610"/>
            <a:ext cx="166374" cy="15202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00754" y="844610"/>
            <a:ext cx="166374" cy="15202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58190" y="5114640"/>
            <a:ext cx="4423868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 smtClean="0">
                <a:solidFill>
                  <a:srgbClr val="FFFFFF"/>
                </a:solidFill>
                <a:latin typeface="Calibri" panose="020F0502020204030204" pitchFamily="34" charset="0"/>
              </a:rPr>
              <a:t>54</a:t>
            </a:r>
            <a:endParaRPr lang="en-US" sz="3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309052" y="4341141"/>
            <a:ext cx="4426435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 smtClean="0">
                <a:solidFill>
                  <a:srgbClr val="FFFFFF"/>
                </a:solidFill>
                <a:latin typeface="Calibri" panose="020F0502020204030204" pitchFamily="34" charset="0"/>
              </a:rPr>
              <a:t>50</a:t>
            </a:r>
            <a:endParaRPr lang="en-US" sz="3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4004" y="5053222"/>
            <a:ext cx="4426436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 smtClean="0">
                <a:solidFill>
                  <a:srgbClr val="FFFFFF"/>
                </a:solidFill>
                <a:latin typeface="Calibri" panose="020F0502020204030204" pitchFamily="34" charset="0"/>
              </a:rPr>
              <a:t>56</a:t>
            </a:r>
            <a:endParaRPr lang="en-US" sz="3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0674" y="4341141"/>
            <a:ext cx="4426435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 smtClean="0">
                <a:solidFill>
                  <a:srgbClr val="FFFFFF"/>
                </a:solidFill>
                <a:latin typeface="Calibri" panose="020F0502020204030204" pitchFamily="34" charset="0"/>
              </a:rPr>
              <a:t>58</a:t>
            </a:r>
            <a:endParaRPr lang="en-US" sz="3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65270" y="4653703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65270" y="5427202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2451" y="4653703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197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2451" y="5427202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40069" y="2559010"/>
            <a:ext cx="912138" cy="912138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397"/>
              </a:lnSpc>
            </a:pPr>
            <a:r>
              <a:rPr lang="en-US" sz="1596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397"/>
              </a:lnSpc>
            </a:pPr>
            <a:r>
              <a:rPr lang="en-US" sz="1596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28248" y="1691755"/>
            <a:ext cx="820924" cy="243156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596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36178" y="3429000"/>
            <a:ext cx="729710" cy="243156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596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893876" y="5952628"/>
            <a:ext cx="829944" cy="41464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990" b="1" spc="-299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793608" y="5952628"/>
            <a:ext cx="829944" cy="41464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990" b="1" spc="-299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690323" y="5952628"/>
            <a:ext cx="829944" cy="41464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990" b="1" spc="-299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52779" y="5800053"/>
            <a:ext cx="912138" cy="719793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895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52511" y="5800053"/>
            <a:ext cx="912138" cy="719793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895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49226" y="5800053"/>
            <a:ext cx="912138" cy="719793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192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72202" y="4792495"/>
            <a:ext cx="1046823" cy="59271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793" dirty="0">
                <a:sym typeface="Wingdings 2" panose="05020102010507070707" pitchFamily="18" charset="2"/>
              </a:rPr>
              <a:t></a:t>
            </a:r>
            <a:r>
              <a:rPr lang="en-US" sz="399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72202" y="4792495"/>
            <a:ext cx="1046823" cy="59271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793" dirty="0">
                <a:sym typeface="Wingdings 2" panose="05020102010507070707" pitchFamily="18" charset="2"/>
              </a:rPr>
              <a:t></a:t>
            </a:r>
            <a:r>
              <a:rPr lang="en-US" sz="399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55510" y="3588037"/>
            <a:ext cx="3898089" cy="614441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389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389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97"/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97"/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2923" y="3200338"/>
            <a:ext cx="5553495" cy="1057899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895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394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793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793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7369" y="6571343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>
                <a:solidFill>
                  <a:srgbClr val="FFFFFF"/>
                </a:solidFill>
              </a:rPr>
              <a:t>Bắt đầu </a:t>
            </a:r>
            <a:endParaRPr lang="en-US" altLang="en-US" sz="1895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645"/>
                </p14:media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480317" y="5544741"/>
            <a:ext cx="1382026" cy="12901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00209" y="7167101"/>
            <a:ext cx="371489" cy="37148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46781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31818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290916" y="703917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290917" y="115931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292751" y="1901948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01961" y="1313500"/>
            <a:ext cx="1849301" cy="47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15260" y="1661832"/>
            <a:ext cx="2156948" cy="2143767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790700" y="153772"/>
            <a:ext cx="3557933" cy="1989837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781770" y="3345372"/>
            <a:ext cx="3618896" cy="1989837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71680" y="2834898"/>
            <a:ext cx="3300192" cy="2090032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598902" y="445103"/>
            <a:ext cx="3108195" cy="1476420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693851" y="1101415"/>
            <a:ext cx="2676584" cy="2131252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50313" y="4303944"/>
            <a:ext cx="3729890" cy="999421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693855" y="2234758"/>
            <a:ext cx="2676542" cy="2131252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03143" y="884523"/>
            <a:ext cx="2647089" cy="6856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71701" y="542574"/>
            <a:ext cx="3299901" cy="2090033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26229" y="3754052"/>
            <a:ext cx="3741390" cy="1740555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496733" y="2535724"/>
            <a:ext cx="2979814" cy="2114743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36438" y="686620"/>
            <a:ext cx="2860749" cy="10743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497728" y="821772"/>
            <a:ext cx="2978105" cy="2114853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181529" y="4000794"/>
            <a:ext cx="3748843" cy="1463398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45858" y="3561086"/>
            <a:ext cx="3671443" cy="1892152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27717" y="296556"/>
            <a:ext cx="3530168" cy="2048002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65054" y="1951588"/>
            <a:ext cx="2401235" cy="2138435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26588" y="3127432"/>
            <a:ext cx="3530545" cy="2047782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26859" y="180162"/>
            <a:ext cx="3332397" cy="1858188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65805" y="1382172"/>
            <a:ext cx="2399967" cy="2138468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95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48520" y="2279700"/>
            <a:ext cx="7601148" cy="4560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79212" y="-457087"/>
            <a:ext cx="6080919" cy="6080919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67075" y="2051292"/>
            <a:ext cx="7601148" cy="9121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67075" y="2279326"/>
            <a:ext cx="7601148" cy="4560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67075" y="2051292"/>
            <a:ext cx="7601148" cy="9121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43086" y="2279326"/>
            <a:ext cx="7601148" cy="45606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58668" y="2241390"/>
            <a:ext cx="7601148" cy="456069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2" y="376013"/>
            <a:ext cx="10331486" cy="58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076" y="8483"/>
            <a:ext cx="10229240" cy="171342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18699"/>
            <a:ext cx="12161838" cy="1738760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45943" y="-308087"/>
            <a:ext cx="2897810" cy="6841034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48257" y="5173821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$100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48257" y="4870051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$200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48257" y="4566005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$300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48257" y="4261959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$500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48257" y="3957913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FF"/>
                </a:solidFill>
              </a:rPr>
              <a:t>$1,000</a:t>
            </a:r>
            <a:endParaRPr lang="en-US" altLang="en-US" sz="1596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48257" y="3653867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$2,000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48257" y="3349821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$4,000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48257" y="3045775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$8,000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48257" y="2741730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$16,000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48257" y="2437684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FF"/>
                </a:solidFill>
              </a:rPr>
              <a:t>$25,000</a:t>
            </a:r>
            <a:endParaRPr lang="en-US" altLang="en-US" sz="1596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48257" y="2133638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$50,000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48257" y="1829592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$100,000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48257" y="1525546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$250,000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48257" y="1221500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00"/>
                </a:solidFill>
              </a:rPr>
              <a:t>$500,000</a:t>
            </a:r>
            <a:endParaRPr lang="en-US" altLang="en-US" sz="1596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48257" y="917454"/>
            <a:ext cx="1368207" cy="28504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596" b="1">
                <a:solidFill>
                  <a:srgbClr val="FFFFFF"/>
                </a:solidFill>
              </a:rPr>
              <a:t>$1,000,000</a:t>
            </a:r>
            <a:endParaRPr lang="en-US" altLang="en-US" sz="1596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19149"/>
            <a:ext cx="12161838" cy="92955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50814" y="6455489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50814" y="6455489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40046" y="2385693"/>
            <a:ext cx="1473033" cy="1320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7980" spc="-299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7980" spc="-299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68" y="19411"/>
            <a:ext cx="2897810" cy="6841034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50814" y="6455489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0520" y="1760738"/>
          <a:ext cx="6080919" cy="2482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0674" y="214348"/>
            <a:ext cx="8961384" cy="141254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4400" smtClean="0">
                <a:solidFill>
                  <a:srgbClr val="FFFFFF"/>
                </a:solidFill>
                <a:latin typeface="Calibri" panose="020F0502020204030204" pitchFamily="34" charset="0"/>
              </a:rPr>
              <a:t>49 </a:t>
            </a:r>
            <a:r>
              <a:rPr lang="en-US" sz="440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4400" smtClean="0">
                <a:solidFill>
                  <a:srgbClr val="FFFFFF"/>
                </a:solidFill>
                <a:latin typeface="Calibri" panose="020F0502020204030204" pitchFamily="34" charset="0"/>
              </a:rPr>
              <a:t>7 </a:t>
            </a:r>
            <a:r>
              <a:rPr lang="en-US" sz="4400">
                <a:solidFill>
                  <a:srgbClr val="FFFFFF"/>
                </a:solidFill>
                <a:latin typeface="Calibri" panose="020F0502020204030204" pitchFamily="34" charset="0"/>
              </a:rPr>
              <a:t>= ?</a:t>
            </a:r>
            <a:endParaRPr lang="en-US" sz="4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2451" y="844610"/>
            <a:ext cx="166374" cy="15202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00754" y="844610"/>
            <a:ext cx="166374" cy="15202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95"/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58190" y="5114640"/>
            <a:ext cx="4423868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1895">
                <a:solidFill>
                  <a:srgbClr val="FFFFFF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28169" y="4341141"/>
            <a:ext cx="4426435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1895" smtClean="0">
                <a:solidFill>
                  <a:srgbClr val="FFFFFF"/>
                </a:solidFill>
                <a:latin typeface="Calibri" panose="020F0502020204030204" pitchFamily="34" charset="0"/>
              </a:rPr>
              <a:t>6</a:t>
            </a:r>
            <a:endParaRPr lang="en-US" sz="1895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4004" y="5053222"/>
            <a:ext cx="4426436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1895" smtClean="0">
                <a:solidFill>
                  <a:srgbClr val="FFFFFF"/>
                </a:solidFill>
                <a:latin typeface="Calibri" panose="020F0502020204030204" pitchFamily="34" charset="0"/>
              </a:rPr>
              <a:t>7</a:t>
            </a:r>
            <a:endParaRPr lang="en-US" sz="1895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0674" y="4341141"/>
            <a:ext cx="4426435" cy="72052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1895" smtClean="0">
                <a:solidFill>
                  <a:srgbClr val="FFFFFF"/>
                </a:solidFill>
                <a:latin typeface="Calibri" panose="020F0502020204030204" pitchFamily="34" charset="0"/>
              </a:rPr>
              <a:t>5</a:t>
            </a:r>
            <a:endParaRPr lang="en-US" sz="1895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65270" y="4653703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65270" y="5427202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2451" y="4653703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197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2451" y="5427202"/>
            <a:ext cx="117184" cy="1171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641" anchor="ctr"/>
          <a:lstStyle/>
          <a:p>
            <a:r>
              <a:rPr lang="en-US" sz="2793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40069" y="2559010"/>
            <a:ext cx="912138" cy="912138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397"/>
              </a:lnSpc>
            </a:pPr>
            <a:r>
              <a:rPr lang="en-US" sz="1596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397"/>
              </a:lnSpc>
            </a:pPr>
            <a:r>
              <a:rPr lang="en-US" sz="1596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28248" y="1691755"/>
            <a:ext cx="820924" cy="243156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596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36178" y="3429000"/>
            <a:ext cx="729710" cy="243156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596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893876" y="5952628"/>
            <a:ext cx="829944" cy="41464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990" b="1" spc="-299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793608" y="5952628"/>
            <a:ext cx="829944" cy="41464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990" b="1" spc="-299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690323" y="5952628"/>
            <a:ext cx="829944" cy="41464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990" b="1" spc="-299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52779" y="5800053"/>
            <a:ext cx="912138" cy="719793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895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52511" y="5800053"/>
            <a:ext cx="912138" cy="719793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895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49226" y="5800053"/>
            <a:ext cx="912138" cy="719793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192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72202" y="4792495"/>
            <a:ext cx="1046823" cy="59271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793" dirty="0">
                <a:sym typeface="Wingdings 2" panose="05020102010507070707" pitchFamily="18" charset="2"/>
              </a:rPr>
              <a:t></a:t>
            </a:r>
            <a:r>
              <a:rPr lang="en-US" sz="399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72202" y="4792495"/>
            <a:ext cx="1046823" cy="59271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793" dirty="0">
                <a:sym typeface="Wingdings 2" panose="05020102010507070707" pitchFamily="18" charset="2"/>
              </a:rPr>
              <a:t></a:t>
            </a:r>
            <a:r>
              <a:rPr lang="en-US" sz="399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55510" y="3588037"/>
            <a:ext cx="3898089" cy="614441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389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389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97"/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97"/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2923" y="3200338"/>
            <a:ext cx="5553495" cy="1057899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895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394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793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793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7369" y="6571343"/>
            <a:ext cx="2508379" cy="273641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895" b="1">
                <a:solidFill>
                  <a:srgbClr val="FFFFFF"/>
                </a:solidFill>
              </a:rPr>
              <a:t>Bắt đầu </a:t>
            </a:r>
            <a:endParaRPr lang="en-US" altLang="en-US" sz="1895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26"/>
                </p14:media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480317" y="5544741"/>
            <a:ext cx="1382026" cy="12901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00209" y="7167101"/>
            <a:ext cx="371489" cy="37148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33659241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25758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5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389113" y="2071385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" name="Google Shape;691;p41">
            <a:extLst>
              <a:ext uri="{FF2B5EF4-FFF2-40B4-BE49-F238E27FC236}">
                <a16:creationId xmlns="" xmlns:a16="http://schemas.microsoft.com/office/drawing/2014/main" id="{C49B9F2E-8CCB-4542-BEF0-E127957698CE}"/>
              </a:ext>
            </a:extLst>
          </p:cNvPr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31" name="Google Shape;692;p41">
              <a:extLst>
                <a:ext uri="{FF2B5EF4-FFF2-40B4-BE49-F238E27FC236}">
                  <a16:creationId xmlns="" xmlns:a16="http://schemas.microsoft.com/office/drawing/2014/main" id="{6057601B-D868-4FBE-B473-DBC867B9F40E}"/>
                </a:ext>
              </a:extLst>
            </p:cNvPr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693;p41">
              <a:extLst>
                <a:ext uri="{FF2B5EF4-FFF2-40B4-BE49-F238E27FC236}">
                  <a16:creationId xmlns="" xmlns:a16="http://schemas.microsoft.com/office/drawing/2014/main" id="{8CABA59E-BAB8-400E-8A72-0B194F591909}"/>
                </a:ext>
              </a:extLst>
            </p:cNvPr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694;p41">
              <a:extLst>
                <a:ext uri="{FF2B5EF4-FFF2-40B4-BE49-F238E27FC236}">
                  <a16:creationId xmlns="" xmlns:a16="http://schemas.microsoft.com/office/drawing/2014/main" id="{FDF62F3D-7E96-4764-A6CA-0651841FC4DF}"/>
                </a:ext>
              </a:extLst>
            </p:cNvPr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695;p41">
              <a:extLst>
                <a:ext uri="{FF2B5EF4-FFF2-40B4-BE49-F238E27FC236}">
                  <a16:creationId xmlns="" xmlns:a16="http://schemas.microsoft.com/office/drawing/2014/main" id="{E9A820D2-CA92-44D7-9238-C1D2BB395FEE}"/>
                </a:ext>
              </a:extLst>
            </p:cNvPr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696;p41">
              <a:extLst>
                <a:ext uri="{FF2B5EF4-FFF2-40B4-BE49-F238E27FC236}">
                  <a16:creationId xmlns="" xmlns:a16="http://schemas.microsoft.com/office/drawing/2014/main" id="{334B1492-E569-4757-B03D-E04E54BFD0B8}"/>
                </a:ext>
              </a:extLst>
            </p:cNvPr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697;p41">
              <a:extLst>
                <a:ext uri="{FF2B5EF4-FFF2-40B4-BE49-F238E27FC236}">
                  <a16:creationId xmlns="" xmlns:a16="http://schemas.microsoft.com/office/drawing/2014/main" id="{4B2B6751-AB53-460C-8660-F3989222E4D7}"/>
                </a:ext>
              </a:extLst>
            </p:cNvPr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698;p41">
              <a:extLst>
                <a:ext uri="{FF2B5EF4-FFF2-40B4-BE49-F238E27FC236}">
                  <a16:creationId xmlns="" xmlns:a16="http://schemas.microsoft.com/office/drawing/2014/main" id="{FFD053BD-0317-477A-B142-5B4DE3B34A35}"/>
                </a:ext>
              </a:extLst>
            </p:cNvPr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699;p41">
              <a:extLst>
                <a:ext uri="{FF2B5EF4-FFF2-40B4-BE49-F238E27FC236}">
                  <a16:creationId xmlns="" xmlns:a16="http://schemas.microsoft.com/office/drawing/2014/main" id="{87D288B4-183F-4C61-9292-53D1CB67CD9A}"/>
                </a:ext>
              </a:extLst>
            </p:cNvPr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Title 6">
            <a:extLst>
              <a:ext uri="{FF2B5EF4-FFF2-40B4-BE49-F238E27FC236}">
                <a16:creationId xmlns="" xmlns:a16="http://schemas.microsoft.com/office/drawing/2014/main" id="{F05680A7-73E7-4F0F-974B-5E512814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31" y="1993311"/>
            <a:ext cx="10838718" cy="35704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5400" b="1" smtClean="0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BẢNG </a:t>
            </a:r>
            <a:r>
              <a:rPr lang="en-US" sz="5400" b="1" smtClean="0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NHÂN 7, BẢNG CHIA 7</a:t>
            </a:r>
            <a:endParaRPr lang="en-US" sz="540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A17A990-F8F5-4222-A490-B85A0FCC5F4C}"/>
              </a:ext>
            </a:extLst>
          </p:cNvPr>
          <p:cNvSpPr txBox="1"/>
          <p:nvPr/>
        </p:nvSpPr>
        <p:spPr>
          <a:xfrm>
            <a:off x="2270919" y="862215"/>
            <a:ext cx="8850421" cy="1446093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 ĐỀ </a:t>
            </a:r>
            <a:r>
              <a:rPr lang="en-US" sz="4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2:</a:t>
            </a:r>
            <a:endParaRPr lang="en-US" sz="4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4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BẢNG NHÂN, BẢNG CHIA</a:t>
            </a:r>
            <a:endParaRPr lang="en-US" sz="4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DDE9459-B656-4AA8-A02E-689C9A7CA9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19" y="1296435"/>
            <a:ext cx="6660026" cy="333001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9C0943F2-4703-4E15-87EF-2C8C648313B2}"/>
              </a:ext>
            </a:extLst>
          </p:cNvPr>
          <p:cNvSpPr/>
          <p:nvPr/>
        </p:nvSpPr>
        <p:spPr>
          <a:xfrm>
            <a:off x="7679146" y="5410200"/>
            <a:ext cx="1369346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S/31</a:t>
            </a:r>
            <a:endParaRPr lang="en-US" sz="2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744</Words>
  <Application>Microsoft Office PowerPoint</Application>
  <PresentationFormat>Custom</PresentationFormat>
  <Paragraphs>347</Paragraphs>
  <Slides>16</Slides>
  <Notes>15</Notes>
  <HiddenSlides>0</HiddenSlides>
  <MMClips>11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Bebas Neue</vt:lpstr>
      <vt:lpstr>Quicksand</vt:lpstr>
      <vt:lpstr>Titan One</vt:lpstr>
      <vt:lpstr>Arial</vt:lpstr>
      <vt:lpstr>Wingdings 2</vt:lpstr>
      <vt:lpstr>Source Sans Pro</vt:lpstr>
      <vt:lpstr>HP001 4 hàng</vt:lpstr>
      <vt:lpstr>Cambria Math</vt:lpstr>
      <vt:lpstr>Calibri</vt:lpstr>
      <vt:lpstr>Roboto Condensed Light</vt:lpstr>
      <vt:lpstr>Dosis</vt:lpstr>
      <vt:lpstr>HP001 4 hang 1 ô ly</vt:lpstr>
      <vt:lpstr>Arial Black</vt:lpstr>
      <vt:lpstr>HP001 5 hàng</vt:lpstr>
      <vt:lpstr>Fira Sans Extra Condensed Medium</vt:lpstr>
      <vt:lpstr>Pre-K for Christian Schools: God Created Families to Love One Another by Slidesgo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10 BẢNG NHÂN 7, BẢNG CHIA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Admin</cp:lastModifiedBy>
  <cp:revision>66</cp:revision>
  <dcterms:modified xsi:type="dcterms:W3CDTF">2023-10-01T14:56:58Z</dcterms:modified>
</cp:coreProperties>
</file>