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9" r:id="rId4"/>
    <p:sldMasterId id="2147483711" r:id="rId5"/>
  </p:sldMasterIdLst>
  <p:notesMasterIdLst>
    <p:notesMasterId r:id="rId38"/>
  </p:notesMasterIdLst>
  <p:sldIdLst>
    <p:sldId id="257" r:id="rId6"/>
    <p:sldId id="12420" r:id="rId7"/>
    <p:sldId id="256" r:id="rId8"/>
    <p:sldId id="262" r:id="rId9"/>
    <p:sldId id="342" r:id="rId10"/>
    <p:sldId id="343" r:id="rId11"/>
    <p:sldId id="12440" r:id="rId12"/>
    <p:sldId id="258" r:id="rId13"/>
    <p:sldId id="12423" r:id="rId14"/>
    <p:sldId id="12424" r:id="rId15"/>
    <p:sldId id="12441" r:id="rId16"/>
    <p:sldId id="12442" r:id="rId17"/>
    <p:sldId id="12443" r:id="rId18"/>
    <p:sldId id="12425" r:id="rId19"/>
    <p:sldId id="12426" r:id="rId20"/>
    <p:sldId id="12427" r:id="rId21"/>
    <p:sldId id="12428" r:id="rId22"/>
    <p:sldId id="12444" r:id="rId23"/>
    <p:sldId id="12445" r:id="rId24"/>
    <p:sldId id="12446" r:id="rId25"/>
    <p:sldId id="12447" r:id="rId26"/>
    <p:sldId id="12451" r:id="rId27"/>
    <p:sldId id="12449" r:id="rId28"/>
    <p:sldId id="12450" r:id="rId29"/>
    <p:sldId id="12438" r:id="rId30"/>
    <p:sldId id="12452" r:id="rId31"/>
    <p:sldId id="3944" r:id="rId32"/>
    <p:sldId id="12453" r:id="rId33"/>
    <p:sldId id="12454" r:id="rId34"/>
    <p:sldId id="331" r:id="rId35"/>
    <p:sldId id="313" r:id="rId36"/>
    <p:sldId id="1243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A5A44B-A70E-4D13-9748-C88D3252F5FE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6B1BF179-E510-46BE-8533-E1E4E787B7B9}">
      <dgm:prSet phldrT="[Text]" custT="1"/>
      <dgm:spPr>
        <a:solidFill>
          <a:srgbClr val="C0E39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endParaRPr lang="en-US" sz="3600" dirty="0">
            <a:solidFill>
              <a:srgbClr val="7030A0"/>
            </a:solidFill>
          </a:endParaRPr>
        </a:p>
      </dgm:t>
    </dgm:pt>
    <dgm:pt modelId="{B2CF9A33-EF82-4406-9AA7-00D6697BA9DE}" type="parTrans" cxnId="{4230EED1-82F3-4D8E-9BE4-8EC87CD461E9}">
      <dgm:prSet/>
      <dgm:spPr/>
      <dgm:t>
        <a:bodyPr/>
        <a:lstStyle/>
        <a:p>
          <a:endParaRPr lang="en-US"/>
        </a:p>
      </dgm:t>
    </dgm:pt>
    <dgm:pt modelId="{BF6B18BE-CD44-48F9-866B-46FC2F7D26F1}" type="sibTrans" cxnId="{4230EED1-82F3-4D8E-9BE4-8EC87CD461E9}">
      <dgm:prSet/>
      <dgm:spPr/>
      <dgm:t>
        <a:bodyPr/>
        <a:lstStyle/>
        <a:p>
          <a:endParaRPr lang="en-US"/>
        </a:p>
      </dgm:t>
    </dgm:pt>
    <dgm:pt modelId="{41D17070-0E49-4B42-B8F2-7B710FC7278F}">
      <dgm:prSet phldrT="[Text]" custT="1"/>
      <dgm:spPr>
        <a:solidFill>
          <a:srgbClr val="C0E39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Nếu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</a:t>
          </a:r>
          <a:endParaRPr lang="en-US" sz="3600" dirty="0">
            <a:solidFill>
              <a:srgbClr val="7030A0"/>
            </a:solidFill>
          </a:endParaRPr>
        </a:p>
      </dgm:t>
    </dgm:pt>
    <dgm:pt modelId="{17BC38F4-5068-43D4-A937-27D4C6CBF804}" type="parTrans" cxnId="{C76D0DCF-37E6-4D4B-BD80-9108734397E9}">
      <dgm:prSet/>
      <dgm:spPr/>
      <dgm:t>
        <a:bodyPr/>
        <a:lstStyle/>
        <a:p>
          <a:endParaRPr lang="en-US"/>
        </a:p>
      </dgm:t>
    </dgm:pt>
    <dgm:pt modelId="{40341EE8-C72E-4DAF-BEBC-9F3CDA671F3E}" type="sibTrans" cxnId="{C76D0DCF-37E6-4D4B-BD80-9108734397E9}">
      <dgm:prSet/>
      <dgm:spPr/>
      <dgm:t>
        <a:bodyPr/>
        <a:lstStyle/>
        <a:p>
          <a:endParaRPr lang="en-US"/>
        </a:p>
      </dgm:t>
    </dgm:pt>
    <dgm:pt modelId="{0859FEC6-EFCB-4FDF-9B1D-81E3B5B266B0}">
      <dgm:prSet phldrT="[Text]" custT="1"/>
      <dgm:spPr>
        <a:solidFill>
          <a:srgbClr val="C0E39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nhức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sổ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mũi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hại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600" dirty="0">
            <a:solidFill>
              <a:srgbClr val="7030A0"/>
            </a:solidFill>
          </a:endParaRPr>
        </a:p>
      </dgm:t>
    </dgm:pt>
    <dgm:pt modelId="{71FD929E-CEDB-4CD2-B0A8-399CE64FD74E}" type="parTrans" cxnId="{9FFE372C-BFB0-4F54-A62F-61180F0DBBBF}">
      <dgm:prSet/>
      <dgm:spPr/>
      <dgm:t>
        <a:bodyPr/>
        <a:lstStyle/>
        <a:p>
          <a:endParaRPr lang="en-US"/>
        </a:p>
      </dgm:t>
    </dgm:pt>
    <dgm:pt modelId="{1878E103-F57D-44BC-89F1-04E551C9904F}" type="sibTrans" cxnId="{9FFE372C-BFB0-4F54-A62F-61180F0DBBBF}">
      <dgm:prSet/>
      <dgm:spPr/>
      <dgm:t>
        <a:bodyPr/>
        <a:lstStyle/>
        <a:p>
          <a:endParaRPr lang="en-US"/>
        </a:p>
      </dgm:t>
    </dgm:pt>
    <dgm:pt modelId="{399C85DF-1E51-4F4D-AD66-9ADF46C254EF}" type="pres">
      <dgm:prSet presAssocID="{24A5A44B-A70E-4D13-9748-C88D3252F5FE}" presName="Name0" presStyleCnt="0">
        <dgm:presLayoutVars>
          <dgm:dir/>
          <dgm:resizeHandles val="exact"/>
        </dgm:presLayoutVars>
      </dgm:prSet>
      <dgm:spPr/>
    </dgm:pt>
    <dgm:pt modelId="{71BF8379-5008-4F68-B4AD-38A8C0D03407}" type="pres">
      <dgm:prSet presAssocID="{6B1BF179-E510-46BE-8533-E1E4E787B7B9}" presName="node" presStyleLbl="node1" presStyleIdx="0" presStyleCnt="3">
        <dgm:presLayoutVars>
          <dgm:bulletEnabled val="1"/>
        </dgm:presLayoutVars>
      </dgm:prSet>
      <dgm:spPr/>
    </dgm:pt>
    <dgm:pt modelId="{AF3A8379-AE9F-4C8F-8EC8-3926F5D8AA54}" type="pres">
      <dgm:prSet presAssocID="{BF6B18BE-CD44-48F9-866B-46FC2F7D26F1}" presName="sibTrans" presStyleLbl="sibTrans2D1" presStyleIdx="0" presStyleCnt="2" custScaleX="151665" custLinFactNeighborX="10979" custLinFactNeighborY="-7400"/>
      <dgm:spPr/>
    </dgm:pt>
    <dgm:pt modelId="{AB0C291D-DD77-4856-92E4-359FA2DF7806}" type="pres">
      <dgm:prSet presAssocID="{BF6B18BE-CD44-48F9-866B-46FC2F7D26F1}" presName="connectorText" presStyleLbl="sibTrans2D1" presStyleIdx="0" presStyleCnt="2"/>
      <dgm:spPr/>
    </dgm:pt>
    <dgm:pt modelId="{92C80635-FE4B-4157-ADC9-A487A5765F68}" type="pres">
      <dgm:prSet presAssocID="{41D17070-0E49-4B42-B8F2-7B710FC7278F}" presName="node" presStyleLbl="node1" presStyleIdx="1" presStyleCnt="3" custLinFactNeighborX="-40470" custLinFactNeighborY="5459">
        <dgm:presLayoutVars>
          <dgm:bulletEnabled val="1"/>
        </dgm:presLayoutVars>
      </dgm:prSet>
      <dgm:spPr/>
    </dgm:pt>
    <dgm:pt modelId="{8DB95D6C-1414-48FF-A652-A788517E9E44}" type="pres">
      <dgm:prSet presAssocID="{40341EE8-C72E-4DAF-BEBC-9F3CDA671F3E}" presName="sibTrans" presStyleLbl="sibTrans2D1" presStyleIdx="1" presStyleCnt="2" custLinFactNeighborX="-26691" custLinFactNeighborY="12061"/>
      <dgm:spPr/>
    </dgm:pt>
    <dgm:pt modelId="{FC3C6755-2B72-4862-8ADC-FB1A794AA890}" type="pres">
      <dgm:prSet presAssocID="{40341EE8-C72E-4DAF-BEBC-9F3CDA671F3E}" presName="connectorText" presStyleLbl="sibTrans2D1" presStyleIdx="1" presStyleCnt="2"/>
      <dgm:spPr/>
    </dgm:pt>
    <dgm:pt modelId="{FF41AC18-5176-4E4B-BA1D-FBDF0F150077}" type="pres">
      <dgm:prSet presAssocID="{0859FEC6-EFCB-4FDF-9B1D-81E3B5B266B0}" presName="node" presStyleLbl="node1" presStyleIdx="2" presStyleCnt="3" custLinFactNeighborX="-80890" custLinFactNeighborY="5459">
        <dgm:presLayoutVars>
          <dgm:bulletEnabled val="1"/>
        </dgm:presLayoutVars>
      </dgm:prSet>
      <dgm:spPr/>
    </dgm:pt>
  </dgm:ptLst>
  <dgm:cxnLst>
    <dgm:cxn modelId="{4EDD4504-E094-49B0-B1E6-50C120010479}" type="presOf" srcId="{BF6B18BE-CD44-48F9-866B-46FC2F7D26F1}" destId="{AB0C291D-DD77-4856-92E4-359FA2DF7806}" srcOrd="1" destOrd="0" presId="urn:microsoft.com/office/officeart/2005/8/layout/process1"/>
    <dgm:cxn modelId="{038DDE0D-1021-471A-A738-7C74C770516A}" type="presOf" srcId="{24A5A44B-A70E-4D13-9748-C88D3252F5FE}" destId="{399C85DF-1E51-4F4D-AD66-9ADF46C254EF}" srcOrd="0" destOrd="0" presId="urn:microsoft.com/office/officeart/2005/8/layout/process1"/>
    <dgm:cxn modelId="{9FFE372C-BFB0-4F54-A62F-61180F0DBBBF}" srcId="{24A5A44B-A70E-4D13-9748-C88D3252F5FE}" destId="{0859FEC6-EFCB-4FDF-9B1D-81E3B5B266B0}" srcOrd="2" destOrd="0" parTransId="{71FD929E-CEDB-4CD2-B0A8-399CE64FD74E}" sibTransId="{1878E103-F57D-44BC-89F1-04E551C9904F}"/>
    <dgm:cxn modelId="{50BEB644-4145-4936-8EDE-97F7EC6E4138}" type="presOf" srcId="{0859FEC6-EFCB-4FDF-9B1D-81E3B5B266B0}" destId="{FF41AC18-5176-4E4B-BA1D-FBDF0F150077}" srcOrd="0" destOrd="0" presId="urn:microsoft.com/office/officeart/2005/8/layout/process1"/>
    <dgm:cxn modelId="{84F1AA55-5DDB-44AD-AFA7-068E715A4EDB}" type="presOf" srcId="{40341EE8-C72E-4DAF-BEBC-9F3CDA671F3E}" destId="{FC3C6755-2B72-4862-8ADC-FB1A794AA890}" srcOrd="1" destOrd="0" presId="urn:microsoft.com/office/officeart/2005/8/layout/process1"/>
    <dgm:cxn modelId="{9AEEDC8C-D0A0-433F-A8B6-2B080D98DF19}" type="presOf" srcId="{40341EE8-C72E-4DAF-BEBC-9F3CDA671F3E}" destId="{8DB95D6C-1414-48FF-A652-A788517E9E44}" srcOrd="0" destOrd="0" presId="urn:microsoft.com/office/officeart/2005/8/layout/process1"/>
    <dgm:cxn modelId="{A23D1EC3-4F17-4D6C-ADE3-BD9CCBB99036}" type="presOf" srcId="{BF6B18BE-CD44-48F9-866B-46FC2F7D26F1}" destId="{AF3A8379-AE9F-4C8F-8EC8-3926F5D8AA54}" srcOrd="0" destOrd="0" presId="urn:microsoft.com/office/officeart/2005/8/layout/process1"/>
    <dgm:cxn modelId="{C76D0DCF-37E6-4D4B-BD80-9108734397E9}" srcId="{24A5A44B-A70E-4D13-9748-C88D3252F5FE}" destId="{41D17070-0E49-4B42-B8F2-7B710FC7278F}" srcOrd="1" destOrd="0" parTransId="{17BC38F4-5068-43D4-A937-27D4C6CBF804}" sibTransId="{40341EE8-C72E-4DAF-BEBC-9F3CDA671F3E}"/>
    <dgm:cxn modelId="{F68576CF-50D6-4B37-A674-E29330418619}" type="presOf" srcId="{41D17070-0E49-4B42-B8F2-7B710FC7278F}" destId="{92C80635-FE4B-4157-ADC9-A487A5765F68}" srcOrd="0" destOrd="0" presId="urn:microsoft.com/office/officeart/2005/8/layout/process1"/>
    <dgm:cxn modelId="{4230EED1-82F3-4D8E-9BE4-8EC87CD461E9}" srcId="{24A5A44B-A70E-4D13-9748-C88D3252F5FE}" destId="{6B1BF179-E510-46BE-8533-E1E4E787B7B9}" srcOrd="0" destOrd="0" parTransId="{B2CF9A33-EF82-4406-9AA7-00D6697BA9DE}" sibTransId="{BF6B18BE-CD44-48F9-866B-46FC2F7D26F1}"/>
    <dgm:cxn modelId="{D45381F4-1A1F-45EF-91D1-BFC60E7DE338}" type="presOf" srcId="{6B1BF179-E510-46BE-8533-E1E4E787B7B9}" destId="{71BF8379-5008-4F68-B4AD-38A8C0D03407}" srcOrd="0" destOrd="0" presId="urn:microsoft.com/office/officeart/2005/8/layout/process1"/>
    <dgm:cxn modelId="{D580A790-274B-41A0-9AB5-1C41679B9C6A}" type="presParOf" srcId="{399C85DF-1E51-4F4D-AD66-9ADF46C254EF}" destId="{71BF8379-5008-4F68-B4AD-38A8C0D03407}" srcOrd="0" destOrd="0" presId="urn:microsoft.com/office/officeart/2005/8/layout/process1"/>
    <dgm:cxn modelId="{EE9C18AE-88E9-4CC0-A789-E3B973CE6C92}" type="presParOf" srcId="{399C85DF-1E51-4F4D-AD66-9ADF46C254EF}" destId="{AF3A8379-AE9F-4C8F-8EC8-3926F5D8AA54}" srcOrd="1" destOrd="0" presId="urn:microsoft.com/office/officeart/2005/8/layout/process1"/>
    <dgm:cxn modelId="{2B4964CE-B57D-4CD3-BE04-1E0985466815}" type="presParOf" srcId="{AF3A8379-AE9F-4C8F-8EC8-3926F5D8AA54}" destId="{AB0C291D-DD77-4856-92E4-359FA2DF7806}" srcOrd="0" destOrd="0" presId="urn:microsoft.com/office/officeart/2005/8/layout/process1"/>
    <dgm:cxn modelId="{ED247FE8-6A46-4887-9CB2-A3FE0DEBEF4F}" type="presParOf" srcId="{399C85DF-1E51-4F4D-AD66-9ADF46C254EF}" destId="{92C80635-FE4B-4157-ADC9-A487A5765F68}" srcOrd="2" destOrd="0" presId="urn:microsoft.com/office/officeart/2005/8/layout/process1"/>
    <dgm:cxn modelId="{A190AA0D-7D30-407D-A7F0-2119257F833F}" type="presParOf" srcId="{399C85DF-1E51-4F4D-AD66-9ADF46C254EF}" destId="{8DB95D6C-1414-48FF-A652-A788517E9E44}" srcOrd="3" destOrd="0" presId="urn:microsoft.com/office/officeart/2005/8/layout/process1"/>
    <dgm:cxn modelId="{33D9F3AF-50AC-4F16-A4C5-C59332DE52A6}" type="presParOf" srcId="{8DB95D6C-1414-48FF-A652-A788517E9E44}" destId="{FC3C6755-2B72-4862-8ADC-FB1A794AA890}" srcOrd="0" destOrd="0" presId="urn:microsoft.com/office/officeart/2005/8/layout/process1"/>
    <dgm:cxn modelId="{21F1C9F4-536E-4E14-BA3C-D68ABF739EAD}" type="presParOf" srcId="{399C85DF-1E51-4F4D-AD66-9ADF46C254EF}" destId="{FF41AC18-5176-4E4B-BA1D-FBDF0F15007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A5A44B-A70E-4D13-9748-C88D3252F5FE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6B1BF179-E510-46BE-8533-E1E4E787B7B9}">
      <dgm:prSet phldrT="[Text]" custT="1"/>
      <dgm:spPr>
        <a:solidFill>
          <a:srgbClr val="00B0F0">
            <a:alpha val="53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râm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đội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ô</a:t>
          </a:r>
          <a:endParaRPr lang="en-US" sz="3200" dirty="0">
            <a:solidFill>
              <a:srgbClr val="FF0000"/>
            </a:solidFill>
          </a:endParaRPr>
        </a:p>
      </dgm:t>
    </dgm:pt>
    <dgm:pt modelId="{B2CF9A33-EF82-4406-9AA7-00D6697BA9DE}" type="parTrans" cxnId="{4230EED1-82F3-4D8E-9BE4-8EC87CD461E9}">
      <dgm:prSet/>
      <dgm:spPr/>
      <dgm:t>
        <a:bodyPr/>
        <a:lstStyle/>
        <a:p>
          <a:endParaRPr lang="en-US"/>
        </a:p>
      </dgm:t>
    </dgm:pt>
    <dgm:pt modelId="{BF6B18BE-CD44-48F9-866B-46FC2F7D26F1}" type="sibTrans" cxnId="{4230EED1-82F3-4D8E-9BE4-8EC87CD461E9}">
      <dgm:prSet/>
      <dgm:spPr/>
      <dgm:t>
        <a:bodyPr/>
        <a:lstStyle/>
        <a:p>
          <a:endParaRPr lang="en-US"/>
        </a:p>
      </dgm:t>
    </dgm:pt>
    <dgm:pt modelId="{41D17070-0E49-4B42-B8F2-7B710FC7278F}">
      <dgm:prSet phldrT="[Text]" custT="1"/>
      <dgm:spPr>
        <a:solidFill>
          <a:srgbClr val="00B0F0">
            <a:alpha val="53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200" dirty="0">
            <a:solidFill>
              <a:srgbClr val="FF0000"/>
            </a:solidFill>
          </a:endParaRPr>
        </a:p>
      </dgm:t>
    </dgm:pt>
    <dgm:pt modelId="{17BC38F4-5068-43D4-A937-27D4C6CBF804}" type="parTrans" cxnId="{C76D0DCF-37E6-4D4B-BD80-9108734397E9}">
      <dgm:prSet/>
      <dgm:spPr/>
      <dgm:t>
        <a:bodyPr/>
        <a:lstStyle/>
        <a:p>
          <a:endParaRPr lang="en-US"/>
        </a:p>
      </dgm:t>
    </dgm:pt>
    <dgm:pt modelId="{40341EE8-C72E-4DAF-BEBC-9F3CDA671F3E}" type="sibTrans" cxnId="{C76D0DCF-37E6-4D4B-BD80-9108734397E9}">
      <dgm:prSet/>
      <dgm:spPr/>
      <dgm:t>
        <a:bodyPr/>
        <a:lstStyle/>
        <a:p>
          <a:endParaRPr lang="en-US"/>
        </a:p>
      </dgm:t>
    </dgm:pt>
    <dgm:pt modelId="{0859FEC6-EFCB-4FDF-9B1D-81E3B5B266B0}">
      <dgm:prSet phldrT="[Text]" custT="1"/>
      <dgm:spPr>
        <a:solidFill>
          <a:srgbClr val="00B0F0">
            <a:alpha val="53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</a:t>
          </a:r>
          <a:r>
            <a: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ược sức khỏe và mắt.</a:t>
          </a:r>
          <a:endParaRPr lang="en-US" sz="3200" dirty="0">
            <a:solidFill>
              <a:srgbClr val="FF0000"/>
            </a:solidFill>
          </a:endParaRPr>
        </a:p>
      </dgm:t>
    </dgm:pt>
    <dgm:pt modelId="{71FD929E-CEDB-4CD2-B0A8-399CE64FD74E}" type="parTrans" cxnId="{9FFE372C-BFB0-4F54-A62F-61180F0DBBBF}">
      <dgm:prSet/>
      <dgm:spPr/>
      <dgm:t>
        <a:bodyPr/>
        <a:lstStyle/>
        <a:p>
          <a:endParaRPr lang="en-US"/>
        </a:p>
      </dgm:t>
    </dgm:pt>
    <dgm:pt modelId="{1878E103-F57D-44BC-89F1-04E551C9904F}" type="sibTrans" cxnId="{9FFE372C-BFB0-4F54-A62F-61180F0DBBBF}">
      <dgm:prSet/>
      <dgm:spPr/>
      <dgm:t>
        <a:bodyPr/>
        <a:lstStyle/>
        <a:p>
          <a:endParaRPr lang="en-US"/>
        </a:p>
      </dgm:t>
    </dgm:pt>
    <dgm:pt modelId="{399C85DF-1E51-4F4D-AD66-9ADF46C254EF}" type="pres">
      <dgm:prSet presAssocID="{24A5A44B-A70E-4D13-9748-C88D3252F5FE}" presName="Name0" presStyleCnt="0">
        <dgm:presLayoutVars>
          <dgm:dir/>
          <dgm:resizeHandles val="exact"/>
        </dgm:presLayoutVars>
      </dgm:prSet>
      <dgm:spPr/>
    </dgm:pt>
    <dgm:pt modelId="{71BF8379-5008-4F68-B4AD-38A8C0D03407}" type="pres">
      <dgm:prSet presAssocID="{6B1BF179-E510-46BE-8533-E1E4E787B7B9}" presName="node" presStyleLbl="node1" presStyleIdx="0" presStyleCnt="3">
        <dgm:presLayoutVars>
          <dgm:bulletEnabled val="1"/>
        </dgm:presLayoutVars>
      </dgm:prSet>
      <dgm:spPr/>
    </dgm:pt>
    <dgm:pt modelId="{AF3A8379-AE9F-4C8F-8EC8-3926F5D8AA54}" type="pres">
      <dgm:prSet presAssocID="{BF6B18BE-CD44-48F9-866B-46FC2F7D26F1}" presName="sibTrans" presStyleLbl="sibTrans2D1" presStyleIdx="0" presStyleCnt="2"/>
      <dgm:spPr/>
    </dgm:pt>
    <dgm:pt modelId="{AB0C291D-DD77-4856-92E4-359FA2DF7806}" type="pres">
      <dgm:prSet presAssocID="{BF6B18BE-CD44-48F9-866B-46FC2F7D26F1}" presName="connectorText" presStyleLbl="sibTrans2D1" presStyleIdx="0" presStyleCnt="2"/>
      <dgm:spPr/>
    </dgm:pt>
    <dgm:pt modelId="{92C80635-FE4B-4157-ADC9-A487A5765F68}" type="pres">
      <dgm:prSet presAssocID="{41D17070-0E49-4B42-B8F2-7B710FC7278F}" presName="node" presStyleLbl="node1" presStyleIdx="1" presStyleCnt="3" custScaleX="116882" custLinFactNeighborX="1699" custLinFactNeighborY="1133">
        <dgm:presLayoutVars>
          <dgm:bulletEnabled val="1"/>
        </dgm:presLayoutVars>
      </dgm:prSet>
      <dgm:spPr/>
    </dgm:pt>
    <dgm:pt modelId="{8DB95D6C-1414-48FF-A652-A788517E9E44}" type="pres">
      <dgm:prSet presAssocID="{40341EE8-C72E-4DAF-BEBC-9F3CDA671F3E}" presName="sibTrans" presStyleLbl="sibTrans2D1" presStyleIdx="1" presStyleCnt="2"/>
      <dgm:spPr/>
    </dgm:pt>
    <dgm:pt modelId="{FC3C6755-2B72-4862-8ADC-FB1A794AA890}" type="pres">
      <dgm:prSet presAssocID="{40341EE8-C72E-4DAF-BEBC-9F3CDA671F3E}" presName="connectorText" presStyleLbl="sibTrans2D1" presStyleIdx="1" presStyleCnt="2"/>
      <dgm:spPr/>
    </dgm:pt>
    <dgm:pt modelId="{FF41AC18-5176-4E4B-BA1D-FBDF0F150077}" type="pres">
      <dgm:prSet presAssocID="{0859FEC6-EFCB-4FDF-9B1D-81E3B5B266B0}" presName="node" presStyleLbl="node1" presStyleIdx="2" presStyleCnt="3">
        <dgm:presLayoutVars>
          <dgm:bulletEnabled val="1"/>
        </dgm:presLayoutVars>
      </dgm:prSet>
      <dgm:spPr/>
    </dgm:pt>
  </dgm:ptLst>
  <dgm:cxnLst>
    <dgm:cxn modelId="{4EDD4504-E094-49B0-B1E6-50C120010479}" type="presOf" srcId="{BF6B18BE-CD44-48F9-866B-46FC2F7D26F1}" destId="{AB0C291D-DD77-4856-92E4-359FA2DF7806}" srcOrd="1" destOrd="0" presId="urn:microsoft.com/office/officeart/2005/8/layout/process1"/>
    <dgm:cxn modelId="{038DDE0D-1021-471A-A738-7C74C770516A}" type="presOf" srcId="{24A5A44B-A70E-4D13-9748-C88D3252F5FE}" destId="{399C85DF-1E51-4F4D-AD66-9ADF46C254EF}" srcOrd="0" destOrd="0" presId="urn:microsoft.com/office/officeart/2005/8/layout/process1"/>
    <dgm:cxn modelId="{9FFE372C-BFB0-4F54-A62F-61180F0DBBBF}" srcId="{24A5A44B-A70E-4D13-9748-C88D3252F5FE}" destId="{0859FEC6-EFCB-4FDF-9B1D-81E3B5B266B0}" srcOrd="2" destOrd="0" parTransId="{71FD929E-CEDB-4CD2-B0A8-399CE64FD74E}" sibTransId="{1878E103-F57D-44BC-89F1-04E551C9904F}"/>
    <dgm:cxn modelId="{50BEB644-4145-4936-8EDE-97F7EC6E4138}" type="presOf" srcId="{0859FEC6-EFCB-4FDF-9B1D-81E3B5B266B0}" destId="{FF41AC18-5176-4E4B-BA1D-FBDF0F150077}" srcOrd="0" destOrd="0" presId="urn:microsoft.com/office/officeart/2005/8/layout/process1"/>
    <dgm:cxn modelId="{84F1AA55-5DDB-44AD-AFA7-068E715A4EDB}" type="presOf" srcId="{40341EE8-C72E-4DAF-BEBC-9F3CDA671F3E}" destId="{FC3C6755-2B72-4862-8ADC-FB1A794AA890}" srcOrd="1" destOrd="0" presId="urn:microsoft.com/office/officeart/2005/8/layout/process1"/>
    <dgm:cxn modelId="{9AEEDC8C-D0A0-433F-A8B6-2B080D98DF19}" type="presOf" srcId="{40341EE8-C72E-4DAF-BEBC-9F3CDA671F3E}" destId="{8DB95D6C-1414-48FF-A652-A788517E9E44}" srcOrd="0" destOrd="0" presId="urn:microsoft.com/office/officeart/2005/8/layout/process1"/>
    <dgm:cxn modelId="{A23D1EC3-4F17-4D6C-ADE3-BD9CCBB99036}" type="presOf" srcId="{BF6B18BE-CD44-48F9-866B-46FC2F7D26F1}" destId="{AF3A8379-AE9F-4C8F-8EC8-3926F5D8AA54}" srcOrd="0" destOrd="0" presId="urn:microsoft.com/office/officeart/2005/8/layout/process1"/>
    <dgm:cxn modelId="{C76D0DCF-37E6-4D4B-BD80-9108734397E9}" srcId="{24A5A44B-A70E-4D13-9748-C88D3252F5FE}" destId="{41D17070-0E49-4B42-B8F2-7B710FC7278F}" srcOrd="1" destOrd="0" parTransId="{17BC38F4-5068-43D4-A937-27D4C6CBF804}" sibTransId="{40341EE8-C72E-4DAF-BEBC-9F3CDA671F3E}"/>
    <dgm:cxn modelId="{F68576CF-50D6-4B37-A674-E29330418619}" type="presOf" srcId="{41D17070-0E49-4B42-B8F2-7B710FC7278F}" destId="{92C80635-FE4B-4157-ADC9-A487A5765F68}" srcOrd="0" destOrd="0" presId="urn:microsoft.com/office/officeart/2005/8/layout/process1"/>
    <dgm:cxn modelId="{4230EED1-82F3-4D8E-9BE4-8EC87CD461E9}" srcId="{24A5A44B-A70E-4D13-9748-C88D3252F5FE}" destId="{6B1BF179-E510-46BE-8533-E1E4E787B7B9}" srcOrd="0" destOrd="0" parTransId="{B2CF9A33-EF82-4406-9AA7-00D6697BA9DE}" sibTransId="{BF6B18BE-CD44-48F9-866B-46FC2F7D26F1}"/>
    <dgm:cxn modelId="{D45381F4-1A1F-45EF-91D1-BFC60E7DE338}" type="presOf" srcId="{6B1BF179-E510-46BE-8533-E1E4E787B7B9}" destId="{71BF8379-5008-4F68-B4AD-38A8C0D03407}" srcOrd="0" destOrd="0" presId="urn:microsoft.com/office/officeart/2005/8/layout/process1"/>
    <dgm:cxn modelId="{D580A790-274B-41A0-9AB5-1C41679B9C6A}" type="presParOf" srcId="{399C85DF-1E51-4F4D-AD66-9ADF46C254EF}" destId="{71BF8379-5008-4F68-B4AD-38A8C0D03407}" srcOrd="0" destOrd="0" presId="urn:microsoft.com/office/officeart/2005/8/layout/process1"/>
    <dgm:cxn modelId="{EE9C18AE-88E9-4CC0-A789-E3B973CE6C92}" type="presParOf" srcId="{399C85DF-1E51-4F4D-AD66-9ADF46C254EF}" destId="{AF3A8379-AE9F-4C8F-8EC8-3926F5D8AA54}" srcOrd="1" destOrd="0" presId="urn:microsoft.com/office/officeart/2005/8/layout/process1"/>
    <dgm:cxn modelId="{2B4964CE-B57D-4CD3-BE04-1E0985466815}" type="presParOf" srcId="{AF3A8379-AE9F-4C8F-8EC8-3926F5D8AA54}" destId="{AB0C291D-DD77-4856-92E4-359FA2DF7806}" srcOrd="0" destOrd="0" presId="urn:microsoft.com/office/officeart/2005/8/layout/process1"/>
    <dgm:cxn modelId="{ED247FE8-6A46-4887-9CB2-A3FE0DEBEF4F}" type="presParOf" srcId="{399C85DF-1E51-4F4D-AD66-9ADF46C254EF}" destId="{92C80635-FE4B-4157-ADC9-A487A5765F68}" srcOrd="2" destOrd="0" presId="urn:microsoft.com/office/officeart/2005/8/layout/process1"/>
    <dgm:cxn modelId="{A190AA0D-7D30-407D-A7F0-2119257F833F}" type="presParOf" srcId="{399C85DF-1E51-4F4D-AD66-9ADF46C254EF}" destId="{8DB95D6C-1414-48FF-A652-A788517E9E44}" srcOrd="3" destOrd="0" presId="urn:microsoft.com/office/officeart/2005/8/layout/process1"/>
    <dgm:cxn modelId="{33D9F3AF-50AC-4F16-A4C5-C59332DE52A6}" type="presParOf" srcId="{8DB95D6C-1414-48FF-A652-A788517E9E44}" destId="{FC3C6755-2B72-4862-8ADC-FB1A794AA890}" srcOrd="0" destOrd="0" presId="urn:microsoft.com/office/officeart/2005/8/layout/process1"/>
    <dgm:cxn modelId="{21F1C9F4-536E-4E14-BA3C-D68ABF739EAD}" type="presParOf" srcId="{399C85DF-1E51-4F4D-AD66-9ADF46C254EF}" destId="{FF41AC18-5176-4E4B-BA1D-FBDF0F15007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F8379-5008-4F68-B4AD-38A8C0D03407}">
      <dsp:nvSpPr>
        <dsp:cNvPr id="0" name=""/>
        <dsp:cNvSpPr/>
      </dsp:nvSpPr>
      <dsp:spPr>
        <a:xfrm>
          <a:off x="9542" y="262699"/>
          <a:ext cx="2851999" cy="2398019"/>
        </a:xfrm>
        <a:prstGeom prst="roundRect">
          <a:avLst>
            <a:gd name="adj" fmla="val 10000"/>
          </a:avLst>
        </a:prstGeom>
        <a:solidFill>
          <a:srgbClr val="C0E399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endParaRPr lang="en-US" sz="3600" kern="1200" dirty="0">
            <a:solidFill>
              <a:srgbClr val="7030A0"/>
            </a:solidFill>
          </a:endParaRPr>
        </a:p>
      </dsp:txBody>
      <dsp:txXfrm>
        <a:off x="79778" y="332935"/>
        <a:ext cx="2711527" cy="2257547"/>
      </dsp:txXfrm>
    </dsp:sp>
    <dsp:sp modelId="{AF3A8379-AE9F-4C8F-8EC8-3926F5D8AA54}">
      <dsp:nvSpPr>
        <dsp:cNvPr id="0" name=""/>
        <dsp:cNvSpPr/>
      </dsp:nvSpPr>
      <dsp:spPr>
        <a:xfrm rot="127388">
          <a:off x="2977698" y="1121553"/>
          <a:ext cx="546266" cy="707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2977754" y="1259976"/>
        <a:ext cx="382386" cy="424377"/>
      </dsp:txXfrm>
    </dsp:sp>
    <dsp:sp modelId="{92C80635-FE4B-4157-ADC9-A487A5765F68}">
      <dsp:nvSpPr>
        <dsp:cNvPr id="0" name=""/>
        <dsp:cNvSpPr/>
      </dsp:nvSpPr>
      <dsp:spPr>
        <a:xfrm>
          <a:off x="3540660" y="393607"/>
          <a:ext cx="2851999" cy="2398019"/>
        </a:xfrm>
        <a:prstGeom prst="roundRect">
          <a:avLst>
            <a:gd name="adj" fmla="val 10000"/>
          </a:avLst>
        </a:prstGeom>
        <a:solidFill>
          <a:srgbClr val="C0E399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Nếu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</a:t>
          </a:r>
          <a:endParaRPr lang="en-US" sz="3600" kern="1200" dirty="0">
            <a:solidFill>
              <a:srgbClr val="7030A0"/>
            </a:solidFill>
          </a:endParaRPr>
        </a:p>
      </dsp:txBody>
      <dsp:txXfrm>
        <a:off x="3610896" y="463843"/>
        <a:ext cx="2711527" cy="2257547"/>
      </dsp:txXfrm>
    </dsp:sp>
    <dsp:sp modelId="{8DB95D6C-1414-48FF-A652-A788517E9E44}">
      <dsp:nvSpPr>
        <dsp:cNvPr id="0" name=""/>
        <dsp:cNvSpPr/>
      </dsp:nvSpPr>
      <dsp:spPr>
        <a:xfrm>
          <a:off x="6466432" y="1324276"/>
          <a:ext cx="360234" cy="707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6466432" y="1465735"/>
        <a:ext cx="252164" cy="424377"/>
      </dsp:txXfrm>
    </dsp:sp>
    <dsp:sp modelId="{FF41AC18-5176-4E4B-BA1D-FBDF0F150077}">
      <dsp:nvSpPr>
        <dsp:cNvPr id="0" name=""/>
        <dsp:cNvSpPr/>
      </dsp:nvSpPr>
      <dsp:spPr>
        <a:xfrm>
          <a:off x="7072348" y="393607"/>
          <a:ext cx="2851999" cy="2398019"/>
        </a:xfrm>
        <a:prstGeom prst="roundRect">
          <a:avLst>
            <a:gd name="adj" fmla="val 10000"/>
          </a:avLst>
        </a:prstGeom>
        <a:solidFill>
          <a:srgbClr val="C0E399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nhức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sổ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mũi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hại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600" kern="1200" dirty="0">
            <a:solidFill>
              <a:srgbClr val="7030A0"/>
            </a:solidFill>
          </a:endParaRPr>
        </a:p>
      </dsp:txBody>
      <dsp:txXfrm>
        <a:off x="7142584" y="463843"/>
        <a:ext cx="2711527" cy="22575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F8379-5008-4F68-B4AD-38A8C0D03407}">
      <dsp:nvSpPr>
        <dsp:cNvPr id="0" name=""/>
        <dsp:cNvSpPr/>
      </dsp:nvSpPr>
      <dsp:spPr>
        <a:xfrm>
          <a:off x="5536" y="423123"/>
          <a:ext cx="2732704" cy="2077172"/>
        </a:xfrm>
        <a:prstGeom prst="roundRect">
          <a:avLst>
            <a:gd name="adj" fmla="val 10000"/>
          </a:avLst>
        </a:prstGeom>
        <a:solidFill>
          <a:srgbClr val="00B0F0">
            <a:alpha val="5300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râm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đội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ô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66374" y="483961"/>
        <a:ext cx="2611028" cy="1955496"/>
      </dsp:txXfrm>
    </dsp:sp>
    <dsp:sp modelId="{AF3A8379-AE9F-4C8F-8EC8-3926F5D8AA54}">
      <dsp:nvSpPr>
        <dsp:cNvPr id="0" name=""/>
        <dsp:cNvSpPr/>
      </dsp:nvSpPr>
      <dsp:spPr>
        <a:xfrm rot="19854">
          <a:off x="3016149" y="1134051"/>
          <a:ext cx="589186" cy="677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3016150" y="1269083"/>
        <a:ext cx="412430" cy="406626"/>
      </dsp:txXfrm>
    </dsp:sp>
    <dsp:sp modelId="{92C80635-FE4B-4157-ADC9-A487A5765F68}">
      <dsp:nvSpPr>
        <dsp:cNvPr id="0" name=""/>
        <dsp:cNvSpPr/>
      </dsp:nvSpPr>
      <dsp:spPr>
        <a:xfrm>
          <a:off x="3849894" y="446657"/>
          <a:ext cx="3194039" cy="2077172"/>
        </a:xfrm>
        <a:prstGeom prst="roundRect">
          <a:avLst>
            <a:gd name="adj" fmla="val 10000"/>
          </a:avLst>
        </a:prstGeom>
        <a:solidFill>
          <a:srgbClr val="00B0F0">
            <a:alpha val="5300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3910732" y="507495"/>
        <a:ext cx="3072363" cy="1955496"/>
      </dsp:txXfrm>
    </dsp:sp>
    <dsp:sp modelId="{8DB95D6C-1414-48FF-A652-A788517E9E44}">
      <dsp:nvSpPr>
        <dsp:cNvPr id="0" name=""/>
        <dsp:cNvSpPr/>
      </dsp:nvSpPr>
      <dsp:spPr>
        <a:xfrm rot="21579964">
          <a:off x="7312556" y="1133855"/>
          <a:ext cx="569500" cy="677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7312557" y="1269895"/>
        <a:ext cx="398650" cy="406626"/>
      </dsp:txXfrm>
    </dsp:sp>
    <dsp:sp modelId="{FF41AC18-5176-4E4B-BA1D-FBDF0F150077}">
      <dsp:nvSpPr>
        <dsp:cNvPr id="0" name=""/>
        <dsp:cNvSpPr/>
      </dsp:nvSpPr>
      <dsp:spPr>
        <a:xfrm>
          <a:off x="8118444" y="423123"/>
          <a:ext cx="2732704" cy="2077172"/>
        </a:xfrm>
        <a:prstGeom prst="roundRect">
          <a:avLst>
            <a:gd name="adj" fmla="val 10000"/>
          </a:avLst>
        </a:prstGeom>
        <a:solidFill>
          <a:srgbClr val="00B0F0">
            <a:alpha val="5300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</a:t>
          </a:r>
          <a:r>
            <a:rPr lang="vi-VN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ược sức khỏe và mắt.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8179282" y="483961"/>
        <a:ext cx="2611028" cy="1955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4492D-B3D6-4AE2-8133-CDD7A7DE2D2C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204DD-40C9-4B59-A5C5-45D8032D6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04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613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04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769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668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344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787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26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160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88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6000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32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5810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102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59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904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747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7005-9DF1-4E0F-BD9B-73F2E6C1A7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8852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3357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3081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/>
              <a:t>xám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430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431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334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534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08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873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865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AB38E2-B266-4288-B9DD-4905CFA76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0EA4301-5155-4BD4-9AC3-16630C678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BD2CF0-2577-44FE-8453-14E518538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DF4F4-1623-494E-8C60-DE9679D28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C3E3C4-02D6-47B2-A9D8-39890D185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532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D2E717-FB4B-4861-AB72-BA9832A3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8CFE1C9-5671-4111-ABB1-EEA8B9C96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C82FF4-4E9A-4225-B279-B7756F5EB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3FEC88-71D9-42C0-B67C-55A1932FB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C3C9D3-000B-4F5D-8CF0-AE2F70E4E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47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519C0D-4B4F-48D1-A61C-F6551A0B2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1A1BB63-D72B-4551-953B-7948F5339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F7660F-588B-4B5D-8708-59C70A381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314C08-B660-4833-A0DA-F989673CA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B32CFE-7AFA-43CC-A7C0-6375D233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336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4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4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67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2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7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31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7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4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F5065D-BD3F-4146-9A8B-D15F7DEE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B6D5D6-493C-4C9A-AEB5-320ADA8B8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76ED60-A066-4816-94A2-A8EC16C90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F647EB-59D1-4148-8C92-CFD096979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2D0B3F-CDA0-462F-89AC-998AB8CE2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26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0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3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6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36283" y="0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1128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2148796" y="8022"/>
            <a:ext cx="2188588" cy="68580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4313634" y="8022"/>
            <a:ext cx="2188588" cy="6858000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6478472" y="2"/>
            <a:ext cx="2188588" cy="685800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8643310" y="8022"/>
            <a:ext cx="2188588" cy="68580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72719"/>
          <a:stretch/>
        </p:blipFill>
        <p:spPr>
          <a:xfrm flipH="1">
            <a:off x="10760022" y="2"/>
            <a:ext cx="1485993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36283" y="0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5230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09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33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58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18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90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B2102-F974-4A94-9A55-8ABD09363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143D11-8B76-4D6E-96CB-C160645AA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FE6694-8C54-4BAD-8F35-4AFF7AFB8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80A03-7483-4A39-BC3E-80C6CAE1E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0099E9-EBBC-408F-8993-70F6764BC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5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57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57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81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96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3" y="-2152483"/>
            <a:ext cx="2018348" cy="1614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8" y="7654906"/>
            <a:ext cx="2018348" cy="161460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36283" y="0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7262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052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41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8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21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1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A5C56A-26C2-4583-8330-E8C3CDBF0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CDAE22F-F843-45C9-B3D0-26714E764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45AD5E5-7A37-4E2D-B7BB-6C2D44FA3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6394B4-6534-4436-B4D1-B76F8BDF2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DD735E-B0C4-45E5-B56E-14D9DA41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B5180D-8937-4900-B93D-3BD122AF9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66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98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3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0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0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4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0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2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74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698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1F0695-9839-4AE9-9B4A-267E17A11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B814F7-E4A1-463E-AA16-C89B27039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F7CBC6-8636-411B-9BD2-812B65F7C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EE4ED6-97D8-43D4-8AE7-0A57E47051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4D4B1DA-396B-4230-8248-060DF01DF1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0CEE93D-4808-4318-AD79-27AE96E76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97C355-3108-4EED-9646-9B51FDBA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2407B2A-38CF-4CB3-BF07-41BBB2689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70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10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960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34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52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28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28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77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08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908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78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589931-4B0D-4B59-BD28-5D317B91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930F78D-02CB-48A2-9ABF-D4A8C0B2D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EC72A4-DCDF-4231-8B86-9F65E54C1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62B6373-4E32-4AC4-B9FE-EA4FC2F5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71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FBA956-C168-4DF7-933B-417AAFD6D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B44DE79-DBBF-4D4C-A7C7-C6F8BC79E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6015BE-8333-43B4-AC5C-B84D8895A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9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67821A-C2DC-46C2-9CE9-0730F4E3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AE7242-2459-4876-A384-75E50A565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F114163-E7C2-4013-A4DE-9D4994FE8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471F18-D0D9-4D66-A53D-F002A936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E07FC54-63C3-4D8E-BA28-A15203315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BCA69B-49C3-4568-84D5-69E84FAFB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96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91CAF9-7575-4414-A429-B0DC5FBDC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9F672C3-9C7E-4E9A-9AAB-C1683D52EB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5345FF-7CB2-45D6-A84B-FBF8FDB46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1A6FB90-5D9E-4092-B032-94D99592B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39CE49-D093-4F9A-9FE4-DA4B98FA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9F4974E-75DA-42C2-9291-4DBD4B65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209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46D737E-DACE-4612-BC41-14530FC99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39477A-3591-4014-ACA3-8A93533C7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6628F9-B893-4771-A61E-532040DE07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F60BB-F35E-474B-9C9E-0665395C766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840C4-D41C-496A-87A3-21D42B320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472BB9-1F57-41AC-8A00-68C57F3AA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1202C668-3D31-94EE-BD9C-4F782553937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6" y="200024"/>
            <a:ext cx="1571626" cy="157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2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5BD4560-9BF9-0EAC-3375-2044E31C87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6" y="200024"/>
            <a:ext cx="1571626" cy="157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8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36283" y="0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49DF73-455F-4DD9-AB82-8C3E37A7ED7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1989" y="18694549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1866BE-97DF-454D-B16A-4FB65F38B35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8102749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921E5D-D784-4810-8E93-FE2C8A70E30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211" y="-13766651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F12F7D-274B-4BA7-B776-605EEC964A3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060" y="-13718246"/>
            <a:ext cx="1881378" cy="1625303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78CA585B-30F3-4AD1-8689-ADC07FC3BC15}"/>
              </a:ext>
            </a:extLst>
          </p:cNvPr>
          <p:cNvSpPr txBox="1"/>
          <p:nvPr userDrawn="1"/>
        </p:nvSpPr>
        <p:spPr>
          <a:xfrm>
            <a:off x="2880780" y="85581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6958BE-530A-451E-83AB-C67FDED4825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611" y="18999349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98CE20E-DE09-53DD-EB53-058A181333C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5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3BDA9578-0306-9E72-E8DD-3E29C9447FB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9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4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4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4.pn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4.pn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24.png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24.png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4.pn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24.png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9.jpg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diagramDrawing" Target="../diagrams/drawing1.xml"/><Relationship Id="rId5" Type="http://schemas.openxmlformats.org/officeDocument/2006/relationships/image" Target="../media/image58.png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24.png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24.png"/><Relationship Id="rId4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9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24.png"/><Relationship Id="rId4" Type="http://schemas.openxmlformats.org/officeDocument/2006/relationships/image" Target="../media/image9.jpg"/><Relationship Id="rId9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4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4.wdp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9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20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.xml"/><Relationship Id="rId4" Type="http://schemas.openxmlformats.org/officeDocument/2006/relationships/slide" Target="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jp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4.png"/><Relationship Id="rId9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24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25C8D1-2573-4F0B-A64E-D154D90B6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EC0A71-A73B-427E-9491-3F683B19F3D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49" y="4035992"/>
            <a:ext cx="4051977" cy="339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8BBB07-22CC-4B8B-BB4C-51FAB3A52F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72" y="-250657"/>
            <a:ext cx="1316739" cy="23347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05A59B-188F-4249-8178-5B2A11FCFA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7" y="-464731"/>
            <a:ext cx="2346965" cy="2825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DD186AC-5C3E-41E2-8105-00367B919B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14" y="-944813"/>
            <a:ext cx="1908052" cy="26060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4795161-4CE1-4400-B1A5-D6878DF8EC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24" y="-783270"/>
            <a:ext cx="1487427" cy="22829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A455228-AAF3-406C-A2F9-90662C39F9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27" y="-1062098"/>
            <a:ext cx="1804426" cy="25664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2CEA2D8-5FF0-4A3A-9C55-3B7213377A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61" y="-237352"/>
            <a:ext cx="2319533" cy="316383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9FBB3B-B96A-4882-8AC1-2A162D60DF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7" y="-552333"/>
            <a:ext cx="1243587" cy="2359157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92244B0A-7CC0-4572-9ABC-8ED700AB5644}"/>
              </a:ext>
            </a:extLst>
          </p:cNvPr>
          <p:cNvGrpSpPr/>
          <p:nvPr/>
        </p:nvGrpSpPr>
        <p:grpSpPr>
          <a:xfrm>
            <a:off x="-3208039" y="5046316"/>
            <a:ext cx="19719235" cy="4107602"/>
            <a:chOff x="-3208039" y="5046316"/>
            <a:chExt cx="19719235" cy="4107602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D6728F4B-91F5-4E9A-8553-D5FE38E63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8039" y="5046316"/>
              <a:ext cx="11789688" cy="385268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804311EC-4CD4-4B19-849E-79B5A8F8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508" y="5301238"/>
              <a:ext cx="11789688" cy="3852680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C5720659-F10D-4467-AF98-3F05922AF9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73" y="-616976"/>
            <a:ext cx="2141183" cy="3129992"/>
          </a:xfrm>
          <a:prstGeom prst="rect">
            <a:avLst/>
          </a:prstGeom>
        </p:spPr>
      </p:pic>
      <p:pic>
        <p:nvPicPr>
          <p:cNvPr id="41" name="まももP - 歴史を紡ぐ者">
            <a:hlinkClick r:id="" action="ppaction://media"/>
            <a:extLst>
              <a:ext uri="{FF2B5EF4-FFF2-40B4-BE49-F238E27FC236}">
                <a16:creationId xmlns:a16="http://schemas.microsoft.com/office/drawing/2014/main" id="{ADDE90FC-617B-46D7-BFBA-43334712B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339388" y="-1316038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8AA665-89E5-8B6D-FC22-99940C8AAE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809074">
            <a:off x="5009318" y="260254"/>
            <a:ext cx="5048728" cy="2163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20C6FB-BA99-90A6-9FAA-DFA45C70B89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31310" y="2151777"/>
            <a:ext cx="9364268" cy="2554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FDBBA-E3DE-4E8D-A676-07DB35D3DD3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10674" y="4333679"/>
            <a:ext cx="25422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50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74621B1-BDC1-025C-1EB8-29DE733B9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325" y="1497351"/>
            <a:ext cx="3371850" cy="3712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5143499" y="1629831"/>
            <a:ext cx="6296026" cy="331665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 sáng của đèn xe ô tô hoặc đèn điện bên đường giúp con người di chuyển vào ban đêm.</a:t>
            </a:r>
            <a:endParaRPr lang="vi-VN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5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5114924" y="1934631"/>
            <a:ext cx="5686426" cy="249940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ánh sáng mặt trời làm pin mặt trời để thắp đèn, đun nước.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A0761-40A6-0093-F9A8-BB8FD87E3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662" y="1562101"/>
            <a:ext cx="3314165" cy="3624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82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5143499" y="2401356"/>
            <a:ext cx="5686426" cy="168216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 sáng giúp con người ngắm được phong cảnh.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6000B-6995-2801-58FD-4FA972325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450" y="1866900"/>
            <a:ext cx="3051008" cy="3409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710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4772025" y="2401356"/>
            <a:ext cx="7200900" cy="168216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 sáng mặt trời giúp con người di chuyển vào ban ngày.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0AC93-A161-66CB-9A6D-615D2F925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9687" y="1697528"/>
            <a:ext cx="2957513" cy="3369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641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C7C9128C-5511-4460-A3C8-88DDF06AD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" name="Picture 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78883F9-1B81-FC33-DC75-296E1D619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5111" b="30327"/>
          <a:stretch/>
        </p:blipFill>
        <p:spPr>
          <a:xfrm>
            <a:off x="3152621" y="177500"/>
            <a:ext cx="9039379" cy="57538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841205-CF79-3EFE-742A-9413F96A9711}"/>
              </a:ext>
            </a:extLst>
          </p:cNvPr>
          <p:cNvSpPr/>
          <p:nvPr/>
        </p:nvSpPr>
        <p:spPr>
          <a:xfrm>
            <a:off x="4561726" y="2367171"/>
            <a:ext cx="668847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dirty="0">
                <a:ln w="0"/>
                <a:solidFill>
                  <a:srgbClr val="002060"/>
                </a:solidFill>
                <a:latin typeface="+mj-lt"/>
              </a:rPr>
              <a:t>N</a:t>
            </a:r>
            <a:r>
              <a:rPr lang="vi-VN" sz="4400" dirty="0">
                <a:ln w="0"/>
                <a:solidFill>
                  <a:srgbClr val="002060"/>
                </a:solidFill>
                <a:latin typeface="+mj-lt"/>
              </a:rPr>
              <a:t>êu thêm ví dụ khác về tác dụng của ánh sáng đối với đời sống con người.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329B840-7F01-E2FC-2F71-07593E2F3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" y="2196452"/>
            <a:ext cx="4829302" cy="44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77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6159A4B8-7B7C-4D6C-AA88-1D302A7EE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" name="Content Placeholder 12">
            <a:extLst>
              <a:ext uri="{FF2B5EF4-FFF2-40B4-BE49-F238E27FC236}">
                <a16:creationId xmlns:a16="http://schemas.microsoft.com/office/drawing/2014/main" id="{3425483B-C06B-619D-752B-AAFA24EA5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6" y="990599"/>
            <a:ext cx="10644740" cy="4342423"/>
          </a:xfrm>
          <a:prstGeom prst="rect">
            <a:avLst/>
          </a:prstGeom>
        </p:spPr>
      </p:pic>
      <p:sp>
        <p:nvSpPr>
          <p:cNvPr id="4" name="文本框 34">
            <a:extLst>
              <a:ext uri="{FF2B5EF4-FFF2-40B4-BE49-F238E27FC236}">
                <a16:creationId xmlns:a16="http://schemas.microsoft.com/office/drawing/2014/main" id="{216F112F-97A7-2CBC-01FB-4CB1B71EE8C3}"/>
              </a:ext>
            </a:extLst>
          </p:cNvPr>
          <p:cNvSpPr txBox="1"/>
          <p:nvPr/>
        </p:nvSpPr>
        <p:spPr>
          <a:xfrm>
            <a:off x="1314739" y="2682078"/>
            <a:ext cx="10140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 sáng rất cần cho sự sống và các hoạt động của con người.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60F6F5-BF5B-1A2F-E869-84C0B8790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16" y="4535055"/>
            <a:ext cx="3234580" cy="32345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5CF9DB-6CA6-23BA-9485-CD7E849AB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322" y="1169981"/>
            <a:ext cx="473090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9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8FD4F106-2834-443A-A2B2-839374E71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CE0C5D0-C3EC-C9E5-5B44-8D80D183952D}"/>
              </a:ext>
            </a:extLst>
          </p:cNvPr>
          <p:cNvSpPr txBox="1"/>
          <p:nvPr/>
        </p:nvSpPr>
        <p:spPr>
          <a:xfrm>
            <a:off x="656583" y="479661"/>
            <a:ext cx="11049642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7DFC2-DBE3-7D16-C242-C502666BE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536" y="1914524"/>
            <a:ext cx="9429937" cy="2819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A1EF00-3548-A29A-0D08-7689AF8FE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650" y="4401809"/>
            <a:ext cx="3610580" cy="25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8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6EC97A-4320-44CC-266E-AA38D3E7E0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275" y="1943101"/>
            <a:ext cx="3301546" cy="3586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5143499" y="2401356"/>
            <a:ext cx="5686426" cy="249940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Đeo kính hàn, không đứng gần để xem.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06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5143499" y="2401356"/>
            <a:ext cx="5686426" cy="249940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ội mũ rộng vành, đeo kính râm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F49F54-B8D7-BB6A-0DB7-3D2436B81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587" y="1990725"/>
            <a:ext cx="3403591" cy="3481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1471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5086349" y="1877481"/>
            <a:ext cx="6029326" cy="331665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2E45FE-F5A5-16D1-55B5-E3BA69589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" y="1838325"/>
            <a:ext cx="3438300" cy="3500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3943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E7BD1B6B-0877-4F0A-92A5-579FF90A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8E5870F7-3E58-4FBD-919D-F7E90BAB9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7" y="1834069"/>
            <a:ext cx="4809388" cy="48093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6B144E-5120-EB75-07A6-5E7211CE2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2108" y="2442824"/>
            <a:ext cx="7450081" cy="37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4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5067299" y="1791756"/>
            <a:ext cx="6029326" cy="331665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en-US" sz="4000" b="1" dirty="0" err="1"/>
              <a:t>Sử</a:t>
            </a:r>
            <a:r>
              <a:rPr lang="en-US" sz="4000" b="1" dirty="0"/>
              <a:t> </a:t>
            </a:r>
            <a:r>
              <a:rPr lang="en-US" sz="4000" b="1" dirty="0" err="1"/>
              <a:t>dụng</a:t>
            </a:r>
            <a:r>
              <a:rPr lang="en-US" sz="4000" b="1" dirty="0"/>
              <a:t> </a:t>
            </a:r>
            <a:r>
              <a:rPr lang="en-US" sz="4000" b="1" dirty="0" err="1"/>
              <a:t>đèn</a:t>
            </a:r>
            <a:r>
              <a:rPr lang="en-US" sz="4000" b="1" dirty="0"/>
              <a:t> </a:t>
            </a:r>
            <a:r>
              <a:rPr lang="en-US" sz="4000" b="1" dirty="0" err="1"/>
              <a:t>đường</a:t>
            </a:r>
            <a:r>
              <a:rPr lang="en-US" sz="4000" b="1" dirty="0"/>
              <a:t> </a:t>
            </a:r>
            <a:r>
              <a:rPr lang="en-US" sz="4000" b="1" dirty="0" err="1"/>
              <a:t>không</a:t>
            </a:r>
            <a:r>
              <a:rPr lang="en-US" sz="4000" b="1" dirty="0"/>
              <a:t> </a:t>
            </a:r>
            <a:r>
              <a:rPr lang="en-US" sz="4000" b="1" dirty="0" err="1"/>
              <a:t>để</a:t>
            </a:r>
            <a:r>
              <a:rPr lang="en-US" sz="4000" b="1" dirty="0"/>
              <a:t> </a:t>
            </a:r>
            <a:r>
              <a:rPr lang="en-US" sz="4000" b="1" dirty="0" err="1"/>
              <a:t>ánh</a:t>
            </a:r>
            <a:r>
              <a:rPr lang="en-US" sz="4000" b="1" dirty="0"/>
              <a:t> </a:t>
            </a:r>
            <a:r>
              <a:rPr lang="en-US" sz="4000" b="1" dirty="0" err="1"/>
              <a:t>sáng</a:t>
            </a:r>
            <a:r>
              <a:rPr lang="en-US" sz="4000" b="1" dirty="0"/>
              <a:t> </a:t>
            </a:r>
            <a:r>
              <a:rPr lang="en-US" sz="4000" b="1" dirty="0" err="1"/>
              <a:t>chiếu</a:t>
            </a:r>
            <a:r>
              <a:rPr lang="en-US" sz="4000" b="1" dirty="0"/>
              <a:t> </a:t>
            </a:r>
            <a:r>
              <a:rPr lang="en-US" sz="4000" b="1" dirty="0" err="1"/>
              <a:t>vào</a:t>
            </a:r>
            <a:r>
              <a:rPr lang="en-US" sz="4000" b="1" dirty="0"/>
              <a:t> </a:t>
            </a:r>
            <a:r>
              <a:rPr lang="en-US" sz="4000" b="1" dirty="0" err="1"/>
              <a:t>mắt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người</a:t>
            </a:r>
            <a:r>
              <a:rPr lang="en-US" sz="4000" b="1" dirty="0"/>
              <a:t> </a:t>
            </a:r>
            <a:r>
              <a:rPr lang="en-US" sz="4000" b="1" dirty="0" err="1"/>
              <a:t>lái</a:t>
            </a:r>
            <a:r>
              <a:rPr lang="en-US" sz="4000" b="1" dirty="0"/>
              <a:t> </a:t>
            </a:r>
            <a:r>
              <a:rPr lang="en-US" sz="4000" b="1" dirty="0" err="1"/>
              <a:t>xe</a:t>
            </a:r>
            <a:r>
              <a:rPr lang="en-US" sz="4000" b="1" dirty="0"/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43C99-A72B-8FA8-E056-E9572A9BC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575" y="1752601"/>
            <a:ext cx="3355454" cy="3529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3312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C7C9128C-5511-4460-A3C8-88DDF06AD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" name="Picture 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78883F9-1B81-FC33-DC75-296E1D619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5111" b="30327"/>
          <a:stretch/>
        </p:blipFill>
        <p:spPr>
          <a:xfrm>
            <a:off x="3152621" y="177500"/>
            <a:ext cx="9039379" cy="57538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841205-CF79-3EFE-742A-9413F96A9711}"/>
              </a:ext>
            </a:extLst>
          </p:cNvPr>
          <p:cNvSpPr/>
          <p:nvPr/>
        </p:nvSpPr>
        <p:spPr>
          <a:xfrm>
            <a:off x="4561726" y="2367171"/>
            <a:ext cx="668847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Nêu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thêm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ví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dụ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khác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về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tác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dụng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ánh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sáng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quá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mạnh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đối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với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mắt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và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cách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phòng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tránh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.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+mj-lt"/>
              <a:ea typeface="微软雅黑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329B840-7F01-E2FC-2F71-07593E2F3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" y="2196452"/>
            <a:ext cx="4829302" cy="44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20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B80C94A0-A945-4BAA-AD28-28A3E5EF1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Picture 4" descr="Cartoon Sun PNG, Clipart, Cartoon Clipart, Glasses, Smile, Sun Clipart,  Wear Free PNG Download">
            <a:extLst>
              <a:ext uri="{FF2B5EF4-FFF2-40B4-BE49-F238E27FC236}">
                <a16:creationId xmlns:a16="http://schemas.microsoft.com/office/drawing/2014/main" id="{C20944F1-F8CD-20C3-D0AE-F373EAE0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0633" y="-221435"/>
            <a:ext cx="2310063" cy="378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E153AE8-2D96-A19E-4FF2-6BF05D2D94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8988885"/>
              </p:ext>
            </p:extLst>
          </p:nvPr>
        </p:nvGraphicFramePr>
        <p:xfrm>
          <a:off x="1760814" y="776560"/>
          <a:ext cx="10856684" cy="2923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A0505FB-3098-F6AF-D796-9720032763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6711215"/>
              </p:ext>
            </p:extLst>
          </p:nvPr>
        </p:nvGraphicFramePr>
        <p:xfrm>
          <a:off x="1151213" y="3858748"/>
          <a:ext cx="10856685" cy="2923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5788971-4B8B-E970-5F4D-265F657C959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421" flipH="1">
            <a:off x="640108" y="3255405"/>
            <a:ext cx="1586934" cy="7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2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8FD4F106-2834-443A-A2B2-839374E71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CE0C5D0-C3EC-C9E5-5B44-8D80D183952D}"/>
              </a:ext>
            </a:extLst>
          </p:cNvPr>
          <p:cNvSpPr txBox="1"/>
          <p:nvPr/>
        </p:nvSpPr>
        <p:spPr>
          <a:xfrm>
            <a:off x="656583" y="479661"/>
            <a:ext cx="11049642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hợp nào dưới đây cần tránh để không gây hại cho mắt khi ngồi học? Vì sao?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272C77-2964-5547-6828-9C47ED489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199" y="1881187"/>
            <a:ext cx="5686425" cy="4423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E91F0F-F297-2114-0CA6-D5BD25D74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7642" y="3876115"/>
            <a:ext cx="3610580" cy="25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5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B80C94A0-A945-4BAA-AD28-28A3E5EF1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3E15C49-BCBA-C9FA-DA6F-E2DD39A868F7}"/>
              </a:ext>
            </a:extLst>
          </p:cNvPr>
          <p:cNvSpPr txBox="1"/>
          <p:nvPr/>
        </p:nvSpPr>
        <p:spPr>
          <a:xfrm>
            <a:off x="400050" y="289161"/>
            <a:ext cx="11363325" cy="646986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rường hợp cần tránh để không gây hại cho mắt khi ngồi 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83A31-4126-A6AD-E3DB-794488EDD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4" y="1400175"/>
            <a:ext cx="3435865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6A5D59-9445-23AD-9C61-23D465B8D5D0}"/>
              </a:ext>
            </a:extLst>
          </p:cNvPr>
          <p:cNvSpPr txBox="1"/>
          <p:nvPr/>
        </p:nvSpPr>
        <p:spPr>
          <a:xfrm>
            <a:off x="0" y="4289661"/>
            <a:ext cx="4344042" cy="17366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ặt đèn chưa đúng nên gây ra hiện tượng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sấp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bóng khi viết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55AA64-DBC4-25D2-B7E3-24223DD710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2962" y="1524000"/>
            <a:ext cx="3382184" cy="25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21B2A3-A867-68A0-D887-DE5CE580A7FD}"/>
              </a:ext>
            </a:extLst>
          </p:cNvPr>
          <p:cNvSpPr txBox="1"/>
          <p:nvPr/>
        </p:nvSpPr>
        <p:spPr>
          <a:xfrm>
            <a:off x="4495800" y="4337286"/>
            <a:ext cx="3790950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CC4CD8-B069-B1D8-6E92-265FBF3ED4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1075" y="1624012"/>
            <a:ext cx="3250888" cy="2490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322CD6-DC40-E108-9F1A-57242EF59C09}"/>
              </a:ext>
            </a:extLst>
          </p:cNvPr>
          <p:cNvSpPr txBox="1"/>
          <p:nvPr/>
        </p:nvSpPr>
        <p:spPr>
          <a:xfrm>
            <a:off x="8467725" y="4356336"/>
            <a:ext cx="3790950" cy="15323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cúi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8845B5-0E20-5869-9E93-4AEDFEEB67E0}"/>
              </a:ext>
            </a:extLst>
          </p:cNvPr>
          <p:cNvGrpSpPr/>
          <p:nvPr/>
        </p:nvGrpSpPr>
        <p:grpSpPr>
          <a:xfrm>
            <a:off x="3252278" y="1304818"/>
            <a:ext cx="836838" cy="851861"/>
            <a:chOff x="5409850" y="605100"/>
            <a:chExt cx="2486527" cy="248652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1CDD614-F5C8-88FD-F9AA-1DE8720E69C6}"/>
                </a:ext>
              </a:extLst>
            </p:cNvPr>
            <p:cNvSpPr/>
            <p:nvPr/>
          </p:nvSpPr>
          <p:spPr>
            <a:xfrm>
              <a:off x="5409850" y="605100"/>
              <a:ext cx="2486527" cy="2486527"/>
            </a:xfrm>
            <a:prstGeom prst="ellipse">
              <a:avLst/>
            </a:prstGeom>
            <a:solidFill>
              <a:srgbClr val="FFFF00">
                <a:alpha val="76000"/>
              </a:srgbClr>
            </a:solidFill>
            <a:ln w="8255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CF74C6-FD8E-D75D-9BE7-6F80C78D4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807" y="1045163"/>
              <a:ext cx="1603809" cy="159480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877602-B1CC-10C3-E880-B0397E04D503}"/>
              </a:ext>
            </a:extLst>
          </p:cNvPr>
          <p:cNvGrpSpPr/>
          <p:nvPr/>
        </p:nvGrpSpPr>
        <p:grpSpPr>
          <a:xfrm>
            <a:off x="7473404" y="1262287"/>
            <a:ext cx="836838" cy="851861"/>
            <a:chOff x="5409850" y="605100"/>
            <a:chExt cx="2486527" cy="248652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E02E937-5836-AA67-4EC6-6FD5FCCB9F38}"/>
                </a:ext>
              </a:extLst>
            </p:cNvPr>
            <p:cNvSpPr/>
            <p:nvPr/>
          </p:nvSpPr>
          <p:spPr>
            <a:xfrm>
              <a:off x="5409850" y="605100"/>
              <a:ext cx="2486527" cy="2486527"/>
            </a:xfrm>
            <a:prstGeom prst="ellipse">
              <a:avLst/>
            </a:prstGeom>
            <a:solidFill>
              <a:srgbClr val="FFFF00">
                <a:alpha val="76000"/>
              </a:srgbClr>
            </a:solidFill>
            <a:ln w="8255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31E08DF-BEB6-D67A-9528-05E3346FC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807" y="1045163"/>
              <a:ext cx="1603809" cy="159480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203819-B618-C4C3-B4C5-4BFF75D84504}"/>
              </a:ext>
            </a:extLst>
          </p:cNvPr>
          <p:cNvGrpSpPr/>
          <p:nvPr/>
        </p:nvGrpSpPr>
        <p:grpSpPr>
          <a:xfrm>
            <a:off x="11194800" y="1262287"/>
            <a:ext cx="836838" cy="851861"/>
            <a:chOff x="5409850" y="605100"/>
            <a:chExt cx="2486527" cy="248652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58DC262-AB5E-746C-2F68-EC8193356A43}"/>
                </a:ext>
              </a:extLst>
            </p:cNvPr>
            <p:cNvSpPr/>
            <p:nvPr/>
          </p:nvSpPr>
          <p:spPr>
            <a:xfrm>
              <a:off x="5409850" y="605100"/>
              <a:ext cx="2486527" cy="2486527"/>
            </a:xfrm>
            <a:prstGeom prst="ellipse">
              <a:avLst/>
            </a:prstGeom>
            <a:solidFill>
              <a:srgbClr val="FFFF00">
                <a:alpha val="76000"/>
              </a:srgbClr>
            </a:solidFill>
            <a:ln w="8255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8AE58DE-9766-A08E-8620-E30DCFAFE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807" y="1045163"/>
              <a:ext cx="1603809" cy="159480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23715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3597C7B6-68AC-4775-A81B-3DB7FE5CA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6A40AA-56A6-2C79-3EEC-3693BA29100A}"/>
              </a:ext>
            </a:extLst>
          </p:cNvPr>
          <p:cNvGrpSpPr/>
          <p:nvPr/>
        </p:nvGrpSpPr>
        <p:grpSpPr>
          <a:xfrm>
            <a:off x="3397100" y="1916124"/>
            <a:ext cx="8317455" cy="1905863"/>
            <a:chOff x="3124238" y="-183994"/>
            <a:chExt cx="4731156" cy="1727311"/>
          </a:xfrm>
        </p:grpSpPr>
        <p:sp>
          <p:nvSpPr>
            <p:cNvPr id="10" name="Rounded Rectangle 14">
              <a:extLst>
                <a:ext uri="{FF2B5EF4-FFF2-40B4-BE49-F238E27FC236}">
                  <a16:creationId xmlns:a16="http://schemas.microsoft.com/office/drawing/2014/main" id="{C4553DBF-FC9A-7015-79CC-F08297879B00}"/>
                </a:ext>
              </a:extLst>
            </p:cNvPr>
            <p:cNvSpPr/>
            <p:nvPr/>
          </p:nvSpPr>
          <p:spPr>
            <a:xfrm>
              <a:off x="3124238" y="-183994"/>
              <a:ext cx="4731156" cy="1727311"/>
            </a:xfrm>
            <a:prstGeom prst="roundRect">
              <a:avLst>
                <a:gd name="adj" fmla="val 10000"/>
              </a:avLst>
            </a:prstGeom>
            <a:solidFill>
              <a:srgbClr val="00B0F0">
                <a:alpha val="85000"/>
              </a:srgbClr>
            </a:solidFill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F19BBF-E9BD-A298-9F5B-86F797F71EB4}"/>
                </a:ext>
              </a:extLst>
            </p:cNvPr>
            <p:cNvSpPr/>
            <p:nvPr/>
          </p:nvSpPr>
          <p:spPr>
            <a:xfrm>
              <a:off x="3278196" y="-105169"/>
              <a:ext cx="4470856" cy="1589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sách ở nơi thiếu ánh sáng có hại cho mắt. Vì mắt phải làm việc quá mức mới nhìn thấy chữ.</a:t>
              </a:r>
              <a:endParaRPr lang="vi-VN" sz="8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9522D00-2C68-A76B-759E-EB53D03FAD3C}"/>
              </a:ext>
            </a:extLst>
          </p:cNvPr>
          <p:cNvSpPr/>
          <p:nvPr/>
        </p:nvSpPr>
        <p:spPr>
          <a:xfrm>
            <a:off x="1304818" y="184024"/>
            <a:ext cx="10429882" cy="144655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Đọc sách ở nơi thiếu ánh sáng có hại cho mắt không? Vì sao? </a:t>
            </a:r>
            <a:endParaRPr lang="vi-VN" sz="44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0F461C-C097-4575-F4B1-A81E2913665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DB6D0E-89BE-6DF4-E4F9-9055E73C1C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213" l="4610" r="89894">
                        <a14:backgroundMark x1="48050" y1="79787" x2="47872" y2="85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900" y="1806129"/>
            <a:ext cx="4852737" cy="485273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ại sao không nên đọc sách ở nơi thiếu ánh sáng hoặc trên ...">
            <a:extLst>
              <a:ext uri="{FF2B5EF4-FFF2-40B4-BE49-F238E27FC236}">
                <a16:creationId xmlns:a16="http://schemas.microsoft.com/office/drawing/2014/main" id="{90946E16-35FF-DB85-C32F-33E2CEB01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36" y="4022360"/>
            <a:ext cx="4161033" cy="269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7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3597C7B6-68AC-4775-A81B-3DB7FE5CA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9522D00-2C68-A76B-759E-EB53D03FAD3C}"/>
              </a:ext>
            </a:extLst>
          </p:cNvPr>
          <p:cNvSpPr/>
          <p:nvPr/>
        </p:nvSpPr>
        <p:spPr>
          <a:xfrm>
            <a:off x="1746606" y="184024"/>
            <a:ext cx="10233061" cy="116955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5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Để tránh bị cận thị thì tư thế ngồi học vào khoảng cách từ mắt đến sách cần phải như thế nào?</a:t>
            </a:r>
            <a:endParaRPr kumimoji="0" lang="vi-VN" sz="3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0F461C-C097-4575-F4B1-A81E2913665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596"/>
            <a:ext cx="1575742" cy="1575742"/>
          </a:xfrm>
          <a:prstGeom prst="rect">
            <a:avLst/>
          </a:prstGeom>
        </p:spPr>
      </p:pic>
      <p:pic>
        <p:nvPicPr>
          <p:cNvPr id="2" name="Picture 2" descr="Hệ Thống Bài Tập Vật Lý 11 Theo Chuyên Đề: Cường Độ Điện Trường Tại Một Điểm">
            <a:extLst>
              <a:ext uri="{FF2B5EF4-FFF2-40B4-BE49-F238E27FC236}">
                <a16:creationId xmlns:a16="http://schemas.microsoft.com/office/drawing/2014/main" id="{1647194B-C799-8338-CE0E-C83A7BACE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4" b="98498" l="0" r="99878">
                        <a14:foregroundMark x1="35244" y1="29399" x2="39268" y2="40558"/>
                        <a14:foregroundMark x1="34512" y1="36052" x2="27439" y2="47425"/>
                        <a14:foregroundMark x1="27439" y1="47425" x2="33171" y2="71674"/>
                        <a14:foregroundMark x1="38293" y1="30472" x2="43171" y2="29828"/>
                        <a14:foregroundMark x1="35854" y1="33476" x2="25732" y2="45279"/>
                        <a14:foregroundMark x1="25732" y1="45279" x2="32683" y2="31330"/>
                        <a14:foregroundMark x1="33537" y1="26180" x2="41585" y2="31974"/>
                        <a14:foregroundMark x1="44878" y1="69528" x2="57561" y2="73820"/>
                        <a14:foregroundMark x1="60854" y1="77897" x2="66220" y2="81545"/>
                        <a14:foregroundMark x1="61707" y1="74893" x2="65610" y2="74893"/>
                        <a14:foregroundMark x1="55488" y1="55579" x2="59024" y2="63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176" y="1728314"/>
            <a:ext cx="7769995" cy="441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91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364" y="-91474"/>
            <a:ext cx="12388363" cy="69629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3242" y="549442"/>
            <a:ext cx="11245515" cy="5759116"/>
          </a:xfrm>
          <a:prstGeom prst="roundRect">
            <a:avLst/>
          </a:prstGeom>
          <a:solidFill>
            <a:schemeClr val="bg1">
              <a:alpha val="87000"/>
            </a:schemeClr>
          </a:solidFill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7581" y="753943"/>
            <a:ext cx="11001176" cy="2507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 NGỒI HỌC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- Khi đọc và viết, cần ngồi thẳng. 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- Sau 45 phút cần nghỉ mắt mà vận động tay chân, nhìn xa. 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- Không được đọc sách, viết chữ ở nơi có ánh sáng yếu hoặc nơi có ánh sáng Mặt trời trực tiếp chiếu vào.</a:t>
            </a:r>
          </a:p>
        </p:txBody>
      </p:sp>
      <p:pic>
        <p:nvPicPr>
          <p:cNvPr id="8194" name="Picture 2" descr="Hệ Thống Bài Tập Vật Lý 11 Theo Chuyên Đề: Cường Độ Điện Trường Tại Một Điể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4" b="98498" l="0" r="99878">
                        <a14:foregroundMark x1="35244" y1="29399" x2="39268" y2="40558"/>
                        <a14:foregroundMark x1="34512" y1="36052" x2="27439" y2="47425"/>
                        <a14:foregroundMark x1="27439" y1="47425" x2="33171" y2="71674"/>
                        <a14:foregroundMark x1="38293" y1="30472" x2="43171" y2="29828"/>
                        <a14:foregroundMark x1="35854" y1="33476" x2="25732" y2="45279"/>
                        <a14:foregroundMark x1="25732" y1="45279" x2="32683" y2="31330"/>
                        <a14:foregroundMark x1="33537" y1="26180" x2="41585" y2="31974"/>
                        <a14:foregroundMark x1="44878" y1="69528" x2="57561" y2="73820"/>
                        <a14:foregroundMark x1="60854" y1="77897" x2="66220" y2="81545"/>
                        <a14:foregroundMark x1="61707" y1="74893" x2="65610" y2="74893"/>
                        <a14:foregroundMark x1="55488" y1="55579" x2="59024" y2="63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371" y="3176970"/>
            <a:ext cx="6703594" cy="380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02641" y="3358697"/>
            <a:ext cx="7969220" cy="2016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Khoảng cách giữa mắt và sách giữ cự li khoảng 30cm.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- Không được đọc trong tư thế đang nằm, đang đi trên đường hoặc trên xe chạy lắc lư.</a:t>
            </a:r>
          </a:p>
        </p:txBody>
      </p:sp>
    </p:spTree>
    <p:extLst>
      <p:ext uri="{BB962C8B-B14F-4D97-AF65-F5344CB8AC3E}">
        <p14:creationId xmlns:p14="http://schemas.microsoft.com/office/powerpoint/2010/main" val="1028696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3597C7B6-68AC-4775-A81B-3DB7FE5CA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6A40AA-56A6-2C79-3EEC-3693BA29100A}"/>
              </a:ext>
            </a:extLst>
          </p:cNvPr>
          <p:cNvGrpSpPr/>
          <p:nvPr/>
        </p:nvGrpSpPr>
        <p:grpSpPr>
          <a:xfrm>
            <a:off x="1907347" y="1916125"/>
            <a:ext cx="9887385" cy="1176398"/>
            <a:chOff x="3124238" y="-183994"/>
            <a:chExt cx="4731156" cy="172731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" name="Rounded Rectangle 14">
              <a:extLst>
                <a:ext uri="{FF2B5EF4-FFF2-40B4-BE49-F238E27FC236}">
                  <a16:creationId xmlns:a16="http://schemas.microsoft.com/office/drawing/2014/main" id="{C4553DBF-FC9A-7015-79CC-F08297879B00}"/>
                </a:ext>
              </a:extLst>
            </p:cNvPr>
            <p:cNvSpPr/>
            <p:nvPr/>
          </p:nvSpPr>
          <p:spPr>
            <a:xfrm>
              <a:off x="3124238" y="-183994"/>
              <a:ext cx="4731156" cy="1727311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F19BBF-E9BD-A298-9F5B-86F797F71EB4}"/>
                </a:ext>
              </a:extLst>
            </p:cNvPr>
            <p:cNvSpPr/>
            <p:nvPr/>
          </p:nvSpPr>
          <p:spPr>
            <a:xfrm>
              <a:off x="3278196" y="-105170"/>
              <a:ext cx="4470856" cy="134649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 nên xem tivi liên tục trong thời gian dài vì ánh sáng xanh có hại cho mắt.</a:t>
              </a:r>
              <a:endPara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9522D00-2C68-A76B-759E-EB53D03FAD3C}"/>
              </a:ext>
            </a:extLst>
          </p:cNvPr>
          <p:cNvSpPr/>
          <p:nvPr/>
        </p:nvSpPr>
        <p:spPr>
          <a:xfrm>
            <a:off x="1304818" y="184024"/>
            <a:ext cx="10429882" cy="144655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Để bảo vệ mắt em cần làm những việc gì? Vì sao?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0F461C-C097-4575-F4B1-A81E2913665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88C3BAA-4B67-EE5B-A0A6-A5ED773B341C}"/>
              </a:ext>
            </a:extLst>
          </p:cNvPr>
          <p:cNvGrpSpPr/>
          <p:nvPr/>
        </p:nvGrpSpPr>
        <p:grpSpPr>
          <a:xfrm>
            <a:off x="2051186" y="3385328"/>
            <a:ext cx="9887385" cy="1546267"/>
            <a:chOff x="3124238" y="-183994"/>
            <a:chExt cx="4731156" cy="235658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" name="Rounded Rectangle 14">
              <a:extLst>
                <a:ext uri="{FF2B5EF4-FFF2-40B4-BE49-F238E27FC236}">
                  <a16:creationId xmlns:a16="http://schemas.microsoft.com/office/drawing/2014/main" id="{99E465BB-4671-C933-2BF4-46C2E89AD643}"/>
                </a:ext>
              </a:extLst>
            </p:cNvPr>
            <p:cNvSpPr/>
            <p:nvPr/>
          </p:nvSpPr>
          <p:spPr>
            <a:xfrm>
              <a:off x="3124238" y="-183994"/>
              <a:ext cx="4731156" cy="2356588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9FB6BA1-80B1-A5E6-2EF2-AE55ADE00C3B}"/>
                </a:ext>
              </a:extLst>
            </p:cNvPr>
            <p:cNvSpPr/>
            <p:nvPr/>
          </p:nvSpPr>
          <p:spPr>
            <a:xfrm>
              <a:off x="3278196" y="-105170"/>
              <a:ext cx="4470856" cy="196203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 đi ngoài trời nắng, nên đeo kính râm hoặc đội mũ rộng vành để tránh ánh sáng mặt trời làm mắt tổn thương.</a:t>
              </a:r>
              <a:endPara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EA8121-090A-1F47-0887-68D1DE028B26}"/>
              </a:ext>
            </a:extLst>
          </p:cNvPr>
          <p:cNvGrpSpPr/>
          <p:nvPr/>
        </p:nvGrpSpPr>
        <p:grpSpPr>
          <a:xfrm>
            <a:off x="2571744" y="5409338"/>
            <a:ext cx="9151069" cy="1176398"/>
            <a:chOff x="3124238" y="-183994"/>
            <a:chExt cx="4731156" cy="235658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AA81E3E6-7DD5-814F-3D23-D0244916B8C7}"/>
                </a:ext>
              </a:extLst>
            </p:cNvPr>
            <p:cNvSpPr/>
            <p:nvPr/>
          </p:nvSpPr>
          <p:spPr>
            <a:xfrm>
              <a:off x="3124238" y="-183994"/>
              <a:ext cx="4731156" cy="2356588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9E2775-9032-91D5-E210-4B61653E4CA6}"/>
                </a:ext>
              </a:extLst>
            </p:cNvPr>
            <p:cNvSpPr/>
            <p:nvPr/>
          </p:nvSpPr>
          <p:spPr>
            <a:xfrm>
              <a:off x="3278196" y="-105170"/>
              <a:ext cx="4470856" cy="16417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Học, đọc sách ở nơi đủ ánh sáng. Tránh bị sấp bóng khi đọc và viết.</a:t>
              </a:r>
              <a:endPara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6" name="Picture 15" descr="A cartoon of a child sitting in a chair watching television&#10;&#10;Description automatically generated">
            <a:extLst>
              <a:ext uri="{FF2B5EF4-FFF2-40B4-BE49-F238E27FC236}">
                <a16:creationId xmlns:a16="http://schemas.microsoft.com/office/drawing/2014/main" id="{45611996-C8E4-51E9-90FE-64DC9F456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8" y="1952089"/>
            <a:ext cx="1741472" cy="1160981"/>
          </a:xfrm>
          <a:prstGeom prst="rect">
            <a:avLst/>
          </a:prstGeom>
        </p:spPr>
      </p:pic>
      <p:pic>
        <p:nvPicPr>
          <p:cNvPr id="18" name="Picture 17" descr="Cartoon of a child in a red dress and sunglasses holding an ice cream cone&#10;&#10;Description automatically generated">
            <a:extLst>
              <a:ext uri="{FF2B5EF4-FFF2-40B4-BE49-F238E27FC236}">
                <a16:creationId xmlns:a16="http://schemas.microsoft.com/office/drawing/2014/main" id="{AE547473-0FA8-8277-C074-EB30DA55AB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4" y="3004335"/>
            <a:ext cx="2446106" cy="24461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AA4B7A4-251D-145E-FEB8-133E75585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852" y="5318074"/>
            <a:ext cx="1532776" cy="14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84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E7BD1B6B-0877-4F0A-92A5-579FF90A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8E5870F7-3E58-4FBD-919D-F7E90BAB9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7" y="1834069"/>
            <a:ext cx="4809388" cy="48093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4A2C37-60A8-EBE4-5FF0-4DD2D49B3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019" y="2344837"/>
            <a:ext cx="682201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499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6" y="887276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6" y="5269929"/>
            <a:ext cx="487363" cy="487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GV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!”,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A09DFC69-67BD-4452-B3CC-3A1848884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EC0A71-A73B-427E-9491-3F683B19F3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49" y="4035992"/>
            <a:ext cx="4051977" cy="339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8BBB07-22CC-4B8B-BB4C-51FAB3A52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72" y="-250657"/>
            <a:ext cx="1316739" cy="23347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05A59B-188F-4249-8178-5B2A11FCF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7" y="-464731"/>
            <a:ext cx="2346965" cy="2825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DD186AC-5C3E-41E2-8105-00367B919B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14" y="-944813"/>
            <a:ext cx="1908052" cy="26060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4795161-4CE1-4400-B1A5-D6878DF8EC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24" y="-783270"/>
            <a:ext cx="1487427" cy="22829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A455228-AAF3-406C-A2F9-90662C39F9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27" y="-1062098"/>
            <a:ext cx="1804426" cy="25664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2CEA2D8-5FF0-4A3A-9C55-3B7213377A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61" y="-237352"/>
            <a:ext cx="2319533" cy="316383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9FBB3B-B96A-4882-8AC1-2A162D60DF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7" y="-552333"/>
            <a:ext cx="1243587" cy="2359157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92244B0A-7CC0-4572-9ABC-8ED700AB5644}"/>
              </a:ext>
            </a:extLst>
          </p:cNvPr>
          <p:cNvGrpSpPr/>
          <p:nvPr/>
        </p:nvGrpSpPr>
        <p:grpSpPr>
          <a:xfrm>
            <a:off x="-3208039" y="5046316"/>
            <a:ext cx="19719235" cy="4107602"/>
            <a:chOff x="-3208039" y="5046316"/>
            <a:chExt cx="19719235" cy="4107602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D6728F4B-91F5-4E9A-8553-D5FE38E63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8039" y="5046316"/>
              <a:ext cx="11789688" cy="385268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804311EC-4CD4-4B19-849E-79B5A8F8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508" y="5301238"/>
              <a:ext cx="11789688" cy="3852680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C5720659-F10D-4467-AF98-3F05922AF9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73" y="-616976"/>
            <a:ext cx="2141183" cy="3129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698F67-94EC-2075-50DC-FA9184B5EE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4378" y="1798827"/>
            <a:ext cx="10479932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0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3733" dirty="0">
                  <a:solidFill>
                    <a:srgbClr val="ED7D31">
                      <a:lumMod val="75000"/>
                    </a:srgbClr>
                  </a:solidFill>
                  <a:latin typeface="Arial" panose="020B0604020202020204" pitchFamily="34" charset="0"/>
                </a:rPr>
                <a:t>Ánh sáng mặt trời đem lại sự sống cho các loài cây. Cây trồng sẽ chóng tàn lụi nếu thiếu ánh sáng, ...</a:t>
              </a:r>
              <a:endParaRPr lang="en-US" sz="3733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000" b="1" dirty="0">
                    <a:effectLst/>
                    <a:ea typeface="Times New Roman" panose="02020603050405020304" pitchFamily="18" charset="0"/>
                  </a:rPr>
                  <a:t>Nêu vai trò của ánh sáng đối với đời sống của thực vật?</a:t>
                </a:r>
                <a:endParaRPr lang="en-US" sz="4000" b="1" dirty="0">
                  <a:effectLst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3733" dirty="0">
                  <a:solidFill>
                    <a:srgbClr val="ED7D31">
                      <a:lumMod val="75000"/>
                    </a:srgbClr>
                  </a:solidFill>
                  <a:latin typeface="Arial" panose="020B0604020202020204" pitchFamily="34" charset="0"/>
                </a:rPr>
                <a:t>Động vật cần ánh sáng để di chuyển, tìm thức ăn, nước uống, phát hiện ra những nguy hiểm cần tránh, ...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600" b="1" dirty="0">
                    <a:effectLst/>
                    <a:ea typeface="Times New Roman" panose="02020603050405020304" pitchFamily="18" charset="0"/>
                  </a:rPr>
                  <a:t>Nêu vai trò của ánh sáng đối với đời sống của động vật?</a:t>
                </a:r>
                <a:endParaRPr lang="en-US" sz="3600" b="1" dirty="0">
                  <a:effectLst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  <a:endParaRPr lang="en-US" sz="4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14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en-US" sz="3733" b="1" dirty="0" err="1">
                  <a:solidFill>
                    <a:srgbClr val="FF0000"/>
                  </a:solidFill>
                </a:rPr>
                <a:t>Ví</a:t>
              </a:r>
              <a:r>
                <a:rPr lang="en-US" sz="3733" b="1" dirty="0">
                  <a:solidFill>
                    <a:srgbClr val="FF0000"/>
                  </a:solidFill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</a:rPr>
                <a:t>dụ</a:t>
              </a:r>
              <a:r>
                <a:rPr lang="en-US" sz="3733" b="1" dirty="0">
                  <a:solidFill>
                    <a:srgbClr val="FF0000"/>
                  </a:solidFill>
                </a:rPr>
                <a:t>: </a:t>
              </a:r>
              <a:r>
                <a:rPr lang="en-US" sz="4000" b="1" dirty="0">
                  <a:solidFill>
                    <a:srgbClr val="FF0000"/>
                  </a:solidFill>
                  <a:latin typeface="Calibri" panose="020F0502020204030204"/>
                </a:rPr>
                <a:t>D</a:t>
              </a:r>
              <a:r>
                <a:rPr lang="vi-VN" sz="4000" b="1" dirty="0">
                  <a:solidFill>
                    <a:srgbClr val="FF0000"/>
                  </a:solidFill>
                  <a:latin typeface="Calibri" panose="020F0502020204030204"/>
                </a:rPr>
                <a:t>ùng ánh sáng đèn điện ở các trang trại nuôi gà</a:t>
              </a:r>
              <a:r>
                <a:rPr lang="en-US" sz="3733" b="1" dirty="0">
                  <a:solidFill>
                    <a:srgbClr val="FF0000"/>
                  </a:solidFill>
                </a:rPr>
                <a:t> </a:t>
              </a:r>
              <a:endParaRPr lang="vi-VN" sz="3733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000" b="1" dirty="0">
                    <a:effectLst/>
                    <a:ea typeface="Times New Roman" panose="02020603050405020304" pitchFamily="18" charset="0"/>
                  </a:rPr>
                  <a:t>Nêu một ví dụ về ánh sáng đem lại lợi ích trong việc chăn nuôi</a:t>
                </a:r>
                <a:endParaRPr lang="en-US" sz="4000" b="1" dirty="0">
                  <a:effectLst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 dirty="0">
                  <a:solidFill>
                    <a:prstClr val="white"/>
                  </a:solidFill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219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E7BD1B6B-0877-4F0A-92A5-579FF90A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8E5870F7-3E58-4FBD-919D-F7E90BAB9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7" y="1834069"/>
            <a:ext cx="4809388" cy="4809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1A52D0-A430-CA52-1C7B-B7E7D79202F1}"/>
              </a:ext>
            </a:extLst>
          </p:cNvPr>
          <p:cNvSpPr txBox="1"/>
          <p:nvPr/>
        </p:nvSpPr>
        <p:spPr>
          <a:xfrm>
            <a:off x="4743450" y="2609850"/>
            <a:ext cx="62388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UTM Showcard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891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995D14C-B7D8-4045-8885-D06DE9925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31F1C500-5466-4972-BA3F-6E1AAE350B18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D989488-FE06-4372-8DF8-F8E24A2FC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6798DAAD-5932-4318-9A27-0FD7F6EE9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7208F01-CEBE-4D94-9DCA-7F60E89EB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6084E602-0593-45A2-A007-41C79DA052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0" y="43007"/>
            <a:ext cx="2687123" cy="225246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15719E6-0755-7D72-D0AE-44AA49659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38576" y="1851489"/>
            <a:ext cx="1194250" cy="1156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659F26-A975-7DB0-C623-1A7291708434}"/>
              </a:ext>
            </a:extLst>
          </p:cNvPr>
          <p:cNvSpPr txBox="1"/>
          <p:nvPr/>
        </p:nvSpPr>
        <p:spPr>
          <a:xfrm>
            <a:off x="3890680" y="1884329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438B9A7-B603-8DC3-0B57-F8EA9B788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26766" y="3345836"/>
            <a:ext cx="3072370" cy="23856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C59E571-EA92-9778-15ED-3A310EEF89BF}"/>
              </a:ext>
            </a:extLst>
          </p:cNvPr>
          <p:cNvSpPr txBox="1"/>
          <p:nvPr/>
        </p:nvSpPr>
        <p:spPr>
          <a:xfrm>
            <a:off x="828675" y="3305175"/>
            <a:ext cx="7219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Ánh sáng đối với đời sống của con người </a:t>
            </a:r>
            <a:endParaRPr lang="en-US" sz="5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10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B80C94A0-A945-4BAA-AD28-28A3E5EF1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3E15C49-BCBA-C9FA-DA6F-E2DD39A868F7}"/>
              </a:ext>
            </a:extLst>
          </p:cNvPr>
          <p:cNvSpPr txBox="1"/>
          <p:nvPr/>
        </p:nvSpPr>
        <p:spPr>
          <a:xfrm>
            <a:off x="713733" y="289161"/>
            <a:ext cx="11049642" cy="1191816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 sát hình 5 SGK và cho biết tác dụng của ánh sáng đối với đời sống con người.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59FEC2-2C02-C09C-9DCA-4445BDFC8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87" y="2176462"/>
            <a:ext cx="10644636" cy="326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994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 ​​">
  <a:themeElements>
    <a:clrScheme name="自定义 225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8A47"/>
      </a:accent1>
      <a:accent2>
        <a:srgbClr val="3E8A47"/>
      </a:accent2>
      <a:accent3>
        <a:srgbClr val="3E8A47"/>
      </a:accent3>
      <a:accent4>
        <a:srgbClr val="3E8A47"/>
      </a:accent4>
      <a:accent5>
        <a:srgbClr val="3E8A47"/>
      </a:accent5>
      <a:accent6>
        <a:srgbClr val="3E8A47"/>
      </a:accent6>
      <a:hlink>
        <a:srgbClr val="3E8A47"/>
      </a:hlink>
      <a:folHlink>
        <a:srgbClr val="3E8A4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886</Words>
  <Application>Microsoft Office PowerPoint</Application>
  <PresentationFormat>Widescreen</PresentationFormat>
  <Paragraphs>88</Paragraphs>
  <Slides>32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等线</vt:lpstr>
      <vt:lpstr>等线 Light</vt:lpstr>
      <vt:lpstr>Algerian</vt:lpstr>
      <vt:lpstr>Arial</vt:lpstr>
      <vt:lpstr>Calibri</vt:lpstr>
      <vt:lpstr>Calibri Light</vt:lpstr>
      <vt:lpstr>Cambria</vt:lpstr>
      <vt:lpstr>iCiel Cadena</vt:lpstr>
      <vt:lpstr>Tahoma</vt:lpstr>
      <vt:lpstr>Times New Roman</vt:lpstr>
      <vt:lpstr>UTM Showcard</vt:lpstr>
      <vt:lpstr>Office 主题​​</vt:lpstr>
      <vt:lpstr>Office Theme</vt:lpstr>
      <vt:lpstr>千图网海量PPT模板www.58pic.com ​​</vt:lpstr>
      <vt:lpstr>Chủ đề Office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49</cp:revision>
  <dcterms:created xsi:type="dcterms:W3CDTF">2023-08-09T14:02:11Z</dcterms:created>
  <dcterms:modified xsi:type="dcterms:W3CDTF">2023-08-10T08:33:48Z</dcterms:modified>
</cp:coreProperties>
</file>