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76" r:id="rId3"/>
  </p:sldMasterIdLst>
  <p:notesMasterIdLst>
    <p:notesMasterId r:id="rId32"/>
  </p:notesMasterIdLst>
  <p:sldIdLst>
    <p:sldId id="257" r:id="rId4"/>
    <p:sldId id="291" r:id="rId5"/>
    <p:sldId id="293" r:id="rId6"/>
    <p:sldId id="292" r:id="rId7"/>
    <p:sldId id="295" r:id="rId8"/>
    <p:sldId id="265" r:id="rId9"/>
    <p:sldId id="258" r:id="rId10"/>
    <p:sldId id="266" r:id="rId11"/>
    <p:sldId id="11694" r:id="rId12"/>
    <p:sldId id="296" r:id="rId13"/>
    <p:sldId id="267" r:id="rId14"/>
    <p:sldId id="297" r:id="rId15"/>
    <p:sldId id="298" r:id="rId16"/>
    <p:sldId id="11695" r:id="rId17"/>
    <p:sldId id="302" r:id="rId18"/>
    <p:sldId id="301" r:id="rId19"/>
    <p:sldId id="304" r:id="rId20"/>
    <p:sldId id="305" r:id="rId21"/>
    <p:sldId id="309" r:id="rId22"/>
    <p:sldId id="310" r:id="rId23"/>
    <p:sldId id="313" r:id="rId24"/>
    <p:sldId id="303" r:id="rId25"/>
    <p:sldId id="306" r:id="rId26"/>
    <p:sldId id="307" r:id="rId27"/>
    <p:sldId id="308" r:id="rId28"/>
    <p:sldId id="311" r:id="rId29"/>
    <p:sldId id="312" r:id="rId30"/>
    <p:sldId id="28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9" d="100"/>
          <a:sy n="59" d="100"/>
        </p:scale>
        <p:origin x="964"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6904A9-4251-4FF7-8A01-5B204BE67311}" type="datetimeFigureOut">
              <a:rPr lang="en-US" smtClean="0"/>
              <a:t>10/5/2023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B7F25D-23FB-423B-8934-8B3DE344F062}" type="slidenum">
              <a:rPr lang="en-US" smtClean="0"/>
              <a:t>‹#›</a:t>
            </a:fld>
            <a:endParaRPr lang="en-US"/>
          </a:p>
        </p:txBody>
      </p:sp>
    </p:spTree>
    <p:extLst>
      <p:ext uri="{BB962C8B-B14F-4D97-AF65-F5344CB8AC3E}">
        <p14:creationId xmlns:p14="http://schemas.microsoft.com/office/powerpoint/2010/main" val="28191231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a:t>
            </a:r>
            <a:r>
              <a:rPr lang="en-US" altLang="zh-CN" dirty="0" err="1"/>
              <a:t>tài</a:t>
            </a:r>
            <a:r>
              <a:rPr lang="en-US" altLang="zh-CN" dirty="0"/>
              <a:t> </a:t>
            </a:r>
            <a:r>
              <a:rPr lang="en-US" altLang="zh-CN" dirty="0" err="1"/>
              <a:t>khoản</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59363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085980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55416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a:t>
            </a:r>
            <a:r>
              <a:rPr lang="en-US" altLang="zh-CN" dirty="0" err="1"/>
              <a:t>tài</a:t>
            </a:r>
            <a:r>
              <a:rPr lang="en-US" altLang="zh-CN" dirty="0"/>
              <a:t> </a:t>
            </a:r>
            <a:r>
              <a:rPr lang="en-US" altLang="zh-CN" dirty="0" err="1"/>
              <a:t>khoản</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880679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893696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696302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877686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391274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512030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a:t>
            </a:r>
            <a:r>
              <a:rPr lang="en-US" altLang="zh-CN" dirty="0" err="1"/>
              <a:t>tài</a:t>
            </a:r>
            <a:r>
              <a:rPr lang="en-US" altLang="zh-CN" dirty="0"/>
              <a:t> </a:t>
            </a:r>
            <a:r>
              <a:rPr lang="en-US" altLang="zh-CN" dirty="0" err="1"/>
              <a:t>khoản</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Bấm</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vào</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ngôi</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sao</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để</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ra</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câu</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hỏi</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Trả</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lời</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xong</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bấm</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chú</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thỏ</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để</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học</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tiếp</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FC0FE-DC28-44A5-95E1-147450A611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9724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FC0FE-DC28-44A5-95E1-147450A611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4059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mũi</a:t>
            </a:r>
            <a:r>
              <a:rPr lang="en-US" dirty="0"/>
              <a:t> </a:t>
            </a:r>
            <a:r>
              <a:rPr lang="en-US" dirty="0" err="1"/>
              <a:t>tên</a:t>
            </a:r>
            <a:r>
              <a:rPr lang="en-US" dirty="0"/>
              <a:t> quay </a:t>
            </a:r>
            <a:r>
              <a:rPr lang="en-US" dirty="0" err="1"/>
              <a:t>về</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FC0FE-DC28-44A5-95E1-147450A611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7682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FC0FE-DC28-44A5-95E1-147450A611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59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a:t>
            </a:r>
            <a:r>
              <a:rPr lang="en-US" altLang="zh-CN" dirty="0" err="1"/>
              <a:t>tài</a:t>
            </a:r>
            <a:r>
              <a:rPr lang="en-US" altLang="zh-CN" dirty="0"/>
              <a:t> </a:t>
            </a:r>
            <a:r>
              <a:rPr lang="en-US" altLang="zh-CN" dirty="0" err="1"/>
              <a:t>khoản</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a:t>
            </a:r>
            <a:r>
              <a:rPr lang="en-US" altLang="zh-CN" dirty="0" err="1"/>
              <a:t>tài</a:t>
            </a:r>
            <a:r>
              <a:rPr lang="en-US" altLang="zh-CN" dirty="0"/>
              <a:t> </a:t>
            </a:r>
            <a:r>
              <a:rPr lang="en-US" altLang="zh-CN" dirty="0" err="1"/>
              <a:t>khoản</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4153220"/>
      </p:ext>
    </p:extLst>
  </p:cSld>
  <p:clrMapOvr>
    <a:masterClrMapping/>
  </p:clrMapOvr>
  <p:transition spd="slow">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10/5/2023</a:t>
            </a:fld>
            <a:endParaRPr lang="en-US"/>
          </a:p>
        </p:txBody>
      </p:sp>
      <p:sp>
        <p:nvSpPr>
          <p:cNvPr id="3" name="Footer Placeholder 2"/>
          <p:cNvSpPr>
            <a:spLocks noGrp="1"/>
          </p:cNvSpPr>
          <p:nvPr>
            <p:ph type="ftr" sz="quarter" idx="11"/>
          </p:nvPr>
        </p:nvSpPr>
        <p:spPr>
          <a:xfrm>
            <a:off x="3949148" y="6223828"/>
            <a:ext cx="4717774"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3201534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a:prstGeom prst="rect">
            <a:avLst/>
          </a:prstGeo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a:prstGeom prst="rect">
            <a:avLst/>
          </a:prstGeo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10/5/2023</a:t>
            </a:fld>
            <a:endParaRPr lang="en-US"/>
          </a:p>
        </p:txBody>
      </p:sp>
      <p:sp>
        <p:nvSpPr>
          <p:cNvPr id="6" name="Footer Placeholder 5"/>
          <p:cNvSpPr>
            <a:spLocks noGrp="1"/>
          </p:cNvSpPr>
          <p:nvPr>
            <p:ph type="ftr" sz="quarter" idx="11"/>
          </p:nvPr>
        </p:nvSpPr>
        <p:spPr>
          <a:xfrm>
            <a:off x="3949148" y="6223828"/>
            <a:ext cx="4717774"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34853160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a:prstGeom prst="rect">
            <a:avLst/>
          </a:prstGeo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a:prstGeom prst="rect">
            <a:avLst/>
          </a:prstGeo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a:prstGeom prst="rect">
            <a:avLst/>
          </a:prstGeo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10/5/2023</a:t>
            </a:fld>
            <a:endParaRPr lang="en-US"/>
          </a:p>
        </p:txBody>
      </p:sp>
      <p:sp>
        <p:nvSpPr>
          <p:cNvPr id="6" name="Footer Placeholder 5"/>
          <p:cNvSpPr>
            <a:spLocks noGrp="1"/>
          </p:cNvSpPr>
          <p:nvPr>
            <p:ph type="ftr" sz="quarter" idx="11"/>
          </p:nvPr>
        </p:nvSpPr>
        <p:spPr>
          <a:xfrm>
            <a:off x="3949148" y="6223828"/>
            <a:ext cx="4717774"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25716550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9875520" cy="1356360"/>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43000" y="2057400"/>
            <a:ext cx="9872871" cy="40386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10/5/2023</a:t>
            </a:fld>
            <a:endParaRPr lang="en-US"/>
          </a:p>
        </p:txBody>
      </p:sp>
      <p:sp>
        <p:nvSpPr>
          <p:cNvPr id="5" name="Footer Placeholder 4"/>
          <p:cNvSpPr>
            <a:spLocks noGrp="1"/>
          </p:cNvSpPr>
          <p:nvPr>
            <p:ph type="ftr" sz="quarter" idx="11"/>
          </p:nvPr>
        </p:nvSpPr>
        <p:spPr>
          <a:xfrm>
            <a:off x="3949148" y="6223828"/>
            <a:ext cx="4717774"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1232818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10/5/2023</a:t>
            </a:fld>
            <a:endParaRPr lang="en-US"/>
          </a:p>
        </p:txBody>
      </p:sp>
      <p:sp>
        <p:nvSpPr>
          <p:cNvPr id="5" name="Footer Placeholder 4"/>
          <p:cNvSpPr>
            <a:spLocks noGrp="1"/>
          </p:cNvSpPr>
          <p:nvPr>
            <p:ph type="ftr" sz="quarter" idx="11"/>
          </p:nvPr>
        </p:nvSpPr>
        <p:spPr>
          <a:xfrm>
            <a:off x="3949148" y="6223828"/>
            <a:ext cx="4717774"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33032835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5F935-B0A9-4772-8292-44EB3A12A2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C704F1-2E71-48FC-A197-E7DB10D206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6692B1D-9BF1-48B6-86C4-ECBDD78E13E0}"/>
              </a:ext>
            </a:extLst>
          </p:cNvPr>
          <p:cNvSpPr>
            <a:spLocks noGrp="1"/>
          </p:cNvSpPr>
          <p:nvPr>
            <p:ph type="dt" sz="half" idx="10"/>
          </p:nvPr>
        </p:nvSpPr>
        <p:spPr/>
        <p:txBody>
          <a:bodyPr/>
          <a:lstStyle/>
          <a:p>
            <a:fld id="{BA39AD88-BAFA-4514-9052-49598D0DBE27}" type="datetimeFigureOut">
              <a:rPr lang="en-US" smtClean="0"/>
              <a:t>10/5/2023</a:t>
            </a:fld>
            <a:endParaRPr lang="en-US"/>
          </a:p>
        </p:txBody>
      </p:sp>
      <p:sp>
        <p:nvSpPr>
          <p:cNvPr id="5" name="Footer Placeholder 4">
            <a:extLst>
              <a:ext uri="{FF2B5EF4-FFF2-40B4-BE49-F238E27FC236}">
                <a16:creationId xmlns:a16="http://schemas.microsoft.com/office/drawing/2014/main" id="{122D1B30-FAE3-4EEC-BD7E-9BC82D8851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5E88F5-7E36-4CAC-AA6C-6C1EF010A0F2}"/>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2023220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8B928-F23C-49AD-BC0A-37B22A6C15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4E4AB-CC24-4120-A241-CFEBF930EF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ECA3E8-1B47-4E76-B559-FAAB69BE2220}"/>
              </a:ext>
            </a:extLst>
          </p:cNvPr>
          <p:cNvSpPr>
            <a:spLocks noGrp="1"/>
          </p:cNvSpPr>
          <p:nvPr>
            <p:ph type="dt" sz="half" idx="10"/>
          </p:nvPr>
        </p:nvSpPr>
        <p:spPr/>
        <p:txBody>
          <a:bodyPr/>
          <a:lstStyle/>
          <a:p>
            <a:fld id="{BA39AD88-BAFA-4514-9052-49598D0DBE27}" type="datetimeFigureOut">
              <a:rPr lang="en-US" smtClean="0"/>
              <a:t>10/5/2023</a:t>
            </a:fld>
            <a:endParaRPr lang="en-US"/>
          </a:p>
        </p:txBody>
      </p:sp>
      <p:sp>
        <p:nvSpPr>
          <p:cNvPr id="5" name="Footer Placeholder 4">
            <a:extLst>
              <a:ext uri="{FF2B5EF4-FFF2-40B4-BE49-F238E27FC236}">
                <a16:creationId xmlns:a16="http://schemas.microsoft.com/office/drawing/2014/main" id="{3570B882-1253-4763-A2B8-A46D19EC0E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DA344F-CFDE-4A4A-B196-99FDF8DAE4C8}"/>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7234734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51ADC-C12B-49A3-8899-5CA88572A70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6B551BC-BB18-4B57-B93A-17FAE78CDB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7518E6-9A58-49C9-A7C1-74A551051905}"/>
              </a:ext>
            </a:extLst>
          </p:cNvPr>
          <p:cNvSpPr>
            <a:spLocks noGrp="1"/>
          </p:cNvSpPr>
          <p:nvPr>
            <p:ph type="dt" sz="half" idx="10"/>
          </p:nvPr>
        </p:nvSpPr>
        <p:spPr/>
        <p:txBody>
          <a:bodyPr/>
          <a:lstStyle/>
          <a:p>
            <a:fld id="{BA39AD88-BAFA-4514-9052-49598D0DBE27}" type="datetimeFigureOut">
              <a:rPr lang="en-US" smtClean="0"/>
              <a:t>10/5/2023</a:t>
            </a:fld>
            <a:endParaRPr lang="en-US"/>
          </a:p>
        </p:txBody>
      </p:sp>
      <p:sp>
        <p:nvSpPr>
          <p:cNvPr id="5" name="Footer Placeholder 4">
            <a:extLst>
              <a:ext uri="{FF2B5EF4-FFF2-40B4-BE49-F238E27FC236}">
                <a16:creationId xmlns:a16="http://schemas.microsoft.com/office/drawing/2014/main" id="{24F6C3AA-5189-4310-93FD-CC6E743643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AF82FC-D39D-41C9-BAC7-773A1062F414}"/>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19332701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FA8D4-FB47-437F-8F7F-938BEC1864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EB73A9-6F2C-422C-9D1E-B0F19E16F11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D240A7-4809-4CC3-B442-94E38A8FB95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BEE39B-7257-475B-A236-9910DA46BFF9}"/>
              </a:ext>
            </a:extLst>
          </p:cNvPr>
          <p:cNvSpPr>
            <a:spLocks noGrp="1"/>
          </p:cNvSpPr>
          <p:nvPr>
            <p:ph type="dt" sz="half" idx="10"/>
          </p:nvPr>
        </p:nvSpPr>
        <p:spPr/>
        <p:txBody>
          <a:bodyPr/>
          <a:lstStyle/>
          <a:p>
            <a:fld id="{BA39AD88-BAFA-4514-9052-49598D0DBE27}" type="datetimeFigureOut">
              <a:rPr lang="en-US" smtClean="0"/>
              <a:t>10/5/2023</a:t>
            </a:fld>
            <a:endParaRPr lang="en-US"/>
          </a:p>
        </p:txBody>
      </p:sp>
      <p:sp>
        <p:nvSpPr>
          <p:cNvPr id="6" name="Footer Placeholder 5">
            <a:extLst>
              <a:ext uri="{FF2B5EF4-FFF2-40B4-BE49-F238E27FC236}">
                <a16:creationId xmlns:a16="http://schemas.microsoft.com/office/drawing/2014/main" id="{760987FE-DD2A-4C87-AC09-BBF60C59C4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64B7F2-D8D7-469A-902E-DFD2805C5B39}"/>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17556071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7D76D-202B-4E90-94D6-984D5654D4C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C482E57-75DC-4F9B-A26B-1821EE4407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599A5F-3BD1-49E9-9B1B-74DDF0B3F7C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25A7A7B-9BBD-427F-8534-238A979317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97CC53-2EC3-4284-AB25-7396D20AC6E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708548-EFF5-46E1-AE2C-DCA90D01E337}"/>
              </a:ext>
            </a:extLst>
          </p:cNvPr>
          <p:cNvSpPr>
            <a:spLocks noGrp="1"/>
          </p:cNvSpPr>
          <p:nvPr>
            <p:ph type="dt" sz="half" idx="10"/>
          </p:nvPr>
        </p:nvSpPr>
        <p:spPr/>
        <p:txBody>
          <a:bodyPr/>
          <a:lstStyle/>
          <a:p>
            <a:fld id="{BA39AD88-BAFA-4514-9052-49598D0DBE27}" type="datetimeFigureOut">
              <a:rPr lang="en-US" smtClean="0"/>
              <a:t>10/5/2023</a:t>
            </a:fld>
            <a:endParaRPr lang="en-US"/>
          </a:p>
        </p:txBody>
      </p:sp>
      <p:sp>
        <p:nvSpPr>
          <p:cNvPr id="8" name="Footer Placeholder 7">
            <a:extLst>
              <a:ext uri="{FF2B5EF4-FFF2-40B4-BE49-F238E27FC236}">
                <a16:creationId xmlns:a16="http://schemas.microsoft.com/office/drawing/2014/main" id="{06DF0D09-8FF8-4DDE-B351-28F71643C1D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2C5263-F85D-43AA-A901-2F5B7423AE59}"/>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1824296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3700581"/>
      </p:ext>
    </p:extLst>
  </p:cSld>
  <p:clrMapOvr>
    <a:masterClrMapping/>
  </p:clrMapOvr>
  <p:transition spd="slow">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ADAE2-2A32-4E15-8223-386BC278B0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3B580ED-781B-430F-8F43-4159E5272793}"/>
              </a:ext>
            </a:extLst>
          </p:cNvPr>
          <p:cNvSpPr>
            <a:spLocks noGrp="1"/>
          </p:cNvSpPr>
          <p:nvPr>
            <p:ph type="dt" sz="half" idx="10"/>
          </p:nvPr>
        </p:nvSpPr>
        <p:spPr/>
        <p:txBody>
          <a:bodyPr/>
          <a:lstStyle/>
          <a:p>
            <a:fld id="{BA39AD88-BAFA-4514-9052-49598D0DBE27}" type="datetimeFigureOut">
              <a:rPr lang="en-US" smtClean="0"/>
              <a:t>10/5/2023</a:t>
            </a:fld>
            <a:endParaRPr lang="en-US"/>
          </a:p>
        </p:txBody>
      </p:sp>
      <p:sp>
        <p:nvSpPr>
          <p:cNvPr id="4" name="Footer Placeholder 3">
            <a:extLst>
              <a:ext uri="{FF2B5EF4-FFF2-40B4-BE49-F238E27FC236}">
                <a16:creationId xmlns:a16="http://schemas.microsoft.com/office/drawing/2014/main" id="{352B1550-FF89-4005-9A33-6E6C554FB7F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C354EB4-15D9-4FEB-B9BC-1D171FDC1B25}"/>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19696205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D74AE4-0472-47DE-AD79-AB4E0E7598E8}"/>
              </a:ext>
            </a:extLst>
          </p:cNvPr>
          <p:cNvSpPr>
            <a:spLocks noGrp="1"/>
          </p:cNvSpPr>
          <p:nvPr>
            <p:ph type="dt" sz="half" idx="10"/>
          </p:nvPr>
        </p:nvSpPr>
        <p:spPr/>
        <p:txBody>
          <a:bodyPr/>
          <a:lstStyle/>
          <a:p>
            <a:fld id="{BA39AD88-BAFA-4514-9052-49598D0DBE27}" type="datetimeFigureOut">
              <a:rPr lang="en-US" smtClean="0"/>
              <a:t>10/5/2023</a:t>
            </a:fld>
            <a:endParaRPr lang="en-US"/>
          </a:p>
        </p:txBody>
      </p:sp>
      <p:sp>
        <p:nvSpPr>
          <p:cNvPr id="3" name="Footer Placeholder 2">
            <a:extLst>
              <a:ext uri="{FF2B5EF4-FFF2-40B4-BE49-F238E27FC236}">
                <a16:creationId xmlns:a16="http://schemas.microsoft.com/office/drawing/2014/main" id="{4E264D40-CF72-4F86-8391-A2D2E212FD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141590F-BCBB-4814-8216-A086A5FD54B8}"/>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19337328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DF946-9880-4045-A2B9-AA4C704F11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418FE92-8F93-47BD-B9EC-B34C2CF3D2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6806C8-95DC-46CD-9F8A-412230F957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A45601-FC48-428F-BC3C-0AC1CCBDC88F}"/>
              </a:ext>
            </a:extLst>
          </p:cNvPr>
          <p:cNvSpPr>
            <a:spLocks noGrp="1"/>
          </p:cNvSpPr>
          <p:nvPr>
            <p:ph type="dt" sz="half" idx="10"/>
          </p:nvPr>
        </p:nvSpPr>
        <p:spPr/>
        <p:txBody>
          <a:bodyPr/>
          <a:lstStyle/>
          <a:p>
            <a:fld id="{BA39AD88-BAFA-4514-9052-49598D0DBE27}" type="datetimeFigureOut">
              <a:rPr lang="en-US" smtClean="0"/>
              <a:t>10/5/2023</a:t>
            </a:fld>
            <a:endParaRPr lang="en-US"/>
          </a:p>
        </p:txBody>
      </p:sp>
      <p:sp>
        <p:nvSpPr>
          <p:cNvPr id="6" name="Footer Placeholder 5">
            <a:extLst>
              <a:ext uri="{FF2B5EF4-FFF2-40B4-BE49-F238E27FC236}">
                <a16:creationId xmlns:a16="http://schemas.microsoft.com/office/drawing/2014/main" id="{0B5350F6-1538-4CE7-9EA5-3FEB4E8903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0D7E61-E2A5-46EB-847A-F29ABBBAFF14}"/>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18801143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7D208-2D6E-4722-BB8B-6C7B09109A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3D7DAC-B848-4984-BDC5-10D55AEC85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C723117-D108-4656-BC6F-172D334B09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E8FCD2-FE9B-4C20-9F59-23296438673E}"/>
              </a:ext>
            </a:extLst>
          </p:cNvPr>
          <p:cNvSpPr>
            <a:spLocks noGrp="1"/>
          </p:cNvSpPr>
          <p:nvPr>
            <p:ph type="dt" sz="half" idx="10"/>
          </p:nvPr>
        </p:nvSpPr>
        <p:spPr/>
        <p:txBody>
          <a:bodyPr/>
          <a:lstStyle/>
          <a:p>
            <a:fld id="{BA39AD88-BAFA-4514-9052-49598D0DBE27}" type="datetimeFigureOut">
              <a:rPr lang="en-US" smtClean="0"/>
              <a:t>10/5/2023</a:t>
            </a:fld>
            <a:endParaRPr lang="en-US"/>
          </a:p>
        </p:txBody>
      </p:sp>
      <p:sp>
        <p:nvSpPr>
          <p:cNvPr id="6" name="Footer Placeholder 5">
            <a:extLst>
              <a:ext uri="{FF2B5EF4-FFF2-40B4-BE49-F238E27FC236}">
                <a16:creationId xmlns:a16="http://schemas.microsoft.com/office/drawing/2014/main" id="{AB9298E4-D43C-4C73-BB90-5348DDB8A4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DEC885-E728-40FA-9D2B-DA7328FB19A8}"/>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33719519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58EF4-1DCA-4E89-A432-59DA1FE6B4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02BE4A4-C439-420B-9352-687F1DA99B5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427DCC-D3C8-4B1B-A32D-8706EFB6B6C4}"/>
              </a:ext>
            </a:extLst>
          </p:cNvPr>
          <p:cNvSpPr>
            <a:spLocks noGrp="1"/>
          </p:cNvSpPr>
          <p:nvPr>
            <p:ph type="dt" sz="half" idx="10"/>
          </p:nvPr>
        </p:nvSpPr>
        <p:spPr/>
        <p:txBody>
          <a:bodyPr/>
          <a:lstStyle/>
          <a:p>
            <a:fld id="{BA39AD88-BAFA-4514-9052-49598D0DBE27}" type="datetimeFigureOut">
              <a:rPr lang="en-US" smtClean="0"/>
              <a:t>10/5/2023</a:t>
            </a:fld>
            <a:endParaRPr lang="en-US"/>
          </a:p>
        </p:txBody>
      </p:sp>
      <p:sp>
        <p:nvSpPr>
          <p:cNvPr id="5" name="Footer Placeholder 4">
            <a:extLst>
              <a:ext uri="{FF2B5EF4-FFF2-40B4-BE49-F238E27FC236}">
                <a16:creationId xmlns:a16="http://schemas.microsoft.com/office/drawing/2014/main" id="{F19BC4FA-8B8D-4D79-B3E8-A9812C4990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BDF22A-8CC3-470A-88BB-52D104993AB4}"/>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22853926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B4702F7-6AF9-4877-93E5-1A0360CCBE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0BF7652-A3FC-4CFD-A28D-DD9A1D2E34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44CF6E-C036-4374-9CB1-A57414344927}"/>
              </a:ext>
            </a:extLst>
          </p:cNvPr>
          <p:cNvSpPr>
            <a:spLocks noGrp="1"/>
          </p:cNvSpPr>
          <p:nvPr>
            <p:ph type="dt" sz="half" idx="10"/>
          </p:nvPr>
        </p:nvSpPr>
        <p:spPr/>
        <p:txBody>
          <a:bodyPr/>
          <a:lstStyle/>
          <a:p>
            <a:fld id="{BA39AD88-BAFA-4514-9052-49598D0DBE27}" type="datetimeFigureOut">
              <a:rPr lang="en-US" smtClean="0"/>
              <a:t>10/5/2023</a:t>
            </a:fld>
            <a:endParaRPr lang="en-US"/>
          </a:p>
        </p:txBody>
      </p:sp>
      <p:sp>
        <p:nvSpPr>
          <p:cNvPr id="5" name="Footer Placeholder 4">
            <a:extLst>
              <a:ext uri="{FF2B5EF4-FFF2-40B4-BE49-F238E27FC236}">
                <a16:creationId xmlns:a16="http://schemas.microsoft.com/office/drawing/2014/main" id="{0BA2BBBC-A031-4D02-BB15-E0E15807FA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D2D7AB-8E99-4377-80F3-0C76B1938A3A}"/>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1653476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2702546"/>
      </p:ext>
    </p:extLst>
  </p:cSld>
  <p:clrMapOvr>
    <a:masterClrMapping/>
  </p:clrMapOvr>
  <p:transition spd="slow">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30150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9875520" cy="1356360"/>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1143000" y="2057400"/>
            <a:ext cx="9872871" cy="40386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10/5/2023</a:t>
            </a:fld>
            <a:endParaRPr lang="en-US"/>
          </a:p>
        </p:txBody>
      </p:sp>
      <p:sp>
        <p:nvSpPr>
          <p:cNvPr id="5" name="Footer Placeholder 4"/>
          <p:cNvSpPr>
            <a:spLocks noGrp="1"/>
          </p:cNvSpPr>
          <p:nvPr>
            <p:ph type="ftr" sz="quarter" idx="11"/>
          </p:nvPr>
        </p:nvSpPr>
        <p:spPr>
          <a:xfrm>
            <a:off x="3949148" y="6223828"/>
            <a:ext cx="4717774"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2477606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a:prstGeom prst="rect">
            <a:avLst/>
          </a:prstGeo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a:prstGeom prst="rect">
            <a:avLst/>
          </a:prstGeo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10/5/2023</a:t>
            </a:fld>
            <a:endParaRPr lang="en-US"/>
          </a:p>
        </p:txBody>
      </p:sp>
      <p:sp>
        <p:nvSpPr>
          <p:cNvPr id="5" name="Footer Placeholder 4"/>
          <p:cNvSpPr>
            <a:spLocks noGrp="1"/>
          </p:cNvSpPr>
          <p:nvPr>
            <p:ph type="ftr" sz="quarter" idx="11"/>
          </p:nvPr>
        </p:nvSpPr>
        <p:spPr>
          <a:xfrm>
            <a:off x="3949148" y="6223828"/>
            <a:ext cx="4717774"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9771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143000" y="609600"/>
            <a:ext cx="9875520" cy="1356360"/>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a:prstGeom prst="rect">
            <a:avLst/>
          </a:prstGeo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a:prstGeom prst="rect">
            <a:avLst/>
          </a:prstGeo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10/5/2023</a:t>
            </a:fld>
            <a:endParaRPr lang="en-US"/>
          </a:p>
        </p:txBody>
      </p:sp>
      <p:sp>
        <p:nvSpPr>
          <p:cNvPr id="6" name="Footer Placeholder 5"/>
          <p:cNvSpPr>
            <a:spLocks noGrp="1"/>
          </p:cNvSpPr>
          <p:nvPr>
            <p:ph type="ftr" sz="quarter" idx="11"/>
          </p:nvPr>
        </p:nvSpPr>
        <p:spPr>
          <a:xfrm>
            <a:off x="3949148" y="6223828"/>
            <a:ext cx="4717774"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2763561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143000" y="609600"/>
            <a:ext cx="9875520" cy="1356360"/>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a:prstGeom prst="rect">
            <a:avLst/>
          </a:prstGeo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a:prstGeom prst="rect">
            <a:avLst/>
          </a:prstGeo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a:prstGeom prst="rect">
            <a:avLst/>
          </a:prstGeo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a:prstGeom prst="rect">
            <a:avLst/>
          </a:prstGeo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10/5/2023</a:t>
            </a:fld>
            <a:endParaRPr lang="en-US"/>
          </a:p>
        </p:txBody>
      </p:sp>
      <p:sp>
        <p:nvSpPr>
          <p:cNvPr id="8" name="Footer Placeholder 7"/>
          <p:cNvSpPr>
            <a:spLocks noGrp="1"/>
          </p:cNvSpPr>
          <p:nvPr>
            <p:ph type="ftr" sz="quarter" idx="11"/>
          </p:nvPr>
        </p:nvSpPr>
        <p:spPr>
          <a:xfrm>
            <a:off x="3949148" y="6223828"/>
            <a:ext cx="4717774"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3791742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9875520" cy="1356360"/>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10/5/2023</a:t>
            </a:fld>
            <a:endParaRPr lang="en-US"/>
          </a:p>
        </p:txBody>
      </p:sp>
      <p:sp>
        <p:nvSpPr>
          <p:cNvPr id="4" name="Footer Placeholder 3"/>
          <p:cNvSpPr>
            <a:spLocks noGrp="1"/>
          </p:cNvSpPr>
          <p:nvPr>
            <p:ph type="ftr" sz="quarter" idx="11"/>
          </p:nvPr>
        </p:nvSpPr>
        <p:spPr>
          <a:xfrm>
            <a:off x="3949148" y="6223828"/>
            <a:ext cx="4717774"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186867787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2.pn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image" Target="../media/image1.jpg"/><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jp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文本框 11"/>
          <p:cNvSpPr txBox="1"/>
          <p:nvPr userDrawn="1"/>
        </p:nvSpPr>
        <p:spPr>
          <a:xfrm>
            <a:off x="3869690" y="20256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pic>
        <p:nvPicPr>
          <p:cNvPr id="3" name="Picture 2" descr="A pink background with white leaves and black text&#10;&#10;Description automatically generated">
            <a:extLst>
              <a:ext uri="{FF2B5EF4-FFF2-40B4-BE49-F238E27FC236}">
                <a16:creationId xmlns:a16="http://schemas.microsoft.com/office/drawing/2014/main" id="{AFE2539B-0A93-9718-1DFF-0FBBC977C67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047875" y="304800"/>
            <a:ext cx="1714500" cy="1714500"/>
          </a:xfrm>
          <a:prstGeom prst="rect">
            <a:avLst/>
          </a:prstGeom>
        </p:spPr>
      </p:pic>
    </p:spTree>
    <p:extLst>
      <p:ext uri="{BB962C8B-B14F-4D97-AF65-F5344CB8AC3E}">
        <p14:creationId xmlns:p14="http://schemas.microsoft.com/office/powerpoint/2010/main" val="3258806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ransition spd="slow">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A pink background with white leaves and black text&#10;&#10;Description automatically generated">
            <a:extLst>
              <a:ext uri="{FF2B5EF4-FFF2-40B4-BE49-F238E27FC236}">
                <a16:creationId xmlns:a16="http://schemas.microsoft.com/office/drawing/2014/main" id="{2F75C83D-50F5-0895-D8D8-628D7BE82406}"/>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047875" y="304800"/>
            <a:ext cx="1714500" cy="1714500"/>
          </a:xfrm>
          <a:prstGeom prst="rect">
            <a:avLst/>
          </a:prstGeom>
        </p:spPr>
      </p:pic>
    </p:spTree>
    <p:extLst>
      <p:ext uri="{BB962C8B-B14F-4D97-AF65-F5344CB8AC3E}">
        <p14:creationId xmlns:p14="http://schemas.microsoft.com/office/powerpoint/2010/main" val="165044531"/>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E5A1F6-9458-4D20-8F49-DA2C3BF4D0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1F6D0F-D7E9-413C-B668-D6451948E4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0371B6-8E8F-47F6-8B31-F9047CEA06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39AD88-BAFA-4514-9052-49598D0DBE27}" type="datetimeFigureOut">
              <a:rPr lang="en-US" smtClean="0"/>
              <a:t>10/5/2023</a:t>
            </a:fld>
            <a:endParaRPr lang="en-US"/>
          </a:p>
        </p:txBody>
      </p:sp>
      <p:sp>
        <p:nvSpPr>
          <p:cNvPr id="5" name="Footer Placeholder 4">
            <a:extLst>
              <a:ext uri="{FF2B5EF4-FFF2-40B4-BE49-F238E27FC236}">
                <a16:creationId xmlns:a16="http://schemas.microsoft.com/office/drawing/2014/main" id="{7080CF20-4556-4EAA-8E50-B3EDC30811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B2014E6-647D-4D13-9DE9-FBABFAAFC9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CFB88E-4C8A-463D-982E-43ABF42C71D1}" type="slidenum">
              <a:rPr lang="en-US" smtClean="0"/>
              <a:t>‹#›</a:t>
            </a:fld>
            <a:endParaRPr lang="en-US"/>
          </a:p>
        </p:txBody>
      </p:sp>
      <p:pic>
        <p:nvPicPr>
          <p:cNvPr id="7" name="Picture 6" descr="A pink background with white leaves and black text&#10;&#10;Description automatically generated">
            <a:extLst>
              <a:ext uri="{FF2B5EF4-FFF2-40B4-BE49-F238E27FC236}">
                <a16:creationId xmlns:a16="http://schemas.microsoft.com/office/drawing/2014/main" id="{CEDEFA63-2209-84B4-F56B-F79B7CAC4B3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47875" y="304800"/>
            <a:ext cx="1714500" cy="1714500"/>
          </a:xfrm>
          <a:prstGeom prst="rect">
            <a:avLst/>
          </a:prstGeom>
        </p:spPr>
      </p:pic>
    </p:spTree>
    <p:extLst>
      <p:ext uri="{BB962C8B-B14F-4D97-AF65-F5344CB8AC3E}">
        <p14:creationId xmlns:p14="http://schemas.microsoft.com/office/powerpoint/2010/main" val="146130542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7" Type="http://schemas.microsoft.com/office/2007/relationships/hdphoto" Target="../media/hdphoto1.wdp"/><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7.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15.xml"/><Relationship Id="rId6" Type="http://schemas.microsoft.com/office/2007/relationships/hdphoto" Target="../media/hdphoto2.wdp"/><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5.xml"/><Relationship Id="rId6" Type="http://schemas.microsoft.com/office/2007/relationships/hdphoto" Target="../media/hdphoto2.wdp"/><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3.png"/><Relationship Id="rId2" Type="http://schemas.openxmlformats.org/officeDocument/2006/relationships/image" Target="../media/image37.png"/><Relationship Id="rId1" Type="http://schemas.openxmlformats.org/officeDocument/2006/relationships/slideLayout" Target="../slideLayouts/slideLayout15.xml"/><Relationship Id="rId6" Type="http://schemas.microsoft.com/office/2007/relationships/hdphoto" Target="../media/hdphoto2.wdp"/><Relationship Id="rId5" Type="http://schemas.openxmlformats.org/officeDocument/2006/relationships/image" Target="../media/image4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15.xml"/><Relationship Id="rId6" Type="http://schemas.microsoft.com/office/2007/relationships/hdphoto" Target="../media/hdphoto2.wdp"/><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16.png"/><Relationship Id="rId3" Type="http://schemas.openxmlformats.org/officeDocument/2006/relationships/image" Target="../media/image9.jpg"/><Relationship Id="rId7" Type="http://schemas.openxmlformats.org/officeDocument/2006/relationships/image" Target="../media/image12.png"/><Relationship Id="rId12" Type="http://schemas.openxmlformats.org/officeDocument/2006/relationships/slide" Target="slide6.xml"/><Relationship Id="rId17" Type="http://schemas.openxmlformats.org/officeDocument/2006/relationships/image" Target="../media/image19.png"/><Relationship Id="rId2" Type="http://schemas.openxmlformats.org/officeDocument/2006/relationships/notesSlide" Target="../notesSlides/notesSlide2.xml"/><Relationship Id="rId16" Type="http://schemas.openxmlformats.org/officeDocument/2006/relationships/slide" Target="slide5.xml"/><Relationship Id="rId1" Type="http://schemas.openxmlformats.org/officeDocument/2006/relationships/slideLayout" Target="../slideLayouts/slideLayout5.xml"/><Relationship Id="rId6" Type="http://schemas.openxmlformats.org/officeDocument/2006/relationships/slide" Target="slide3.xml"/><Relationship Id="rId11" Type="http://schemas.openxmlformats.org/officeDocument/2006/relationships/image" Target="../media/image15.png"/><Relationship Id="rId5" Type="http://schemas.openxmlformats.org/officeDocument/2006/relationships/image" Target="../media/image11.jpeg"/><Relationship Id="rId15" Type="http://schemas.openxmlformats.org/officeDocument/2006/relationships/image" Target="../media/image18.png"/><Relationship Id="rId10" Type="http://schemas.openxmlformats.org/officeDocument/2006/relationships/image" Target="../media/image14.png"/><Relationship Id="rId4" Type="http://schemas.openxmlformats.org/officeDocument/2006/relationships/image" Target="../media/image10.png"/><Relationship Id="rId9" Type="http://schemas.openxmlformats.org/officeDocument/2006/relationships/image" Target="../media/image13.png"/><Relationship Id="rId14" Type="http://schemas.openxmlformats.org/officeDocument/2006/relationships/image" Target="../media/image17.emf"/></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5.png"/><Relationship Id="rId2" Type="http://schemas.openxmlformats.org/officeDocument/2006/relationships/image" Target="../media/image37.png"/><Relationship Id="rId1" Type="http://schemas.openxmlformats.org/officeDocument/2006/relationships/slideLayout" Target="../slideLayouts/slideLayout15.xml"/><Relationship Id="rId6" Type="http://schemas.microsoft.com/office/2007/relationships/hdphoto" Target="../media/hdphoto2.wdp"/><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7.png"/><Relationship Id="rId1" Type="http://schemas.openxmlformats.org/officeDocument/2006/relationships/slideLayout" Target="../slideLayouts/slideLayout15.xml"/><Relationship Id="rId6" Type="http://schemas.microsoft.com/office/2007/relationships/hdphoto" Target="../media/hdphoto2.wdp"/><Relationship Id="rId5" Type="http://schemas.openxmlformats.org/officeDocument/2006/relationships/image" Target="../media/image40.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audio" Target="../media/audio3.wav"/><Relationship Id="rId7" Type="http://schemas.microsoft.com/office/2007/relationships/hdphoto" Target="../media/hdphoto3.wdp"/><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32.png"/><Relationship Id="rId4" Type="http://schemas.openxmlformats.org/officeDocument/2006/relationships/image" Target="../media/image4.jpeg"/></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32.png"/><Relationship Id="rId4" Type="http://schemas.openxmlformats.org/officeDocument/2006/relationships/image" Target="../media/image4.jpeg"/></Relationships>
</file>

<file path=ppt/slides/_rels/slide2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32.png"/><Relationship Id="rId4" Type="http://schemas.openxmlformats.org/officeDocument/2006/relationships/image" Target="../media/image4.jpeg"/></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audio" Target="../media/audio3.wav"/><Relationship Id="rId7"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32.png"/><Relationship Id="rId4" Type="http://schemas.openxmlformats.org/officeDocument/2006/relationships/image" Target="../media/image4.jpeg"/><Relationship Id="rId9"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audio" Target="../media/audio1.wav"/><Relationship Id="rId7"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0.png"/><Relationship Id="rId11" Type="http://schemas.openxmlformats.org/officeDocument/2006/relationships/image" Target="../media/image22.jpeg"/><Relationship Id="rId5" Type="http://schemas.openxmlformats.org/officeDocument/2006/relationships/image" Target="../media/image3.png"/><Relationship Id="rId10" Type="http://schemas.openxmlformats.org/officeDocument/2006/relationships/image" Target="../media/image21.jpeg"/><Relationship Id="rId4" Type="http://schemas.openxmlformats.org/officeDocument/2006/relationships/audio" Target="../media/audio2.wav"/><Relationship Id="rId9" Type="http://schemas.openxmlformats.org/officeDocument/2006/relationships/image" Target="../media/image11.jpeg"/></Relationships>
</file>

<file path=ppt/slides/_rels/slide4.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audio" Target="../media/audio1.wav"/><Relationship Id="rId7" Type="http://schemas.openxmlformats.org/officeDocument/2006/relationships/slide" Target="slide2.xm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0.png"/><Relationship Id="rId11" Type="http://schemas.openxmlformats.org/officeDocument/2006/relationships/image" Target="../media/image22.jpeg"/><Relationship Id="rId5" Type="http://schemas.openxmlformats.org/officeDocument/2006/relationships/image" Target="../media/image3.png"/><Relationship Id="rId10" Type="http://schemas.openxmlformats.org/officeDocument/2006/relationships/image" Target="../media/image21.jpeg"/><Relationship Id="rId4" Type="http://schemas.openxmlformats.org/officeDocument/2006/relationships/audio" Target="../media/audio2.wav"/><Relationship Id="rId9" Type="http://schemas.openxmlformats.org/officeDocument/2006/relationships/image" Target="../media/image11.jpeg"/></Relationships>
</file>

<file path=ppt/slides/_rels/slide5.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audio" Target="../media/audio1.wav"/><Relationship Id="rId7" Type="http://schemas.openxmlformats.org/officeDocument/2006/relationships/slide" Target="slide2.xml"/><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0.png"/><Relationship Id="rId11" Type="http://schemas.openxmlformats.org/officeDocument/2006/relationships/image" Target="../media/image22.jpeg"/><Relationship Id="rId5" Type="http://schemas.openxmlformats.org/officeDocument/2006/relationships/image" Target="../media/image3.png"/><Relationship Id="rId10" Type="http://schemas.openxmlformats.org/officeDocument/2006/relationships/image" Target="../media/image21.jpeg"/><Relationship Id="rId4" Type="http://schemas.openxmlformats.org/officeDocument/2006/relationships/audio" Target="../media/audio2.wav"/><Relationship Id="rId9"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7.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图片 4" descr="undefined (11)"/>
          <p:cNvPicPr>
            <a:picLocks noChangeAspect="1"/>
          </p:cNvPicPr>
          <p:nvPr/>
        </p:nvPicPr>
        <p:blipFill>
          <a:blip r:embed="rId4"/>
          <a:stretch>
            <a:fillRect/>
          </a:stretch>
        </p:blipFill>
        <p:spPr>
          <a:xfrm>
            <a:off x="107950" y="1155700"/>
            <a:ext cx="4146550" cy="4146550"/>
          </a:xfrm>
          <a:prstGeom prst="rect">
            <a:avLst/>
          </a:prstGeom>
        </p:spPr>
      </p:pic>
      <p:pic>
        <p:nvPicPr>
          <p:cNvPr id="6" name="图片 5" descr="61c1b4b54d2965e75f8a432c441188e0"/>
          <p:cNvPicPr>
            <a:picLocks noChangeAspect="1"/>
          </p:cNvPicPr>
          <p:nvPr/>
        </p:nvPicPr>
        <p:blipFill>
          <a:blip r:embed="rId5"/>
          <a:stretch>
            <a:fillRect/>
          </a:stretch>
        </p:blipFill>
        <p:spPr>
          <a:xfrm rot="20160000">
            <a:off x="9928225" y="3041650"/>
            <a:ext cx="1641475" cy="3322320"/>
          </a:xfrm>
          <a:prstGeom prst="rect">
            <a:avLst/>
          </a:prstGeom>
        </p:spPr>
      </p:pic>
      <p:pic>
        <p:nvPicPr>
          <p:cNvPr id="15" name="图片 14" descr="a6a6d201e3a52359e6f7f4c39de68391"/>
          <p:cNvPicPr>
            <a:picLocks noChangeAspect="1"/>
          </p:cNvPicPr>
          <p:nvPr/>
        </p:nvPicPr>
        <p:blipFill>
          <a:blip r:embed="rId6"/>
          <a:stretch>
            <a:fillRect/>
          </a:stretch>
        </p:blipFill>
        <p:spPr>
          <a:xfrm>
            <a:off x="1476375" y="-711200"/>
            <a:ext cx="9848849" cy="7762405"/>
          </a:xfrm>
          <a:prstGeom prst="rect">
            <a:avLst/>
          </a:prstGeom>
        </p:spPr>
      </p:pic>
      <p:pic>
        <p:nvPicPr>
          <p:cNvPr id="2" name="Picture 1" descr="Picture2">
            <a:extLst>
              <a:ext uri="{FF2B5EF4-FFF2-40B4-BE49-F238E27FC236}">
                <a16:creationId xmlns:a16="http://schemas.microsoft.com/office/drawing/2014/main" id="{0973CD96-492D-F0AC-F25B-61180F5F1C02}"/>
              </a:ext>
            </a:extLst>
          </p:cNvPr>
          <p:cNvPicPr>
            <a:picLocks noChangeAspect="1"/>
          </p:cNvPicPr>
          <p:nvPr/>
        </p:nvPicPr>
        <p:blipFill>
          <a:blip r:embed="rId7"/>
          <a:stretch>
            <a:fillRect/>
          </a:stretch>
        </p:blipFill>
        <p:spPr>
          <a:xfrm>
            <a:off x="3924300" y="1031875"/>
            <a:ext cx="4639310" cy="4602480"/>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oảng cách từ Trái Đất đến Mặt Trời xa gay gần_ _ Hệ Mặt Trời">
            <a:hlinkClick r:id="" action="ppaction://media"/>
            <a:extLst>
              <a:ext uri="{FF2B5EF4-FFF2-40B4-BE49-F238E27FC236}">
                <a16:creationId xmlns:a16="http://schemas.microsoft.com/office/drawing/2014/main" id="{85910513-0A6A-3E15-F82A-60DAB480A25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93507009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4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14E95150-A055-9055-77D5-12FE3306142B}"/>
              </a:ext>
            </a:extLst>
          </p:cNvPr>
          <p:cNvPicPr>
            <a:picLocks noChangeAspect="1"/>
          </p:cNvPicPr>
          <p:nvPr/>
        </p:nvPicPr>
        <p:blipFill>
          <a:blip r:embed="rId4"/>
          <a:stretch>
            <a:fillRect/>
          </a:stretch>
        </p:blipFill>
        <p:spPr>
          <a:xfrm>
            <a:off x="256854" y="0"/>
            <a:ext cx="11784458" cy="6858000"/>
          </a:xfrm>
          <a:prstGeom prst="rect">
            <a:avLst/>
          </a:prstGeom>
        </p:spPr>
      </p:pic>
      <p:pic>
        <p:nvPicPr>
          <p:cNvPr id="8" name="Picture 7">
            <a:extLst>
              <a:ext uri="{FF2B5EF4-FFF2-40B4-BE49-F238E27FC236}">
                <a16:creationId xmlns:a16="http://schemas.microsoft.com/office/drawing/2014/main" id="{630CDD7F-DD1B-F2BF-226D-78FA1D0EA0C7}"/>
              </a:ext>
            </a:extLst>
          </p:cNvPr>
          <p:cNvPicPr>
            <a:picLocks noChangeAspect="1"/>
          </p:cNvPicPr>
          <p:nvPr/>
        </p:nvPicPr>
        <p:blipFill>
          <a:blip r:embed="rId5" cstate="print"/>
          <a:stretch>
            <a:fillRect/>
          </a:stretch>
        </p:blipFill>
        <p:spPr>
          <a:xfrm>
            <a:off x="102742" y="-142459"/>
            <a:ext cx="2591810" cy="1295905"/>
          </a:xfrm>
          <a:prstGeom prst="rect">
            <a:avLst/>
          </a:prstGeom>
        </p:spPr>
      </p:pic>
      <p:pic>
        <p:nvPicPr>
          <p:cNvPr id="10" name="Picture 9">
            <a:extLst>
              <a:ext uri="{FF2B5EF4-FFF2-40B4-BE49-F238E27FC236}">
                <a16:creationId xmlns:a16="http://schemas.microsoft.com/office/drawing/2014/main" id="{4DBB3BEF-63A1-CD94-EDC3-F7798506A104}"/>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2361077" y="1651732"/>
            <a:ext cx="6937036" cy="3583212"/>
          </a:xfrm>
          <a:prstGeom prst="rect">
            <a:avLst/>
          </a:prstGeom>
        </p:spPr>
      </p:pic>
      <p:sp>
        <p:nvSpPr>
          <p:cNvPr id="12" name="Rounded Rectangular Callout 2">
            <a:extLst>
              <a:ext uri="{FF2B5EF4-FFF2-40B4-BE49-F238E27FC236}">
                <a16:creationId xmlns:a16="http://schemas.microsoft.com/office/drawing/2014/main" id="{693DE8F5-437C-4141-0A05-60203A539CEE}"/>
              </a:ext>
            </a:extLst>
          </p:cNvPr>
          <p:cNvSpPr/>
          <p:nvPr/>
        </p:nvSpPr>
        <p:spPr>
          <a:xfrm>
            <a:off x="4855791" y="246580"/>
            <a:ext cx="6332766" cy="1194176"/>
          </a:xfrm>
          <a:prstGeom prst="wedgeRoundRectCallout">
            <a:avLst>
              <a:gd name="adj1" fmla="val -40083"/>
              <a:gd name="adj2" fmla="val 149253"/>
              <a:gd name="adj3" fmla="val 16667"/>
            </a:avLst>
          </a:prstGeom>
          <a:solidFill>
            <a:schemeClr val="accent4">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l">
              <a:lnSpc>
                <a:spcPct val="110000"/>
              </a:lnSpc>
              <a:buFont typeface="Arial" panose="020B0604020202020204" pitchFamily="34" charset="0"/>
              <a:buNone/>
            </a:pPr>
            <a:r>
              <a:rPr lang="en-US" sz="3600" b="1" dirty="0" err="1">
                <a:solidFill>
                  <a:schemeClr val="tx1"/>
                </a:solidFill>
                <a:latin typeface="Calibri" panose="020F0502020204030204" charset="0"/>
                <a:cs typeface="Calibri" panose="020F0502020204030204" charset="0"/>
              </a:rPr>
              <a:t>Trái</a:t>
            </a:r>
            <a:r>
              <a:rPr lang="en-US" sz="3600" b="1" dirty="0">
                <a:solidFill>
                  <a:schemeClr val="tx1"/>
                </a:solidFill>
                <a:latin typeface="Calibri" panose="020F0502020204030204" charset="0"/>
                <a:cs typeface="Calibri" panose="020F0502020204030204" charset="0"/>
              </a:rPr>
              <a:t> </a:t>
            </a:r>
            <a:r>
              <a:rPr lang="en-US" sz="3600" b="1" dirty="0" err="1">
                <a:solidFill>
                  <a:schemeClr val="tx1"/>
                </a:solidFill>
                <a:latin typeface="Calibri" panose="020F0502020204030204" charset="0"/>
                <a:cs typeface="Calibri" panose="020F0502020204030204" charset="0"/>
              </a:rPr>
              <a:t>Đất</a:t>
            </a:r>
            <a:r>
              <a:rPr lang="en-US" sz="3600" b="1" dirty="0">
                <a:solidFill>
                  <a:schemeClr val="tx1"/>
                </a:solidFill>
                <a:latin typeface="Calibri" panose="020F0502020204030204" charset="0"/>
                <a:cs typeface="Calibri" panose="020F0502020204030204" charset="0"/>
              </a:rPr>
              <a:t> </a:t>
            </a:r>
            <a:r>
              <a:rPr lang="en-US" sz="3600" b="1" dirty="0" err="1">
                <a:solidFill>
                  <a:schemeClr val="tx1"/>
                </a:solidFill>
                <a:latin typeface="Calibri" panose="020F0502020204030204" charset="0"/>
                <a:cs typeface="Calibri" panose="020F0502020204030204" charset="0"/>
              </a:rPr>
              <a:t>cách</a:t>
            </a:r>
            <a:r>
              <a:rPr lang="en-US" sz="3600" b="1" dirty="0">
                <a:solidFill>
                  <a:schemeClr val="tx1"/>
                </a:solidFill>
                <a:latin typeface="Calibri" panose="020F0502020204030204" charset="0"/>
                <a:cs typeface="Calibri" panose="020F0502020204030204" charset="0"/>
              </a:rPr>
              <a:t> </a:t>
            </a:r>
            <a:r>
              <a:rPr lang="en-US" sz="3600" b="1" dirty="0" err="1">
                <a:solidFill>
                  <a:schemeClr val="tx1"/>
                </a:solidFill>
                <a:latin typeface="Calibri" panose="020F0502020204030204" charset="0"/>
                <a:cs typeface="Calibri" panose="020F0502020204030204" charset="0"/>
              </a:rPr>
              <a:t>Mặt</a:t>
            </a:r>
            <a:r>
              <a:rPr lang="en-US" sz="3600" b="1" dirty="0">
                <a:solidFill>
                  <a:schemeClr val="tx1"/>
                </a:solidFill>
                <a:latin typeface="Calibri" panose="020F0502020204030204" charset="0"/>
                <a:cs typeface="Calibri" panose="020F0502020204030204" charset="0"/>
              </a:rPr>
              <a:t> </a:t>
            </a:r>
            <a:r>
              <a:rPr lang="en-US" sz="3600" b="1" dirty="0" err="1">
                <a:solidFill>
                  <a:schemeClr val="tx1"/>
                </a:solidFill>
                <a:latin typeface="Calibri" panose="020F0502020204030204" charset="0"/>
                <a:cs typeface="Calibri" panose="020F0502020204030204" charset="0"/>
              </a:rPr>
              <a:t>trời</a:t>
            </a:r>
            <a:r>
              <a:rPr lang="en-US" sz="3600" b="1" dirty="0">
                <a:solidFill>
                  <a:schemeClr val="tx1"/>
                </a:solidFill>
                <a:latin typeface="Calibri" panose="020F0502020204030204" charset="0"/>
                <a:cs typeface="Calibri" panose="020F0502020204030204" charset="0"/>
              </a:rPr>
              <a:t> </a:t>
            </a:r>
            <a:r>
              <a:rPr lang="en-US" sz="3600" b="1" dirty="0" err="1">
                <a:solidFill>
                  <a:schemeClr val="tx1"/>
                </a:solidFill>
                <a:latin typeface="Calibri" panose="020F0502020204030204" charset="0"/>
                <a:cs typeface="Calibri" panose="020F0502020204030204" charset="0"/>
              </a:rPr>
              <a:t>khoảng</a:t>
            </a:r>
            <a:r>
              <a:rPr lang="en-US" sz="3600" b="1" dirty="0">
                <a:solidFill>
                  <a:schemeClr val="tx1"/>
                </a:solidFill>
                <a:latin typeface="Calibri" panose="020F0502020204030204" charset="0"/>
                <a:cs typeface="Calibri" panose="020F0502020204030204" charset="0"/>
              </a:rPr>
              <a:t> </a:t>
            </a:r>
          </a:p>
          <a:p>
            <a:pPr indent="0" algn="l">
              <a:lnSpc>
                <a:spcPct val="110000"/>
              </a:lnSpc>
              <a:buFont typeface="Arial" panose="020B0604020202020204" pitchFamily="34" charset="0"/>
              <a:buNone/>
            </a:pPr>
            <a:r>
              <a:rPr lang="en-US" sz="3600" b="1" dirty="0">
                <a:solidFill>
                  <a:schemeClr val="tx1"/>
                </a:solidFill>
                <a:latin typeface="Calibri" panose="020F0502020204030204" charset="0"/>
                <a:cs typeface="Calibri" panose="020F0502020204030204" charset="0"/>
              </a:rPr>
              <a:t>149 597 876 km</a:t>
            </a:r>
          </a:p>
        </p:txBody>
      </p:sp>
      <p:sp>
        <p:nvSpPr>
          <p:cNvPr id="15" name="TextBox 14">
            <a:extLst>
              <a:ext uri="{FF2B5EF4-FFF2-40B4-BE49-F238E27FC236}">
                <a16:creationId xmlns:a16="http://schemas.microsoft.com/office/drawing/2014/main" id="{228E9EF6-F7A3-4B71-E48E-2311E8DCD458}"/>
              </a:ext>
            </a:extLst>
          </p:cNvPr>
          <p:cNvSpPr txBox="1"/>
          <p:nvPr/>
        </p:nvSpPr>
        <p:spPr>
          <a:xfrm>
            <a:off x="5239820" y="5506948"/>
            <a:ext cx="5959011" cy="523220"/>
          </a:xfrm>
          <a:prstGeom prst="rect">
            <a:avLst/>
          </a:prstGeom>
          <a:noFill/>
        </p:spPr>
        <p:txBody>
          <a:bodyPr wrap="square" rtlCol="0">
            <a:spAutoFit/>
          </a:bodyPr>
          <a:lstStyle/>
          <a:p>
            <a:r>
              <a:rPr lang="en-US" sz="2800" b="1" i="1" dirty="0">
                <a:solidFill>
                  <a:srgbClr val="002060"/>
                </a:solidFill>
              </a:rPr>
              <a:t>(Theo </a:t>
            </a:r>
            <a:r>
              <a:rPr lang="en-US" sz="2800" b="1" i="1" dirty="0" err="1">
                <a:solidFill>
                  <a:srgbClr val="002060"/>
                </a:solidFill>
              </a:rPr>
              <a:t>Hiệp</a:t>
            </a:r>
            <a:r>
              <a:rPr lang="en-US" sz="2800" b="1" i="1" dirty="0">
                <a:solidFill>
                  <a:srgbClr val="002060"/>
                </a:solidFill>
              </a:rPr>
              <a:t> </a:t>
            </a:r>
            <a:r>
              <a:rPr lang="en-US" sz="2800" b="1" i="1" dirty="0" err="1">
                <a:solidFill>
                  <a:srgbClr val="002060"/>
                </a:solidFill>
              </a:rPr>
              <a:t>hội</a:t>
            </a:r>
            <a:r>
              <a:rPr lang="en-US" sz="2800" b="1" i="1" dirty="0">
                <a:solidFill>
                  <a:srgbClr val="002060"/>
                </a:solidFill>
              </a:rPr>
              <a:t> </a:t>
            </a:r>
            <a:r>
              <a:rPr lang="en-US" sz="2800" b="1" i="1" dirty="0" err="1">
                <a:solidFill>
                  <a:srgbClr val="002060"/>
                </a:solidFill>
              </a:rPr>
              <a:t>Thiên</a:t>
            </a:r>
            <a:r>
              <a:rPr lang="en-US" sz="2800" b="1" i="1" dirty="0">
                <a:solidFill>
                  <a:srgbClr val="002060"/>
                </a:solidFill>
              </a:rPr>
              <a:t> </a:t>
            </a:r>
            <a:r>
              <a:rPr lang="en-US" sz="2800" b="1" i="1" dirty="0" err="1">
                <a:solidFill>
                  <a:srgbClr val="002060"/>
                </a:solidFill>
              </a:rPr>
              <a:t>văn</a:t>
            </a:r>
            <a:r>
              <a:rPr lang="en-US" sz="2800" b="1" i="1" dirty="0">
                <a:solidFill>
                  <a:srgbClr val="002060"/>
                </a:solidFill>
              </a:rPr>
              <a:t> </a:t>
            </a:r>
            <a:r>
              <a:rPr lang="en-US" sz="2800" b="1" i="1" dirty="0" err="1">
                <a:solidFill>
                  <a:srgbClr val="002060"/>
                </a:solidFill>
              </a:rPr>
              <a:t>học</a:t>
            </a:r>
            <a:r>
              <a:rPr lang="en-US" sz="2800" b="1" i="1" dirty="0">
                <a:solidFill>
                  <a:srgbClr val="002060"/>
                </a:solidFill>
              </a:rPr>
              <a:t> </a:t>
            </a:r>
            <a:r>
              <a:rPr lang="en-US" sz="2800" b="1" i="1" dirty="0" err="1">
                <a:solidFill>
                  <a:srgbClr val="002060"/>
                </a:solidFill>
              </a:rPr>
              <a:t>Quốc</a:t>
            </a:r>
            <a:r>
              <a:rPr lang="en-US" sz="2800" b="1" i="1" dirty="0">
                <a:solidFill>
                  <a:srgbClr val="002060"/>
                </a:solidFill>
              </a:rPr>
              <a:t> </a:t>
            </a:r>
            <a:r>
              <a:rPr lang="en-US" sz="2800" b="1" i="1" dirty="0" err="1">
                <a:solidFill>
                  <a:srgbClr val="002060"/>
                </a:solidFill>
              </a:rPr>
              <a:t>tế</a:t>
            </a:r>
            <a:r>
              <a:rPr lang="en-US" sz="2800" b="1" i="1" dirty="0">
                <a:solidFill>
                  <a:srgbClr val="002060"/>
                </a:solidFill>
              </a:rPr>
              <a:t>)</a:t>
            </a:r>
          </a:p>
        </p:txBody>
      </p:sp>
      <p:sp>
        <p:nvSpPr>
          <p:cNvPr id="16" name="TextBox 15">
            <a:extLst>
              <a:ext uri="{FF2B5EF4-FFF2-40B4-BE49-F238E27FC236}">
                <a16:creationId xmlns:a16="http://schemas.microsoft.com/office/drawing/2014/main" id="{E8385CF0-FA30-DCDD-0FC5-906AF920D043}"/>
              </a:ext>
            </a:extLst>
          </p:cNvPr>
          <p:cNvSpPr txBox="1"/>
          <p:nvPr/>
        </p:nvSpPr>
        <p:spPr>
          <a:xfrm>
            <a:off x="893852" y="1037690"/>
            <a:ext cx="678094" cy="646331"/>
          </a:xfrm>
          <a:prstGeom prst="rect">
            <a:avLst/>
          </a:prstGeom>
          <a:noFill/>
        </p:spPr>
        <p:txBody>
          <a:bodyPr wrap="square" rtlCol="0">
            <a:spAutoFit/>
          </a:bodyPr>
          <a:lstStyle/>
          <a:p>
            <a:r>
              <a:rPr lang="en-US" sz="3600" dirty="0"/>
              <a:t>a)</a:t>
            </a:r>
          </a:p>
        </p:txBody>
      </p:sp>
    </p:spTree>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barn(inVertical)">
                                      <p:cBhvr>
                                        <p:cTn id="12"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14E95150-A055-9055-77D5-12FE3306142B}"/>
              </a:ext>
            </a:extLst>
          </p:cNvPr>
          <p:cNvPicPr>
            <a:picLocks noChangeAspect="1"/>
          </p:cNvPicPr>
          <p:nvPr/>
        </p:nvPicPr>
        <p:blipFill>
          <a:blip r:embed="rId4"/>
          <a:stretch>
            <a:fillRect/>
          </a:stretch>
        </p:blipFill>
        <p:spPr>
          <a:xfrm>
            <a:off x="123290" y="0"/>
            <a:ext cx="11897474" cy="6858000"/>
          </a:xfrm>
          <a:prstGeom prst="rect">
            <a:avLst/>
          </a:prstGeom>
        </p:spPr>
      </p:pic>
      <p:pic>
        <p:nvPicPr>
          <p:cNvPr id="8" name="Picture 7">
            <a:extLst>
              <a:ext uri="{FF2B5EF4-FFF2-40B4-BE49-F238E27FC236}">
                <a16:creationId xmlns:a16="http://schemas.microsoft.com/office/drawing/2014/main" id="{630CDD7F-DD1B-F2BF-226D-78FA1D0EA0C7}"/>
              </a:ext>
            </a:extLst>
          </p:cNvPr>
          <p:cNvPicPr>
            <a:picLocks noChangeAspect="1"/>
          </p:cNvPicPr>
          <p:nvPr/>
        </p:nvPicPr>
        <p:blipFill>
          <a:blip r:embed="rId5" cstate="print"/>
          <a:stretch>
            <a:fillRect/>
          </a:stretch>
        </p:blipFill>
        <p:spPr>
          <a:xfrm>
            <a:off x="102742" y="-142459"/>
            <a:ext cx="2591810" cy="1295905"/>
          </a:xfrm>
          <a:prstGeom prst="rect">
            <a:avLst/>
          </a:prstGeom>
        </p:spPr>
      </p:pic>
      <p:graphicFrame>
        <p:nvGraphicFramePr>
          <p:cNvPr id="2" name="Table 2">
            <a:extLst>
              <a:ext uri="{FF2B5EF4-FFF2-40B4-BE49-F238E27FC236}">
                <a16:creationId xmlns:a16="http://schemas.microsoft.com/office/drawing/2014/main" id="{20201594-6E96-F81E-028B-5B1ACF96224B}"/>
              </a:ext>
            </a:extLst>
          </p:cNvPr>
          <p:cNvGraphicFramePr>
            <a:graphicFrameLocks noGrp="1"/>
          </p:cNvGraphicFramePr>
          <p:nvPr>
            <p:extLst>
              <p:ext uri="{D42A27DB-BD31-4B8C-83A1-F6EECF244321}">
                <p14:modId xmlns:p14="http://schemas.microsoft.com/office/powerpoint/2010/main" val="649215304"/>
              </p:ext>
            </p:extLst>
          </p:nvPr>
        </p:nvGraphicFramePr>
        <p:xfrm>
          <a:off x="1089062" y="1058713"/>
          <a:ext cx="10253610" cy="3392548"/>
        </p:xfrm>
        <a:graphic>
          <a:graphicData uri="http://schemas.openxmlformats.org/drawingml/2006/table">
            <a:tbl>
              <a:tblPr firstRow="1" bandRow="1">
                <a:tableStyleId>{21E4AEA4-8DFA-4A89-87EB-49C32662AFE0}</a:tableStyleId>
              </a:tblPr>
              <a:tblGrid>
                <a:gridCol w="1139290">
                  <a:extLst>
                    <a:ext uri="{9D8B030D-6E8A-4147-A177-3AD203B41FA5}">
                      <a16:colId xmlns:a16="http://schemas.microsoft.com/office/drawing/2014/main" val="3694271650"/>
                    </a:ext>
                  </a:extLst>
                </a:gridCol>
                <a:gridCol w="1139290">
                  <a:extLst>
                    <a:ext uri="{9D8B030D-6E8A-4147-A177-3AD203B41FA5}">
                      <a16:colId xmlns:a16="http://schemas.microsoft.com/office/drawing/2014/main" val="3242832152"/>
                    </a:ext>
                  </a:extLst>
                </a:gridCol>
                <a:gridCol w="1139290">
                  <a:extLst>
                    <a:ext uri="{9D8B030D-6E8A-4147-A177-3AD203B41FA5}">
                      <a16:colId xmlns:a16="http://schemas.microsoft.com/office/drawing/2014/main" val="1448224560"/>
                    </a:ext>
                  </a:extLst>
                </a:gridCol>
                <a:gridCol w="1139290">
                  <a:extLst>
                    <a:ext uri="{9D8B030D-6E8A-4147-A177-3AD203B41FA5}">
                      <a16:colId xmlns:a16="http://schemas.microsoft.com/office/drawing/2014/main" val="2891829946"/>
                    </a:ext>
                  </a:extLst>
                </a:gridCol>
                <a:gridCol w="1139290">
                  <a:extLst>
                    <a:ext uri="{9D8B030D-6E8A-4147-A177-3AD203B41FA5}">
                      <a16:colId xmlns:a16="http://schemas.microsoft.com/office/drawing/2014/main" val="1190184753"/>
                    </a:ext>
                  </a:extLst>
                </a:gridCol>
                <a:gridCol w="1139290">
                  <a:extLst>
                    <a:ext uri="{9D8B030D-6E8A-4147-A177-3AD203B41FA5}">
                      <a16:colId xmlns:a16="http://schemas.microsoft.com/office/drawing/2014/main" val="176500476"/>
                    </a:ext>
                  </a:extLst>
                </a:gridCol>
                <a:gridCol w="1139290">
                  <a:extLst>
                    <a:ext uri="{9D8B030D-6E8A-4147-A177-3AD203B41FA5}">
                      <a16:colId xmlns:a16="http://schemas.microsoft.com/office/drawing/2014/main" val="1032847586"/>
                    </a:ext>
                  </a:extLst>
                </a:gridCol>
                <a:gridCol w="1139290">
                  <a:extLst>
                    <a:ext uri="{9D8B030D-6E8A-4147-A177-3AD203B41FA5}">
                      <a16:colId xmlns:a16="http://schemas.microsoft.com/office/drawing/2014/main" val="3917560287"/>
                    </a:ext>
                  </a:extLst>
                </a:gridCol>
                <a:gridCol w="1139290">
                  <a:extLst>
                    <a:ext uri="{9D8B030D-6E8A-4147-A177-3AD203B41FA5}">
                      <a16:colId xmlns:a16="http://schemas.microsoft.com/office/drawing/2014/main" val="803203653"/>
                    </a:ext>
                  </a:extLst>
                </a:gridCol>
              </a:tblGrid>
              <a:tr h="600599">
                <a:tc gridSpan="3">
                  <a:txBody>
                    <a:bodyPr/>
                    <a:lstStyle/>
                    <a:p>
                      <a:pPr algn="ctr"/>
                      <a:r>
                        <a:rPr lang="en-US" sz="2800" b="1" dirty="0" err="1"/>
                        <a:t>Lớp</a:t>
                      </a:r>
                      <a:r>
                        <a:rPr lang="en-US" sz="2800" b="1" dirty="0"/>
                        <a:t> </a:t>
                      </a:r>
                      <a:r>
                        <a:rPr lang="en-US" sz="2800" b="1" dirty="0" err="1"/>
                        <a:t>triệu</a:t>
                      </a:r>
                      <a:endParaRPr lang="en-US" sz="2800" b="1" dirty="0"/>
                    </a:p>
                  </a:txBody>
                  <a:tcPr/>
                </a:tc>
                <a:tc hMerge="1">
                  <a:txBody>
                    <a:bodyPr/>
                    <a:lstStyle/>
                    <a:p>
                      <a:endParaRPr lang="en-US" dirty="0"/>
                    </a:p>
                  </a:txBody>
                  <a:tcPr/>
                </a:tc>
                <a:tc hMerge="1">
                  <a:txBody>
                    <a:bodyPr/>
                    <a:lstStyle/>
                    <a:p>
                      <a:endParaRPr lang="en-US" dirty="0"/>
                    </a:p>
                  </a:txBody>
                  <a:tcPr/>
                </a:tc>
                <a:tc gridSpan="3">
                  <a:txBody>
                    <a:bodyPr/>
                    <a:lstStyle/>
                    <a:p>
                      <a:pPr algn="ctr"/>
                      <a:r>
                        <a:rPr lang="en-US" sz="2800" b="1" dirty="0" err="1"/>
                        <a:t>Lớp</a:t>
                      </a:r>
                      <a:r>
                        <a:rPr lang="en-US" sz="2800" b="1" dirty="0"/>
                        <a:t> </a:t>
                      </a:r>
                      <a:r>
                        <a:rPr lang="en-US" sz="2800" b="1" dirty="0" err="1"/>
                        <a:t>nghìn</a:t>
                      </a:r>
                      <a:endParaRPr lang="en-US" sz="2800" b="1" dirty="0"/>
                    </a:p>
                  </a:txBody>
                  <a:tcPr/>
                </a:tc>
                <a:tc hMerge="1">
                  <a:txBody>
                    <a:bodyPr/>
                    <a:lstStyle/>
                    <a:p>
                      <a:endParaRPr lang="en-US" dirty="0"/>
                    </a:p>
                  </a:txBody>
                  <a:tcPr/>
                </a:tc>
                <a:tc hMerge="1">
                  <a:txBody>
                    <a:bodyPr/>
                    <a:lstStyle/>
                    <a:p>
                      <a:endParaRPr lang="en-US" dirty="0"/>
                    </a:p>
                  </a:txBody>
                  <a:tcPr/>
                </a:tc>
                <a:tc gridSpan="3">
                  <a:txBody>
                    <a:bodyPr/>
                    <a:lstStyle/>
                    <a:p>
                      <a:pPr algn="ctr"/>
                      <a:r>
                        <a:rPr lang="en-US" sz="2800" b="1" dirty="0" err="1"/>
                        <a:t>Lớp</a:t>
                      </a:r>
                      <a:r>
                        <a:rPr lang="en-US" sz="2800" b="1" dirty="0"/>
                        <a:t> </a:t>
                      </a:r>
                      <a:r>
                        <a:rPr lang="en-US" sz="2800" b="1" dirty="0" err="1"/>
                        <a:t>đơn</a:t>
                      </a:r>
                      <a:r>
                        <a:rPr lang="en-US" sz="2800" b="1" dirty="0"/>
                        <a:t> </a:t>
                      </a:r>
                      <a:r>
                        <a:rPr lang="en-US" sz="2800" b="1" dirty="0" err="1"/>
                        <a:t>vị</a:t>
                      </a:r>
                      <a:endParaRPr lang="en-US" sz="2800" b="1"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156429996"/>
                  </a:ext>
                </a:extLst>
              </a:tr>
              <a:tr h="1556499">
                <a:tc>
                  <a:txBody>
                    <a:bodyPr/>
                    <a:lstStyle/>
                    <a:p>
                      <a:pPr algn="ctr"/>
                      <a:r>
                        <a:rPr lang="en-US" sz="2800" b="1" dirty="0" err="1"/>
                        <a:t>Hàng</a:t>
                      </a:r>
                      <a:r>
                        <a:rPr lang="en-US" sz="2800" b="1" dirty="0"/>
                        <a:t> </a:t>
                      </a:r>
                      <a:r>
                        <a:rPr lang="en-US" sz="2800" b="1" dirty="0" err="1"/>
                        <a:t>trăm</a:t>
                      </a:r>
                      <a:r>
                        <a:rPr lang="en-US" sz="2800" b="1" dirty="0"/>
                        <a:t> </a:t>
                      </a:r>
                      <a:r>
                        <a:rPr lang="en-US" sz="2800" b="1" dirty="0" err="1"/>
                        <a:t>triệu</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chục</a:t>
                      </a:r>
                      <a:r>
                        <a:rPr lang="en-US" sz="2800" b="1" dirty="0"/>
                        <a:t> </a:t>
                      </a:r>
                      <a:r>
                        <a:rPr lang="en-US" sz="2800" b="1" dirty="0" err="1"/>
                        <a:t>triệu</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triệu</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trăm</a:t>
                      </a:r>
                      <a:r>
                        <a:rPr lang="en-US" sz="2800" b="1" dirty="0"/>
                        <a:t> </a:t>
                      </a:r>
                      <a:r>
                        <a:rPr lang="en-US" sz="2800" b="1" dirty="0" err="1"/>
                        <a:t>nghìn</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chục</a:t>
                      </a:r>
                      <a:r>
                        <a:rPr lang="en-US" sz="2800" b="1" dirty="0"/>
                        <a:t> </a:t>
                      </a:r>
                      <a:r>
                        <a:rPr lang="en-US" sz="2800" b="1" dirty="0" err="1"/>
                        <a:t>nghìn</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nghìn</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trăm</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chục</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đơn</a:t>
                      </a:r>
                      <a:r>
                        <a:rPr lang="en-US" sz="2800" b="1" dirty="0"/>
                        <a:t> </a:t>
                      </a:r>
                      <a:r>
                        <a:rPr lang="en-US" sz="2800" b="1" dirty="0" err="1"/>
                        <a:t>vị</a:t>
                      </a:r>
                      <a:endParaRPr lang="en-US" sz="2800" b="1" dirty="0"/>
                    </a:p>
                  </a:txBody>
                  <a:tcPr>
                    <a:solidFill>
                      <a:schemeClr val="accent2">
                        <a:lumMod val="40000"/>
                        <a:lumOff val="60000"/>
                      </a:schemeClr>
                    </a:solidFill>
                  </a:tcPr>
                </a:tc>
                <a:extLst>
                  <a:ext uri="{0D108BD9-81ED-4DB2-BD59-A6C34878D82A}">
                    <a16:rowId xmlns:a16="http://schemas.microsoft.com/office/drawing/2014/main" val="3362817347"/>
                  </a:ext>
                </a:extLst>
              </a:tr>
              <a:tr h="1235450">
                <a:tc>
                  <a:txBody>
                    <a:bodyPr/>
                    <a:lstStyle/>
                    <a:p>
                      <a:pPr algn="ctr"/>
                      <a:endParaRPr lang="en-US" sz="2800" b="1"/>
                    </a:p>
                  </a:txBody>
                  <a:tcPr/>
                </a:tc>
                <a:tc>
                  <a:txBody>
                    <a:bodyPr/>
                    <a:lstStyle/>
                    <a:p>
                      <a:pPr algn="ctr"/>
                      <a:endParaRPr lang="en-US" sz="2800" b="1" dirty="0"/>
                    </a:p>
                  </a:txBody>
                  <a:tcPr/>
                </a:tc>
                <a:tc>
                  <a:txBody>
                    <a:bodyPr/>
                    <a:lstStyle/>
                    <a:p>
                      <a:pPr algn="ctr"/>
                      <a:endParaRPr lang="en-US" sz="2800" b="1"/>
                    </a:p>
                  </a:txBody>
                  <a:tcPr/>
                </a:tc>
                <a:tc>
                  <a:txBody>
                    <a:bodyPr/>
                    <a:lstStyle/>
                    <a:p>
                      <a:pPr algn="ctr"/>
                      <a:endParaRPr lang="en-US" sz="2800" b="1"/>
                    </a:p>
                  </a:txBody>
                  <a:tcPr/>
                </a:tc>
                <a:tc>
                  <a:txBody>
                    <a:bodyPr/>
                    <a:lstStyle/>
                    <a:p>
                      <a:pPr algn="ctr"/>
                      <a:endParaRPr lang="en-US" sz="2800" b="1"/>
                    </a:p>
                  </a:txBody>
                  <a:tcPr/>
                </a:tc>
                <a:tc>
                  <a:txBody>
                    <a:bodyPr/>
                    <a:lstStyle/>
                    <a:p>
                      <a:pPr algn="ctr"/>
                      <a:endParaRPr lang="en-US" sz="2800" b="1"/>
                    </a:p>
                  </a:txBody>
                  <a:tcPr/>
                </a:tc>
                <a:tc>
                  <a:txBody>
                    <a:bodyPr/>
                    <a:lstStyle/>
                    <a:p>
                      <a:pPr algn="ctr"/>
                      <a:endParaRPr lang="en-US" sz="2800" b="1"/>
                    </a:p>
                  </a:txBody>
                  <a:tcPr/>
                </a:tc>
                <a:tc>
                  <a:txBody>
                    <a:bodyPr/>
                    <a:lstStyle/>
                    <a:p>
                      <a:pPr algn="ctr"/>
                      <a:endParaRPr lang="en-US" sz="2800" b="1"/>
                    </a:p>
                  </a:txBody>
                  <a:tcPr/>
                </a:tc>
                <a:tc>
                  <a:txBody>
                    <a:bodyPr/>
                    <a:lstStyle/>
                    <a:p>
                      <a:pPr algn="ctr"/>
                      <a:endParaRPr lang="en-US" sz="2800" b="1" dirty="0"/>
                    </a:p>
                  </a:txBody>
                  <a:tcPr/>
                </a:tc>
                <a:extLst>
                  <a:ext uri="{0D108BD9-81ED-4DB2-BD59-A6C34878D82A}">
                    <a16:rowId xmlns:a16="http://schemas.microsoft.com/office/drawing/2014/main" val="392350279"/>
                  </a:ext>
                </a:extLst>
              </a:tr>
            </a:tbl>
          </a:graphicData>
        </a:graphic>
      </p:graphicFrame>
      <p:sp>
        <p:nvSpPr>
          <p:cNvPr id="3" name="Text Box 421">
            <a:extLst>
              <a:ext uri="{FF2B5EF4-FFF2-40B4-BE49-F238E27FC236}">
                <a16:creationId xmlns:a16="http://schemas.microsoft.com/office/drawing/2014/main" id="{CDB7533E-C66B-75CD-1C1D-0BA295106520}"/>
              </a:ext>
            </a:extLst>
          </p:cNvPr>
          <p:cNvSpPr txBox="1"/>
          <p:nvPr/>
        </p:nvSpPr>
        <p:spPr>
          <a:xfrm>
            <a:off x="4530903" y="0"/>
            <a:ext cx="3780890" cy="781685"/>
          </a:xfrm>
          <a:prstGeom prst="rect">
            <a:avLst/>
          </a:prstGeom>
          <a:solidFill>
            <a:srgbClr val="FFFE95"/>
          </a:solidFill>
          <a:ln>
            <a:solidFill>
              <a:srgbClr val="F03829"/>
            </a:solidFill>
          </a:ln>
        </p:spPr>
        <p:txBody>
          <a:bodyPr wrap="square" rtlCol="0">
            <a:spAutoFit/>
          </a:bodyPr>
          <a:lstStyle/>
          <a:p>
            <a:pPr>
              <a:lnSpc>
                <a:spcPct val="120000"/>
              </a:lnSpc>
            </a:pPr>
            <a:r>
              <a:rPr lang="en-US" sz="4000" b="1" dirty="0" err="1">
                <a:latin typeface="Calibri" panose="020F0502020204030204" charset="0"/>
                <a:cs typeface="Calibri" panose="020F0502020204030204" charset="0"/>
              </a:rPr>
              <a:t>Số</a:t>
            </a:r>
            <a:r>
              <a:rPr lang="en-US" sz="4000" b="1" dirty="0">
                <a:latin typeface="Calibri" panose="020F0502020204030204" charset="0"/>
                <a:cs typeface="Calibri" panose="020F0502020204030204" charset="0"/>
              </a:rPr>
              <a:t> 149 597 876 </a:t>
            </a:r>
          </a:p>
        </p:txBody>
      </p:sp>
      <p:sp>
        <p:nvSpPr>
          <p:cNvPr id="4" name="TextBox 3">
            <a:extLst>
              <a:ext uri="{FF2B5EF4-FFF2-40B4-BE49-F238E27FC236}">
                <a16:creationId xmlns:a16="http://schemas.microsoft.com/office/drawing/2014/main" id="{7308FA8C-5880-6F37-B47D-EDBA511D849E}"/>
              </a:ext>
            </a:extLst>
          </p:cNvPr>
          <p:cNvSpPr txBox="1"/>
          <p:nvPr/>
        </p:nvSpPr>
        <p:spPr>
          <a:xfrm>
            <a:off x="1325366" y="3421294"/>
            <a:ext cx="832207" cy="769441"/>
          </a:xfrm>
          <a:prstGeom prst="rect">
            <a:avLst/>
          </a:prstGeom>
          <a:noFill/>
        </p:spPr>
        <p:txBody>
          <a:bodyPr wrap="square" rtlCol="0">
            <a:spAutoFit/>
          </a:bodyPr>
          <a:lstStyle/>
          <a:p>
            <a:r>
              <a:rPr lang="en-US" sz="4400" b="1" dirty="0">
                <a:solidFill>
                  <a:srgbClr val="FF0000"/>
                </a:solidFill>
              </a:rPr>
              <a:t>1</a:t>
            </a:r>
          </a:p>
        </p:txBody>
      </p:sp>
      <p:sp>
        <p:nvSpPr>
          <p:cNvPr id="5" name="TextBox 4">
            <a:extLst>
              <a:ext uri="{FF2B5EF4-FFF2-40B4-BE49-F238E27FC236}">
                <a16:creationId xmlns:a16="http://schemas.microsoft.com/office/drawing/2014/main" id="{6527A15D-25A4-A134-2714-92D347753081}"/>
              </a:ext>
            </a:extLst>
          </p:cNvPr>
          <p:cNvSpPr txBox="1"/>
          <p:nvPr/>
        </p:nvSpPr>
        <p:spPr>
          <a:xfrm>
            <a:off x="2476072" y="3421294"/>
            <a:ext cx="832207" cy="769441"/>
          </a:xfrm>
          <a:prstGeom prst="rect">
            <a:avLst/>
          </a:prstGeom>
          <a:noFill/>
        </p:spPr>
        <p:txBody>
          <a:bodyPr wrap="square" rtlCol="0">
            <a:spAutoFit/>
          </a:bodyPr>
          <a:lstStyle/>
          <a:p>
            <a:r>
              <a:rPr lang="en-US" sz="4400" b="1" dirty="0">
                <a:solidFill>
                  <a:srgbClr val="FF0000"/>
                </a:solidFill>
              </a:rPr>
              <a:t>4</a:t>
            </a:r>
          </a:p>
        </p:txBody>
      </p:sp>
      <p:sp>
        <p:nvSpPr>
          <p:cNvPr id="6" name="TextBox 5">
            <a:extLst>
              <a:ext uri="{FF2B5EF4-FFF2-40B4-BE49-F238E27FC236}">
                <a16:creationId xmlns:a16="http://schemas.microsoft.com/office/drawing/2014/main" id="{AE68A513-F0C3-069D-D787-307CC0A1406D}"/>
              </a:ext>
            </a:extLst>
          </p:cNvPr>
          <p:cNvSpPr txBox="1"/>
          <p:nvPr/>
        </p:nvSpPr>
        <p:spPr>
          <a:xfrm>
            <a:off x="3626777" y="3431569"/>
            <a:ext cx="832207" cy="769441"/>
          </a:xfrm>
          <a:prstGeom prst="rect">
            <a:avLst/>
          </a:prstGeom>
          <a:noFill/>
        </p:spPr>
        <p:txBody>
          <a:bodyPr wrap="square" rtlCol="0">
            <a:spAutoFit/>
          </a:bodyPr>
          <a:lstStyle/>
          <a:p>
            <a:r>
              <a:rPr lang="en-US" sz="4400" b="1" dirty="0">
                <a:solidFill>
                  <a:srgbClr val="FF0000"/>
                </a:solidFill>
              </a:rPr>
              <a:t>9</a:t>
            </a:r>
          </a:p>
        </p:txBody>
      </p:sp>
      <p:sp>
        <p:nvSpPr>
          <p:cNvPr id="9" name="TextBox 8">
            <a:extLst>
              <a:ext uri="{FF2B5EF4-FFF2-40B4-BE49-F238E27FC236}">
                <a16:creationId xmlns:a16="http://schemas.microsoft.com/office/drawing/2014/main" id="{A04A0187-E9E6-29FD-9F23-8BA74D31444A}"/>
              </a:ext>
            </a:extLst>
          </p:cNvPr>
          <p:cNvSpPr txBox="1"/>
          <p:nvPr/>
        </p:nvSpPr>
        <p:spPr>
          <a:xfrm>
            <a:off x="4736386" y="3441843"/>
            <a:ext cx="832207" cy="769441"/>
          </a:xfrm>
          <a:prstGeom prst="rect">
            <a:avLst/>
          </a:prstGeom>
          <a:noFill/>
        </p:spPr>
        <p:txBody>
          <a:bodyPr wrap="square" rtlCol="0">
            <a:spAutoFit/>
          </a:bodyPr>
          <a:lstStyle/>
          <a:p>
            <a:r>
              <a:rPr lang="en-US" sz="4400" b="1" dirty="0">
                <a:solidFill>
                  <a:srgbClr val="FF0000"/>
                </a:solidFill>
              </a:rPr>
              <a:t>5</a:t>
            </a:r>
          </a:p>
        </p:txBody>
      </p:sp>
      <p:sp>
        <p:nvSpPr>
          <p:cNvPr id="11" name="TextBox 10">
            <a:extLst>
              <a:ext uri="{FF2B5EF4-FFF2-40B4-BE49-F238E27FC236}">
                <a16:creationId xmlns:a16="http://schemas.microsoft.com/office/drawing/2014/main" id="{18E5B655-A550-65F9-8DA2-BA95A2672DFE}"/>
              </a:ext>
            </a:extLst>
          </p:cNvPr>
          <p:cNvSpPr txBox="1"/>
          <p:nvPr/>
        </p:nvSpPr>
        <p:spPr>
          <a:xfrm>
            <a:off x="5948737" y="3431569"/>
            <a:ext cx="832207" cy="769441"/>
          </a:xfrm>
          <a:prstGeom prst="rect">
            <a:avLst/>
          </a:prstGeom>
          <a:noFill/>
        </p:spPr>
        <p:txBody>
          <a:bodyPr wrap="square" rtlCol="0">
            <a:spAutoFit/>
          </a:bodyPr>
          <a:lstStyle/>
          <a:p>
            <a:r>
              <a:rPr lang="en-US" sz="4400" b="1" dirty="0">
                <a:solidFill>
                  <a:srgbClr val="FF0000"/>
                </a:solidFill>
              </a:rPr>
              <a:t>9</a:t>
            </a:r>
          </a:p>
        </p:txBody>
      </p:sp>
      <p:sp>
        <p:nvSpPr>
          <p:cNvPr id="13" name="TextBox 12">
            <a:extLst>
              <a:ext uri="{FF2B5EF4-FFF2-40B4-BE49-F238E27FC236}">
                <a16:creationId xmlns:a16="http://schemas.microsoft.com/office/drawing/2014/main" id="{B12B1F8B-02FC-CCB8-6932-C63F7D90DAD9}"/>
              </a:ext>
            </a:extLst>
          </p:cNvPr>
          <p:cNvSpPr txBox="1"/>
          <p:nvPr/>
        </p:nvSpPr>
        <p:spPr>
          <a:xfrm>
            <a:off x="7027525" y="3441843"/>
            <a:ext cx="832207" cy="769441"/>
          </a:xfrm>
          <a:prstGeom prst="rect">
            <a:avLst/>
          </a:prstGeom>
          <a:noFill/>
        </p:spPr>
        <p:txBody>
          <a:bodyPr wrap="square" rtlCol="0">
            <a:spAutoFit/>
          </a:bodyPr>
          <a:lstStyle/>
          <a:p>
            <a:r>
              <a:rPr lang="en-US" sz="4400" b="1" dirty="0">
                <a:solidFill>
                  <a:srgbClr val="FF0000"/>
                </a:solidFill>
              </a:rPr>
              <a:t>7</a:t>
            </a:r>
          </a:p>
        </p:txBody>
      </p:sp>
      <p:sp>
        <p:nvSpPr>
          <p:cNvPr id="14" name="TextBox 13">
            <a:extLst>
              <a:ext uri="{FF2B5EF4-FFF2-40B4-BE49-F238E27FC236}">
                <a16:creationId xmlns:a16="http://schemas.microsoft.com/office/drawing/2014/main" id="{C54CCB2D-472C-C87B-BC8F-B46F9359015C}"/>
              </a:ext>
            </a:extLst>
          </p:cNvPr>
          <p:cNvSpPr txBox="1"/>
          <p:nvPr/>
        </p:nvSpPr>
        <p:spPr>
          <a:xfrm>
            <a:off x="8301520" y="3441844"/>
            <a:ext cx="832207" cy="769441"/>
          </a:xfrm>
          <a:prstGeom prst="rect">
            <a:avLst/>
          </a:prstGeom>
          <a:noFill/>
        </p:spPr>
        <p:txBody>
          <a:bodyPr wrap="square" rtlCol="0">
            <a:spAutoFit/>
          </a:bodyPr>
          <a:lstStyle/>
          <a:p>
            <a:r>
              <a:rPr lang="en-US" sz="4400" b="1" dirty="0">
                <a:solidFill>
                  <a:srgbClr val="FF0000"/>
                </a:solidFill>
              </a:rPr>
              <a:t>8</a:t>
            </a:r>
          </a:p>
        </p:txBody>
      </p:sp>
      <p:sp>
        <p:nvSpPr>
          <p:cNvPr id="16" name="TextBox 15">
            <a:extLst>
              <a:ext uri="{FF2B5EF4-FFF2-40B4-BE49-F238E27FC236}">
                <a16:creationId xmlns:a16="http://schemas.microsoft.com/office/drawing/2014/main" id="{9A9BECB9-EC27-1312-6636-879E4C60FCB4}"/>
              </a:ext>
            </a:extLst>
          </p:cNvPr>
          <p:cNvSpPr txBox="1"/>
          <p:nvPr/>
        </p:nvSpPr>
        <p:spPr>
          <a:xfrm>
            <a:off x="9328936" y="3482941"/>
            <a:ext cx="832207" cy="769441"/>
          </a:xfrm>
          <a:prstGeom prst="rect">
            <a:avLst/>
          </a:prstGeom>
          <a:noFill/>
        </p:spPr>
        <p:txBody>
          <a:bodyPr wrap="square" rtlCol="0">
            <a:spAutoFit/>
          </a:bodyPr>
          <a:lstStyle/>
          <a:p>
            <a:r>
              <a:rPr lang="en-US" sz="4400" b="1" dirty="0">
                <a:solidFill>
                  <a:srgbClr val="FF0000"/>
                </a:solidFill>
              </a:rPr>
              <a:t>7</a:t>
            </a:r>
          </a:p>
        </p:txBody>
      </p:sp>
      <p:sp>
        <p:nvSpPr>
          <p:cNvPr id="17" name="TextBox 16">
            <a:extLst>
              <a:ext uri="{FF2B5EF4-FFF2-40B4-BE49-F238E27FC236}">
                <a16:creationId xmlns:a16="http://schemas.microsoft.com/office/drawing/2014/main" id="{A3903F78-9F54-B431-AC53-B917C5ACE31F}"/>
              </a:ext>
            </a:extLst>
          </p:cNvPr>
          <p:cNvSpPr txBox="1"/>
          <p:nvPr/>
        </p:nvSpPr>
        <p:spPr>
          <a:xfrm>
            <a:off x="10469368" y="3462393"/>
            <a:ext cx="832207" cy="769441"/>
          </a:xfrm>
          <a:prstGeom prst="rect">
            <a:avLst/>
          </a:prstGeom>
          <a:noFill/>
        </p:spPr>
        <p:txBody>
          <a:bodyPr wrap="square" rtlCol="0">
            <a:spAutoFit/>
          </a:bodyPr>
          <a:lstStyle/>
          <a:p>
            <a:r>
              <a:rPr lang="en-US" sz="4400" b="1" dirty="0">
                <a:solidFill>
                  <a:srgbClr val="FF0000"/>
                </a:solidFill>
              </a:rPr>
              <a:t>6</a:t>
            </a:r>
          </a:p>
        </p:txBody>
      </p:sp>
      <p:sp>
        <p:nvSpPr>
          <p:cNvPr id="18" name="TextBox 17">
            <a:extLst>
              <a:ext uri="{FF2B5EF4-FFF2-40B4-BE49-F238E27FC236}">
                <a16:creationId xmlns:a16="http://schemas.microsoft.com/office/drawing/2014/main" id="{2F10A56D-E723-601B-46DA-CA382C8D22A7}"/>
              </a:ext>
            </a:extLst>
          </p:cNvPr>
          <p:cNvSpPr txBox="1"/>
          <p:nvPr/>
        </p:nvSpPr>
        <p:spPr>
          <a:xfrm>
            <a:off x="976044" y="4530903"/>
            <a:ext cx="9914562" cy="954107"/>
          </a:xfrm>
          <a:prstGeom prst="rect">
            <a:avLst/>
          </a:prstGeom>
          <a:noFill/>
        </p:spPr>
        <p:txBody>
          <a:bodyPr wrap="square" rtlCol="0">
            <a:spAutoFit/>
          </a:bodyPr>
          <a:lstStyle/>
          <a:p>
            <a:pPr algn="just" rtl="0">
              <a:spcBef>
                <a:spcPts val="0"/>
              </a:spcBef>
              <a:spcAft>
                <a:spcPts val="500"/>
              </a:spcAft>
            </a:pPr>
            <a:r>
              <a:rPr lang="vi-VN" sz="2800" b="1" i="0" u="none" strike="noStrike" dirty="0">
                <a:solidFill>
                  <a:srgbClr val="002060"/>
                </a:solidFill>
                <a:effectLst/>
                <a:latin typeface="Calibri" panose="020F0502020204030204" pitchFamily="34" charset="0"/>
                <a:cs typeface="Calibri" panose="020F0502020204030204" pitchFamily="34" charset="0"/>
              </a:rPr>
              <a:t>Số 149 597 876 gồm: 1 trăm triệu, 4 chục triệu, 9 triệu, 5 trăm nghìn, 9 chục nghìn, 7 nghìn, 8 trăm, 7 chục và 6 đơn vị.</a:t>
            </a:r>
            <a:endParaRPr lang="vi-VN" sz="2800" b="1" dirty="0">
              <a:solidFill>
                <a:srgbClr val="002060"/>
              </a:solidFill>
              <a:effectLst/>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9ED87082-444F-1B2B-A4FA-85C1FADCF92E}"/>
              </a:ext>
            </a:extLst>
          </p:cNvPr>
          <p:cNvSpPr txBox="1"/>
          <p:nvPr/>
        </p:nvSpPr>
        <p:spPr>
          <a:xfrm>
            <a:off x="976044" y="5517222"/>
            <a:ext cx="9914562" cy="954107"/>
          </a:xfrm>
          <a:prstGeom prst="rect">
            <a:avLst/>
          </a:prstGeom>
          <a:noFill/>
        </p:spPr>
        <p:txBody>
          <a:bodyPr wrap="square" rtlCol="0">
            <a:spAutoFit/>
          </a:bodyPr>
          <a:lstStyle/>
          <a:p>
            <a:pPr algn="just">
              <a:spcAft>
                <a:spcPts val="500"/>
              </a:spcAft>
            </a:pPr>
            <a:r>
              <a:rPr lang="vi-VN" sz="2800" b="1" dirty="0">
                <a:solidFill>
                  <a:srgbClr val="002060"/>
                </a:solidFill>
                <a:latin typeface="Calibri" panose="020F0502020204030204" pitchFamily="34" charset="0"/>
                <a:cs typeface="Calibri" panose="020F0502020204030204" pitchFamily="34" charset="0"/>
              </a:rPr>
              <a:t>Đọc là: Một trăm bốn mươi chín triệu năm trăm chín mươi bảy nghìn tám trăm bảy mươi sáu.</a:t>
            </a:r>
          </a:p>
        </p:txBody>
      </p:sp>
    </p:spTree>
    <p:extLst>
      <p:ext uri="{BB962C8B-B14F-4D97-AF65-F5344CB8AC3E}">
        <p14:creationId xmlns:p14="http://schemas.microsoft.com/office/powerpoint/2010/main" val="2785106368"/>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down)">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wipe(down)">
                                      <p:cBhvr>
                                        <p:cTn id="19" dur="500"/>
                                        <p:tgtEl>
                                          <p:spTgt spid="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wipe(down)">
                                      <p:cBhvr>
                                        <p:cTn id="24" dur="5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Effect transition="in" filter="wipe(down)">
                                      <p:cBhvr>
                                        <p:cTn id="29" dur="500"/>
                                        <p:tgtEl>
                                          <p:spTgt spid="9">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1">
                                            <p:txEl>
                                              <p:pRg st="0" end="0"/>
                                            </p:txEl>
                                          </p:spTgt>
                                        </p:tgtEl>
                                        <p:attrNameLst>
                                          <p:attrName>style.visibility</p:attrName>
                                        </p:attrNameLst>
                                      </p:cBhvr>
                                      <p:to>
                                        <p:strVal val="visible"/>
                                      </p:to>
                                    </p:set>
                                    <p:animEffect transition="in" filter="wipe(down)">
                                      <p:cBhvr>
                                        <p:cTn id="34" dur="500"/>
                                        <p:tgtEl>
                                          <p:spTgt spid="11">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3">
                                            <p:txEl>
                                              <p:pRg st="0" end="0"/>
                                            </p:txEl>
                                          </p:spTgt>
                                        </p:tgtEl>
                                        <p:attrNameLst>
                                          <p:attrName>style.visibility</p:attrName>
                                        </p:attrNameLst>
                                      </p:cBhvr>
                                      <p:to>
                                        <p:strVal val="visible"/>
                                      </p:to>
                                    </p:set>
                                    <p:animEffect transition="in" filter="wipe(down)">
                                      <p:cBhvr>
                                        <p:cTn id="39" dur="500"/>
                                        <p:tgtEl>
                                          <p:spTgt spid="13">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4">
                                            <p:txEl>
                                              <p:pRg st="0" end="0"/>
                                            </p:txEl>
                                          </p:spTgt>
                                        </p:tgtEl>
                                        <p:attrNameLst>
                                          <p:attrName>style.visibility</p:attrName>
                                        </p:attrNameLst>
                                      </p:cBhvr>
                                      <p:to>
                                        <p:strVal val="visible"/>
                                      </p:to>
                                    </p:set>
                                    <p:animEffect transition="in" filter="wipe(down)">
                                      <p:cBhvr>
                                        <p:cTn id="44" dur="500"/>
                                        <p:tgtEl>
                                          <p:spTgt spid="14">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6">
                                            <p:txEl>
                                              <p:pRg st="0" end="0"/>
                                            </p:txEl>
                                          </p:spTgt>
                                        </p:tgtEl>
                                        <p:attrNameLst>
                                          <p:attrName>style.visibility</p:attrName>
                                        </p:attrNameLst>
                                      </p:cBhvr>
                                      <p:to>
                                        <p:strVal val="visible"/>
                                      </p:to>
                                    </p:set>
                                    <p:animEffect transition="in" filter="wipe(down)">
                                      <p:cBhvr>
                                        <p:cTn id="49" dur="500"/>
                                        <p:tgtEl>
                                          <p:spTgt spid="16">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17">
                                            <p:txEl>
                                              <p:pRg st="0" end="0"/>
                                            </p:txEl>
                                          </p:spTgt>
                                        </p:tgtEl>
                                        <p:attrNameLst>
                                          <p:attrName>style.visibility</p:attrName>
                                        </p:attrNameLst>
                                      </p:cBhvr>
                                      <p:to>
                                        <p:strVal val="visible"/>
                                      </p:to>
                                    </p:set>
                                    <p:animEffect transition="in" filter="wipe(down)">
                                      <p:cBhvr>
                                        <p:cTn id="54" dur="500"/>
                                        <p:tgtEl>
                                          <p:spTgt spid="17">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18">
                                            <p:txEl>
                                              <p:pRg st="0" end="0"/>
                                            </p:txEl>
                                          </p:spTgt>
                                        </p:tgtEl>
                                        <p:attrNameLst>
                                          <p:attrName>style.visibility</p:attrName>
                                        </p:attrNameLst>
                                      </p:cBhvr>
                                      <p:to>
                                        <p:strVal val="visible"/>
                                      </p:to>
                                    </p:set>
                                    <p:animEffect transition="in" filter="barn(inVertical)">
                                      <p:cBhvr>
                                        <p:cTn id="59" dur="500"/>
                                        <p:tgtEl>
                                          <p:spTgt spid="18">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19">
                                            <p:txEl>
                                              <p:pRg st="0" end="0"/>
                                            </p:txEl>
                                          </p:spTgt>
                                        </p:tgtEl>
                                        <p:attrNameLst>
                                          <p:attrName>style.visibility</p:attrName>
                                        </p:attrNameLst>
                                      </p:cBhvr>
                                      <p:to>
                                        <p:strVal val="visible"/>
                                      </p:to>
                                    </p:set>
                                    <p:animEffect transition="in" filter="barn(inVertical)">
                                      <p:cBhvr>
                                        <p:cTn id="64"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14E95150-A055-9055-77D5-12FE3306142B}"/>
              </a:ext>
            </a:extLst>
          </p:cNvPr>
          <p:cNvPicPr>
            <a:picLocks noChangeAspect="1"/>
          </p:cNvPicPr>
          <p:nvPr/>
        </p:nvPicPr>
        <p:blipFill>
          <a:blip r:embed="rId4"/>
          <a:stretch>
            <a:fillRect/>
          </a:stretch>
        </p:blipFill>
        <p:spPr>
          <a:xfrm>
            <a:off x="256854" y="0"/>
            <a:ext cx="11784458" cy="6858000"/>
          </a:xfrm>
          <a:prstGeom prst="rect">
            <a:avLst/>
          </a:prstGeom>
        </p:spPr>
      </p:pic>
      <p:pic>
        <p:nvPicPr>
          <p:cNvPr id="8" name="Picture 7">
            <a:extLst>
              <a:ext uri="{FF2B5EF4-FFF2-40B4-BE49-F238E27FC236}">
                <a16:creationId xmlns:a16="http://schemas.microsoft.com/office/drawing/2014/main" id="{630CDD7F-DD1B-F2BF-226D-78FA1D0EA0C7}"/>
              </a:ext>
            </a:extLst>
          </p:cNvPr>
          <p:cNvPicPr>
            <a:picLocks noChangeAspect="1"/>
          </p:cNvPicPr>
          <p:nvPr/>
        </p:nvPicPr>
        <p:blipFill>
          <a:blip r:embed="rId5" cstate="print"/>
          <a:stretch>
            <a:fillRect/>
          </a:stretch>
        </p:blipFill>
        <p:spPr>
          <a:xfrm>
            <a:off x="102742" y="-142459"/>
            <a:ext cx="2591810" cy="1295905"/>
          </a:xfrm>
          <a:prstGeom prst="rect">
            <a:avLst/>
          </a:prstGeom>
        </p:spPr>
      </p:pic>
      <p:sp>
        <p:nvSpPr>
          <p:cNvPr id="16" name="TextBox 15">
            <a:extLst>
              <a:ext uri="{FF2B5EF4-FFF2-40B4-BE49-F238E27FC236}">
                <a16:creationId xmlns:a16="http://schemas.microsoft.com/office/drawing/2014/main" id="{E8385CF0-FA30-DCDD-0FC5-906AF920D043}"/>
              </a:ext>
            </a:extLst>
          </p:cNvPr>
          <p:cNvSpPr txBox="1"/>
          <p:nvPr/>
        </p:nvSpPr>
        <p:spPr>
          <a:xfrm>
            <a:off x="893852" y="1037690"/>
            <a:ext cx="67809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b)</a:t>
            </a:r>
          </a:p>
        </p:txBody>
      </p:sp>
      <p:grpSp>
        <p:nvGrpSpPr>
          <p:cNvPr id="21" name="Group 20">
            <a:extLst>
              <a:ext uri="{FF2B5EF4-FFF2-40B4-BE49-F238E27FC236}">
                <a16:creationId xmlns:a16="http://schemas.microsoft.com/office/drawing/2014/main" id="{B05F43E6-77D3-D9B3-EFFB-C55D16EE34DE}"/>
              </a:ext>
            </a:extLst>
          </p:cNvPr>
          <p:cNvGrpSpPr/>
          <p:nvPr/>
        </p:nvGrpSpPr>
        <p:grpSpPr>
          <a:xfrm>
            <a:off x="1551398" y="2024009"/>
            <a:ext cx="9061806" cy="287676"/>
            <a:chOff x="1551398" y="2024009"/>
            <a:chExt cx="9061806" cy="287676"/>
          </a:xfrm>
        </p:grpSpPr>
        <p:cxnSp>
          <p:nvCxnSpPr>
            <p:cNvPr id="3" name="Straight Arrow Connector 2">
              <a:extLst>
                <a:ext uri="{FF2B5EF4-FFF2-40B4-BE49-F238E27FC236}">
                  <a16:creationId xmlns:a16="http://schemas.microsoft.com/office/drawing/2014/main" id="{EBEA1470-8C0B-2E83-15D4-E0BA74FFBD02}"/>
                </a:ext>
              </a:extLst>
            </p:cNvPr>
            <p:cNvCxnSpPr>
              <a:cxnSpLocks/>
            </p:cNvCxnSpPr>
            <p:nvPr/>
          </p:nvCxnSpPr>
          <p:spPr>
            <a:xfrm>
              <a:off x="1551398" y="2178121"/>
              <a:ext cx="9061806" cy="0"/>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DFC9C829-8322-E5D9-90C5-A2033CA0D2F9}"/>
                </a:ext>
              </a:extLst>
            </p:cNvPr>
            <p:cNvCxnSpPr/>
            <p:nvPr/>
          </p:nvCxnSpPr>
          <p:spPr>
            <a:xfrm>
              <a:off x="2517169" y="2034283"/>
              <a:ext cx="0" cy="27740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8C8CD8F-90A7-3F7F-B901-50A867790D9B}"/>
                </a:ext>
              </a:extLst>
            </p:cNvPr>
            <p:cNvCxnSpPr/>
            <p:nvPr/>
          </p:nvCxnSpPr>
          <p:spPr>
            <a:xfrm>
              <a:off x="4756936" y="2034283"/>
              <a:ext cx="0" cy="27740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DD8D04F-7B6D-F673-ADB4-42A4EE807F9E}"/>
                </a:ext>
              </a:extLst>
            </p:cNvPr>
            <p:cNvCxnSpPr/>
            <p:nvPr/>
          </p:nvCxnSpPr>
          <p:spPr>
            <a:xfrm>
              <a:off x="7109718" y="2024009"/>
              <a:ext cx="0" cy="27740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AAC6A01-FAE2-168F-4224-4481E4CEB965}"/>
                </a:ext>
              </a:extLst>
            </p:cNvPr>
            <p:cNvCxnSpPr/>
            <p:nvPr/>
          </p:nvCxnSpPr>
          <p:spPr>
            <a:xfrm>
              <a:off x="9400855" y="2024009"/>
              <a:ext cx="0" cy="27740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id="{43493E57-6298-66C8-A354-760A1A449845}"/>
              </a:ext>
            </a:extLst>
          </p:cNvPr>
          <p:cNvSpPr txBox="1"/>
          <p:nvPr/>
        </p:nvSpPr>
        <p:spPr>
          <a:xfrm>
            <a:off x="1500026" y="2434974"/>
            <a:ext cx="2270589" cy="523220"/>
          </a:xfrm>
          <a:prstGeom prst="rect">
            <a:avLst/>
          </a:prstGeom>
          <a:noFill/>
        </p:spPr>
        <p:txBody>
          <a:bodyPr wrap="square" rtlCol="0">
            <a:spAutoFit/>
          </a:bodyPr>
          <a:lstStyle/>
          <a:p>
            <a:r>
              <a:rPr lang="en-US" sz="2800" b="1" dirty="0"/>
              <a:t>999 999 997</a:t>
            </a:r>
          </a:p>
        </p:txBody>
      </p:sp>
      <p:sp>
        <p:nvSpPr>
          <p:cNvPr id="23" name="TextBox 22">
            <a:extLst>
              <a:ext uri="{FF2B5EF4-FFF2-40B4-BE49-F238E27FC236}">
                <a16:creationId xmlns:a16="http://schemas.microsoft.com/office/drawing/2014/main" id="{CDB12A34-8016-D969-B208-FCB61963F0CC}"/>
              </a:ext>
            </a:extLst>
          </p:cNvPr>
          <p:cNvSpPr txBox="1"/>
          <p:nvPr/>
        </p:nvSpPr>
        <p:spPr>
          <a:xfrm>
            <a:off x="3832258" y="2414426"/>
            <a:ext cx="2270589" cy="523220"/>
          </a:xfrm>
          <a:prstGeom prst="rect">
            <a:avLst/>
          </a:prstGeom>
          <a:noFill/>
        </p:spPr>
        <p:txBody>
          <a:bodyPr wrap="square" rtlCol="0">
            <a:spAutoFit/>
          </a:bodyPr>
          <a:lstStyle/>
          <a:p>
            <a:r>
              <a:rPr lang="en-US" sz="2800" b="1" dirty="0"/>
              <a:t>999 999 998</a:t>
            </a:r>
          </a:p>
        </p:txBody>
      </p:sp>
      <p:sp>
        <p:nvSpPr>
          <p:cNvPr id="24" name="TextBox 23">
            <a:extLst>
              <a:ext uri="{FF2B5EF4-FFF2-40B4-BE49-F238E27FC236}">
                <a16:creationId xmlns:a16="http://schemas.microsoft.com/office/drawing/2014/main" id="{E55C3AFF-AD23-5D0E-316F-800EC6F4C04B}"/>
              </a:ext>
            </a:extLst>
          </p:cNvPr>
          <p:cNvSpPr txBox="1"/>
          <p:nvPr/>
        </p:nvSpPr>
        <p:spPr>
          <a:xfrm>
            <a:off x="6164493" y="2445248"/>
            <a:ext cx="2270589" cy="523220"/>
          </a:xfrm>
          <a:prstGeom prst="rect">
            <a:avLst/>
          </a:prstGeom>
          <a:noFill/>
        </p:spPr>
        <p:txBody>
          <a:bodyPr wrap="square" rtlCol="0">
            <a:spAutoFit/>
          </a:bodyPr>
          <a:lstStyle/>
          <a:p>
            <a:r>
              <a:rPr lang="en-US" sz="2800" b="1" dirty="0"/>
              <a:t>999 999 999</a:t>
            </a:r>
          </a:p>
        </p:txBody>
      </p:sp>
      <p:sp>
        <p:nvSpPr>
          <p:cNvPr id="25" name="TextBox 24">
            <a:extLst>
              <a:ext uri="{FF2B5EF4-FFF2-40B4-BE49-F238E27FC236}">
                <a16:creationId xmlns:a16="http://schemas.microsoft.com/office/drawing/2014/main" id="{1063A425-5CE4-01BA-D2C9-56748E9663FA}"/>
              </a:ext>
            </a:extLst>
          </p:cNvPr>
          <p:cNvSpPr txBox="1"/>
          <p:nvPr/>
        </p:nvSpPr>
        <p:spPr>
          <a:xfrm>
            <a:off x="8537823" y="2455522"/>
            <a:ext cx="2270589" cy="523220"/>
          </a:xfrm>
          <a:prstGeom prst="rect">
            <a:avLst/>
          </a:prstGeom>
          <a:noFill/>
        </p:spPr>
        <p:txBody>
          <a:bodyPr wrap="square" rtlCol="0">
            <a:spAutoFit/>
          </a:bodyPr>
          <a:lstStyle/>
          <a:p>
            <a:r>
              <a:rPr lang="en-US" sz="2800" b="1" dirty="0"/>
              <a:t>1 000 000 000</a:t>
            </a:r>
          </a:p>
        </p:txBody>
      </p:sp>
      <p:pic>
        <p:nvPicPr>
          <p:cNvPr id="26" name="Picture 25" descr="Picture3">
            <a:extLst>
              <a:ext uri="{FF2B5EF4-FFF2-40B4-BE49-F238E27FC236}">
                <a16:creationId xmlns:a16="http://schemas.microsoft.com/office/drawing/2014/main" id="{C8A861C1-C6FD-1C39-4D73-2BAB9388961E}"/>
              </a:ext>
            </a:extLst>
          </p:cNvPr>
          <p:cNvPicPr>
            <a:picLocks noChangeAspect="1"/>
          </p:cNvPicPr>
          <p:nvPr/>
        </p:nvPicPr>
        <p:blipFill>
          <a:blip r:embed="rId6"/>
          <a:srcRect l="39964" t="30048" r="31983" b="28356"/>
          <a:stretch>
            <a:fillRect/>
          </a:stretch>
        </p:blipFill>
        <p:spPr>
          <a:xfrm>
            <a:off x="1626357" y="4585634"/>
            <a:ext cx="1250408" cy="1854109"/>
          </a:xfrm>
          <a:prstGeom prst="rect">
            <a:avLst/>
          </a:prstGeom>
        </p:spPr>
      </p:pic>
      <p:sp>
        <p:nvSpPr>
          <p:cNvPr id="27" name="Speech Bubble: Rectangle with Corners Rounded 26">
            <a:extLst>
              <a:ext uri="{FF2B5EF4-FFF2-40B4-BE49-F238E27FC236}">
                <a16:creationId xmlns:a16="http://schemas.microsoft.com/office/drawing/2014/main" id="{2407D2EB-E091-8F0B-E18E-B30DDABAA556}"/>
              </a:ext>
            </a:extLst>
          </p:cNvPr>
          <p:cNvSpPr/>
          <p:nvPr/>
        </p:nvSpPr>
        <p:spPr>
          <a:xfrm>
            <a:off x="2219218" y="3349375"/>
            <a:ext cx="8013844" cy="1037690"/>
          </a:xfrm>
          <a:prstGeom prst="wedgeRoundRectCallout">
            <a:avLst>
              <a:gd name="adj1" fmla="val -44756"/>
              <a:gd name="adj2" fmla="val 92203"/>
              <a:gd name="adj3" fmla="val 16667"/>
            </a:avLst>
          </a:prstGeom>
          <a:solidFill>
            <a:schemeClr val="accent2">
              <a:lumMod val="40000"/>
              <a:lumOff val="6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Số</a:t>
            </a:r>
            <a:r>
              <a:rPr lang="en-US" sz="2800" b="1" dirty="0">
                <a:solidFill>
                  <a:srgbClr val="002060"/>
                </a:solidFill>
              </a:rPr>
              <a:t> </a:t>
            </a:r>
            <a:r>
              <a:rPr lang="en-US" sz="2800" b="1" dirty="0" err="1">
                <a:solidFill>
                  <a:srgbClr val="002060"/>
                </a:solidFill>
              </a:rPr>
              <a:t>liền</a:t>
            </a:r>
            <a:r>
              <a:rPr lang="en-US" sz="2800" b="1" dirty="0">
                <a:solidFill>
                  <a:srgbClr val="002060"/>
                </a:solidFill>
              </a:rPr>
              <a:t> </a:t>
            </a:r>
            <a:r>
              <a:rPr lang="en-US" sz="2800" b="1" dirty="0" err="1">
                <a:solidFill>
                  <a:srgbClr val="002060"/>
                </a:solidFill>
              </a:rPr>
              <a:t>sau</a:t>
            </a:r>
            <a:r>
              <a:rPr lang="en-US" sz="2800" b="1" dirty="0">
                <a:solidFill>
                  <a:srgbClr val="002060"/>
                </a:solidFill>
              </a:rPr>
              <a:t> </a:t>
            </a:r>
            <a:r>
              <a:rPr lang="en-US" sz="2800" b="1" dirty="0" err="1">
                <a:solidFill>
                  <a:srgbClr val="002060"/>
                </a:solidFill>
              </a:rPr>
              <a:t>số</a:t>
            </a:r>
            <a:r>
              <a:rPr lang="en-US" sz="2800" b="1" dirty="0">
                <a:solidFill>
                  <a:srgbClr val="002060"/>
                </a:solidFill>
              </a:rPr>
              <a:t> 999 9999 9999 </a:t>
            </a:r>
            <a:r>
              <a:rPr lang="en-US" sz="2800" b="1" dirty="0" err="1">
                <a:solidFill>
                  <a:srgbClr val="002060"/>
                </a:solidFill>
              </a:rPr>
              <a:t>là</a:t>
            </a:r>
            <a:r>
              <a:rPr lang="en-US" sz="2800" b="1" dirty="0">
                <a:solidFill>
                  <a:srgbClr val="002060"/>
                </a:solidFill>
              </a:rPr>
              <a:t> </a:t>
            </a:r>
            <a:r>
              <a:rPr lang="en-US" sz="2800" b="1" dirty="0" err="1">
                <a:solidFill>
                  <a:srgbClr val="002060"/>
                </a:solidFill>
              </a:rPr>
              <a:t>số</a:t>
            </a:r>
            <a:r>
              <a:rPr lang="en-US" sz="2800" b="1" dirty="0">
                <a:solidFill>
                  <a:srgbClr val="002060"/>
                </a:solidFill>
              </a:rPr>
              <a:t> 1 000 000 000, </a:t>
            </a:r>
            <a:r>
              <a:rPr lang="en-US" sz="2800" b="1" dirty="0" err="1">
                <a:solidFill>
                  <a:srgbClr val="002060"/>
                </a:solidFill>
              </a:rPr>
              <a:t>đọc</a:t>
            </a:r>
            <a:r>
              <a:rPr lang="en-US" sz="2800" b="1" dirty="0">
                <a:solidFill>
                  <a:srgbClr val="002060"/>
                </a:solidFill>
              </a:rPr>
              <a:t> </a:t>
            </a:r>
            <a:r>
              <a:rPr lang="en-US" sz="2800" b="1" dirty="0" err="1">
                <a:solidFill>
                  <a:srgbClr val="002060"/>
                </a:solidFill>
              </a:rPr>
              <a:t>là</a:t>
            </a:r>
            <a:r>
              <a:rPr lang="en-US" sz="2800" b="1" dirty="0">
                <a:solidFill>
                  <a:srgbClr val="002060"/>
                </a:solidFill>
              </a:rPr>
              <a:t>: </a:t>
            </a:r>
            <a:r>
              <a:rPr lang="en-US" sz="2800" b="1" dirty="0" err="1">
                <a:solidFill>
                  <a:srgbClr val="002060"/>
                </a:solidFill>
              </a:rPr>
              <a:t>Một</a:t>
            </a:r>
            <a:r>
              <a:rPr lang="en-US" sz="2800" b="1" dirty="0">
                <a:solidFill>
                  <a:srgbClr val="002060"/>
                </a:solidFill>
              </a:rPr>
              <a:t> </a:t>
            </a:r>
            <a:r>
              <a:rPr lang="en-US" sz="2800" b="1" dirty="0" err="1">
                <a:solidFill>
                  <a:srgbClr val="002060"/>
                </a:solidFill>
              </a:rPr>
              <a:t>tỉ</a:t>
            </a:r>
            <a:r>
              <a:rPr lang="en-US" sz="2800" b="1" dirty="0">
                <a:solidFill>
                  <a:srgbClr val="002060"/>
                </a:solidFill>
              </a:rPr>
              <a:t>.</a:t>
            </a:r>
          </a:p>
        </p:txBody>
      </p:sp>
    </p:spTree>
    <p:extLst>
      <p:ext uri="{BB962C8B-B14F-4D97-AF65-F5344CB8AC3E}">
        <p14:creationId xmlns:p14="http://schemas.microsoft.com/office/powerpoint/2010/main" val="723926307"/>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3">
                                            <p:txEl>
                                              <p:pRg st="0" end="0"/>
                                            </p:txEl>
                                          </p:spTgt>
                                        </p:tgtEl>
                                        <p:attrNameLst>
                                          <p:attrName>style.visibility</p:attrName>
                                        </p:attrNameLst>
                                      </p:cBhvr>
                                      <p:to>
                                        <p:strVal val="visible"/>
                                      </p:to>
                                    </p:set>
                                    <p:animEffect transition="in" filter="barn(inVertical)">
                                      <p:cBhvr>
                                        <p:cTn id="17" dur="500"/>
                                        <p:tgtEl>
                                          <p:spTgt spid="2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4">
                                            <p:txEl>
                                              <p:pRg st="0" end="0"/>
                                            </p:txEl>
                                          </p:spTgt>
                                        </p:tgtEl>
                                        <p:attrNameLst>
                                          <p:attrName>style.visibility</p:attrName>
                                        </p:attrNameLst>
                                      </p:cBhvr>
                                      <p:to>
                                        <p:strVal val="visible"/>
                                      </p:to>
                                    </p:set>
                                    <p:animEffect transition="in" filter="barn(inVertical)">
                                      <p:cBhvr>
                                        <p:cTn id="22" dur="500"/>
                                        <p:tgtEl>
                                          <p:spTgt spid="2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5">
                                            <p:txEl>
                                              <p:pRg st="0" end="0"/>
                                            </p:txEl>
                                          </p:spTgt>
                                        </p:tgtEl>
                                        <p:attrNameLst>
                                          <p:attrName>style.visibility</p:attrName>
                                        </p:attrNameLst>
                                      </p:cBhvr>
                                      <p:to>
                                        <p:strVal val="visible"/>
                                      </p:to>
                                    </p:set>
                                    <p:animEffect transition="in" filter="barn(inVertical)">
                                      <p:cBhvr>
                                        <p:cTn id="27" dur="500"/>
                                        <p:tgtEl>
                                          <p:spTgt spid="2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1000"/>
                                        <p:tgtEl>
                                          <p:spTgt spid="26"/>
                                        </p:tgtEl>
                                      </p:cBhvr>
                                    </p:animEffect>
                                    <p:anim calcmode="lin" valueType="num">
                                      <p:cBhvr>
                                        <p:cTn id="33" dur="1000" fill="hold"/>
                                        <p:tgtEl>
                                          <p:spTgt spid="26"/>
                                        </p:tgtEl>
                                        <p:attrNameLst>
                                          <p:attrName>ppt_x</p:attrName>
                                        </p:attrNameLst>
                                      </p:cBhvr>
                                      <p:tavLst>
                                        <p:tav tm="0">
                                          <p:val>
                                            <p:strVal val="#ppt_x"/>
                                          </p:val>
                                        </p:tav>
                                        <p:tav tm="100000">
                                          <p:val>
                                            <p:strVal val="#ppt_x"/>
                                          </p:val>
                                        </p:tav>
                                      </p:tavLst>
                                    </p:anim>
                                    <p:anim calcmode="lin" valueType="num">
                                      <p:cBhvr>
                                        <p:cTn id="34" dur="1000" fill="hold"/>
                                        <p:tgtEl>
                                          <p:spTgt spid="26"/>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1000"/>
                                        <p:tgtEl>
                                          <p:spTgt spid="27"/>
                                        </p:tgtEl>
                                      </p:cBhvr>
                                    </p:animEffect>
                                    <p:anim calcmode="lin" valueType="num">
                                      <p:cBhvr>
                                        <p:cTn id="38" dur="1000" fill="hold"/>
                                        <p:tgtEl>
                                          <p:spTgt spid="27"/>
                                        </p:tgtEl>
                                        <p:attrNameLst>
                                          <p:attrName>ppt_x</p:attrName>
                                        </p:attrNameLst>
                                      </p:cBhvr>
                                      <p:tavLst>
                                        <p:tav tm="0">
                                          <p:val>
                                            <p:strVal val="#ppt_x"/>
                                          </p:val>
                                        </p:tav>
                                        <p:tav tm="100000">
                                          <p:val>
                                            <p:strVal val="#ppt_x"/>
                                          </p:val>
                                        </p:tav>
                                      </p:tavLst>
                                    </p:anim>
                                    <p:anim calcmode="lin" valueType="num">
                                      <p:cBhvr>
                                        <p:cTn id="3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A8510-B5A6-8853-0DA8-1A2A99F1DD01}"/>
              </a:ext>
            </a:extLst>
          </p:cNvPr>
          <p:cNvSpPr>
            <a:spLocks noGrp="1"/>
          </p:cNvSpPr>
          <p:nvPr>
            <p:ph type="title"/>
          </p:nvPr>
        </p:nvSpPr>
        <p:spPr>
          <a:xfrm>
            <a:off x="838200" y="880946"/>
            <a:ext cx="10515600" cy="1708478"/>
          </a:xfrm>
        </p:spPr>
        <p:txBody>
          <a:bodyPr>
            <a:normAutofit fontScale="90000"/>
          </a:bodyPr>
          <a:lstStyle/>
          <a:p>
            <a:pPr algn="l"/>
            <a:br>
              <a:rPr lang="fr-FR" sz="2000" b="0" i="0" cap="all">
                <a:solidFill>
                  <a:srgbClr val="000000"/>
                </a:solidFill>
                <a:effectLst/>
                <a:latin typeface="Arial, Helvetica, sans-serif"/>
              </a:rPr>
            </a:br>
            <a:r>
              <a:rPr lang="fr-FR" sz="2700" b="0" i="0" cap="all">
                <a:solidFill>
                  <a:srgbClr val="000000"/>
                </a:solidFill>
                <a:effectLst/>
                <a:latin typeface="Arial, Helvetica, sans-serif"/>
              </a:rPr>
              <a:t>- </a:t>
            </a:r>
            <a:r>
              <a:rPr lang="vi-VN" sz="2700" b="0" i="0">
                <a:solidFill>
                  <a:srgbClr val="000000"/>
                </a:solidFill>
                <a:effectLst/>
                <a:latin typeface="times new roman" panose="02020603050405020304" pitchFamily="18" charset="0"/>
              </a:rPr>
              <a:t>Hệ mặt trời còn gọi là Thái Dương Hệ, được hình thành cách đây 4,6 tỷ năm. Chúng là tập hợp của các thiên thể liên kết với nhau bởi lực hấp dẫn.</a:t>
            </a:r>
            <a:br>
              <a:rPr lang="en-US" sz="2700" b="0" i="0">
                <a:solidFill>
                  <a:srgbClr val="000000"/>
                </a:solidFill>
                <a:effectLst/>
                <a:latin typeface="times new roman" panose="02020603050405020304" pitchFamily="18" charset="0"/>
              </a:rPr>
            </a:br>
            <a:r>
              <a:rPr lang="vi-VN" sz="2700" b="0" i="0">
                <a:solidFill>
                  <a:srgbClr val="000000"/>
                </a:solidFill>
                <a:effectLst/>
                <a:latin typeface="times new roman" panose="02020603050405020304" pitchFamily="18" charset="0"/>
              </a:rPr>
              <a:t> </a:t>
            </a:r>
            <a:r>
              <a:rPr lang="en-US" sz="2700" b="0" i="0">
                <a:solidFill>
                  <a:srgbClr val="000000"/>
                </a:solidFill>
                <a:effectLst/>
                <a:latin typeface="times new roman" panose="02020603050405020304" pitchFamily="18" charset="0"/>
              </a:rPr>
              <a:t>- </a:t>
            </a:r>
            <a:r>
              <a:rPr lang="vi-VN" sz="2700" b="0" i="0">
                <a:solidFill>
                  <a:srgbClr val="000000"/>
                </a:solidFill>
                <a:effectLst/>
                <a:latin typeface="times new roman" panose="02020603050405020304" pitchFamily="18" charset="0"/>
              </a:rPr>
              <a:t>Thiên thể chính trong hệ là Mặt Trời. Mặt Trời là một ngôi sao chứa đến 99,9% khối lượng của cả hệ và có lực hấp dẫn rất lớn.</a:t>
            </a:r>
            <a:br>
              <a:rPr lang="vi-VN" sz="2700" b="0" i="0">
                <a:solidFill>
                  <a:srgbClr val="000000"/>
                </a:solidFill>
                <a:effectLst/>
                <a:latin typeface="times new roman" panose="02020603050405020304" pitchFamily="18" charset="0"/>
              </a:rPr>
            </a:br>
            <a:r>
              <a:rPr lang="en-US" sz="2700" b="0" i="0">
                <a:solidFill>
                  <a:srgbClr val="000000"/>
                </a:solidFill>
                <a:effectLst/>
                <a:latin typeface="times new roman" panose="02020603050405020304" pitchFamily="18" charset="0"/>
              </a:rPr>
              <a:t>- </a:t>
            </a:r>
            <a:r>
              <a:rPr lang="vi-VN" sz="2700" b="0" i="0">
                <a:solidFill>
                  <a:srgbClr val="000000"/>
                </a:solidFill>
                <a:effectLst/>
                <a:latin typeface="times new roman" panose="02020603050405020304" pitchFamily="18" charset="0"/>
              </a:rPr>
              <a:t>Trong hệ, sẽ có Mặt Trời và các hành tinh (hay còn gọi là sao). Mặt Trời nằm ở trung tâm và làm trục cho các hành tinh khác xoay xung quanh nó.</a:t>
            </a:r>
            <a:br>
              <a:rPr lang="vi-VN" sz="2700" b="0" i="0">
                <a:solidFill>
                  <a:srgbClr val="000000"/>
                </a:solidFill>
                <a:effectLst/>
                <a:latin typeface="times new roman" panose="02020603050405020304" pitchFamily="18" charset="0"/>
              </a:rPr>
            </a:br>
            <a:br>
              <a:rPr lang="en-US" sz="1800" b="1" i="0">
                <a:solidFill>
                  <a:srgbClr val="313131"/>
                </a:solidFill>
                <a:effectLst/>
                <a:latin typeface="Arial" panose="020B0604020202020204" pitchFamily="34" charset="0"/>
              </a:rPr>
            </a:br>
            <a:endParaRPr lang="en-US" sz="1800"/>
          </a:p>
        </p:txBody>
      </p:sp>
      <p:pic>
        <p:nvPicPr>
          <p:cNvPr id="11" name="Picture 10">
            <a:extLst>
              <a:ext uri="{FF2B5EF4-FFF2-40B4-BE49-F238E27FC236}">
                <a16:creationId xmlns:a16="http://schemas.microsoft.com/office/drawing/2014/main" id="{9F0E32D4-C3AD-89E7-5618-CE2DAAF988D1}"/>
              </a:ext>
            </a:extLst>
          </p:cNvPr>
          <p:cNvPicPr>
            <a:picLocks noChangeAspect="1"/>
          </p:cNvPicPr>
          <p:nvPr/>
        </p:nvPicPr>
        <p:blipFill>
          <a:blip r:embed="rId2"/>
          <a:stretch>
            <a:fillRect/>
          </a:stretch>
        </p:blipFill>
        <p:spPr>
          <a:xfrm>
            <a:off x="970156" y="2787805"/>
            <a:ext cx="10383643" cy="3864943"/>
          </a:xfrm>
          <a:prstGeom prst="rect">
            <a:avLst/>
          </a:prstGeom>
        </p:spPr>
      </p:pic>
      <p:sp>
        <p:nvSpPr>
          <p:cNvPr id="12" name="TextBox 11">
            <a:extLst>
              <a:ext uri="{FF2B5EF4-FFF2-40B4-BE49-F238E27FC236}">
                <a16:creationId xmlns:a16="http://schemas.microsoft.com/office/drawing/2014/main" id="{70C19F25-45AE-0D34-45F2-80A87F71E0A7}"/>
              </a:ext>
            </a:extLst>
          </p:cNvPr>
          <p:cNvSpPr txBox="1"/>
          <p:nvPr/>
        </p:nvSpPr>
        <p:spPr>
          <a:xfrm>
            <a:off x="970156" y="205252"/>
            <a:ext cx="5125844" cy="461665"/>
          </a:xfrm>
          <a:prstGeom prst="rect">
            <a:avLst/>
          </a:prstGeom>
          <a:noFill/>
        </p:spPr>
        <p:txBody>
          <a:bodyPr wrap="square" rtlCol="0">
            <a:spAutoFit/>
          </a:bodyPr>
          <a:lstStyle/>
          <a:p>
            <a:r>
              <a:rPr lang="en-US" sz="2400" b="1">
                <a:latin typeface="Times New Roman" panose="02020603050405020304" pitchFamily="18" charset="0"/>
                <a:cs typeface="Times New Roman" panose="02020603050405020304" pitchFamily="18" charset="0"/>
              </a:rPr>
              <a:t>HỆ MẶT TRỜI LÀ GÌ?</a:t>
            </a:r>
          </a:p>
        </p:txBody>
      </p:sp>
    </p:spTree>
    <p:extLst>
      <p:ext uri="{BB962C8B-B14F-4D97-AF65-F5344CB8AC3E}">
        <p14:creationId xmlns:p14="http://schemas.microsoft.com/office/powerpoint/2010/main" val="2162453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图片 2" descr="undefined (17)"/>
          <p:cNvPicPr>
            <a:picLocks noChangeAspect="1"/>
          </p:cNvPicPr>
          <p:nvPr/>
        </p:nvPicPr>
        <p:blipFill>
          <a:blip r:embed="rId4"/>
          <a:srcRect r="53034" b="34472"/>
          <a:stretch>
            <a:fillRect/>
          </a:stretch>
        </p:blipFill>
        <p:spPr>
          <a:xfrm>
            <a:off x="1141730" y="553720"/>
            <a:ext cx="2974975" cy="4151630"/>
          </a:xfrm>
          <a:prstGeom prst="rect">
            <a:avLst/>
          </a:prstGeom>
        </p:spPr>
      </p:pic>
      <p:pic>
        <p:nvPicPr>
          <p:cNvPr id="4" name="图片 3" descr="undefined (17)"/>
          <p:cNvPicPr>
            <a:picLocks noChangeAspect="1"/>
          </p:cNvPicPr>
          <p:nvPr/>
        </p:nvPicPr>
        <p:blipFill>
          <a:blip r:embed="rId4"/>
          <a:srcRect r="53034" b="34472"/>
          <a:stretch>
            <a:fillRect/>
          </a:stretch>
        </p:blipFill>
        <p:spPr>
          <a:xfrm flipH="1">
            <a:off x="8533130" y="553720"/>
            <a:ext cx="2974975" cy="4151630"/>
          </a:xfrm>
          <a:prstGeom prst="rect">
            <a:avLst/>
          </a:prstGeom>
        </p:spPr>
      </p:pic>
      <p:pic>
        <p:nvPicPr>
          <p:cNvPr id="15" name="图片 14" descr="a6a6d201e3a52359e6f7f4c39de68391"/>
          <p:cNvPicPr>
            <a:picLocks noChangeAspect="1"/>
          </p:cNvPicPr>
          <p:nvPr/>
        </p:nvPicPr>
        <p:blipFill>
          <a:blip r:embed="rId5"/>
          <a:stretch>
            <a:fillRect/>
          </a:stretch>
        </p:blipFill>
        <p:spPr>
          <a:xfrm>
            <a:off x="2365252" y="310514"/>
            <a:ext cx="7744519" cy="6092326"/>
          </a:xfrm>
          <a:prstGeom prst="rect">
            <a:avLst/>
          </a:prstGeom>
        </p:spPr>
      </p:pic>
      <p:pic>
        <p:nvPicPr>
          <p:cNvPr id="6" name="Picture 5">
            <a:extLst>
              <a:ext uri="{FF2B5EF4-FFF2-40B4-BE49-F238E27FC236}">
                <a16:creationId xmlns:a16="http://schemas.microsoft.com/office/drawing/2014/main" id="{1D8EE912-CE66-FF67-A3AC-F5A5EAD9E6BA}"/>
              </a:ext>
            </a:extLst>
          </p:cNvPr>
          <p:cNvPicPr>
            <a:picLocks noChangeAspect="1"/>
          </p:cNvPicPr>
          <p:nvPr/>
        </p:nvPicPr>
        <p:blipFill>
          <a:blip r:embed="rId6"/>
          <a:stretch>
            <a:fillRect/>
          </a:stretch>
        </p:blipFill>
        <p:spPr>
          <a:xfrm>
            <a:off x="4364706" y="2251700"/>
            <a:ext cx="3853006" cy="2786113"/>
          </a:xfrm>
          <a:prstGeom prst="rect">
            <a:avLst/>
          </a:prstGeom>
        </p:spPr>
      </p:pic>
    </p:spTree>
    <p:extLst>
      <p:ext uri="{BB962C8B-B14F-4D97-AF65-F5344CB8AC3E}">
        <p14:creationId xmlns:p14="http://schemas.microsoft.com/office/powerpoint/2010/main" val="85641449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D1256-1B68-4992-91E1-395BC5FAE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id="{22D1B420-B24E-49E7-BDDF-C7AAF097D0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259668" y="130267"/>
            <a:ext cx="3070057" cy="3063157"/>
          </a:xfrm>
          <a:prstGeom prst="rect">
            <a:avLst/>
          </a:prstGeom>
        </p:spPr>
      </p:pic>
      <p:pic>
        <p:nvPicPr>
          <p:cNvPr id="17" name="Picture 16">
            <a:extLst>
              <a:ext uri="{FF2B5EF4-FFF2-40B4-BE49-F238E27FC236}">
                <a16:creationId xmlns:a16="http://schemas.microsoft.com/office/drawing/2014/main" id="{C96E4A0C-3B66-460B-BF9E-94A793571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708" y="142772"/>
            <a:ext cx="2354941" cy="2876912"/>
          </a:xfrm>
          <a:prstGeom prst="rect">
            <a:avLst/>
          </a:prstGeom>
        </p:spPr>
      </p:pic>
      <p:grpSp>
        <p:nvGrpSpPr>
          <p:cNvPr id="15" name="Group 14">
            <a:extLst>
              <a:ext uri="{FF2B5EF4-FFF2-40B4-BE49-F238E27FC236}">
                <a16:creationId xmlns:a16="http://schemas.microsoft.com/office/drawing/2014/main" id="{6064A08F-C726-EF42-0D59-F06D496AED08}"/>
              </a:ext>
            </a:extLst>
          </p:cNvPr>
          <p:cNvGrpSpPr/>
          <p:nvPr/>
        </p:nvGrpSpPr>
        <p:grpSpPr>
          <a:xfrm rot="935111">
            <a:off x="2044656" y="834567"/>
            <a:ext cx="6644640" cy="3157341"/>
            <a:chOff x="-3074" y="5755"/>
            <a:chExt cx="10464" cy="7549"/>
          </a:xfrm>
        </p:grpSpPr>
        <p:grpSp>
          <p:nvGrpSpPr>
            <p:cNvPr id="16" name="Group 15">
              <a:extLst>
                <a:ext uri="{FF2B5EF4-FFF2-40B4-BE49-F238E27FC236}">
                  <a16:creationId xmlns:a16="http://schemas.microsoft.com/office/drawing/2014/main" id="{C4A7D00A-0D4C-56D3-2839-66F49A3CBDD4}"/>
                </a:ext>
              </a:extLst>
            </p:cNvPr>
            <p:cNvGrpSpPr/>
            <p:nvPr/>
          </p:nvGrpSpPr>
          <p:grpSpPr>
            <a:xfrm>
              <a:off x="-3074" y="5755"/>
              <a:ext cx="10464" cy="7549"/>
              <a:chOff x="-3074" y="5755"/>
              <a:chExt cx="10464" cy="7549"/>
            </a:xfrm>
          </p:grpSpPr>
          <p:pic>
            <p:nvPicPr>
              <p:cNvPr id="19" name="图片 8" descr="图片包含 电视&#10;&#10;自动生成的说明">
                <a:extLst>
                  <a:ext uri="{FF2B5EF4-FFF2-40B4-BE49-F238E27FC236}">
                    <a16:creationId xmlns:a16="http://schemas.microsoft.com/office/drawing/2014/main" id="{1D8BB2B4-4A1B-D7AB-BD17-A5D53C8E98BB}"/>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3074" y="5755"/>
                <a:ext cx="10464" cy="7549"/>
              </a:xfrm>
              <a:prstGeom prst="rect">
                <a:avLst/>
              </a:prstGeom>
            </p:spPr>
          </p:pic>
          <p:pic>
            <p:nvPicPr>
              <p:cNvPr id="20" name="Picture 19" descr="Picture12">
                <a:extLst>
                  <a:ext uri="{FF2B5EF4-FFF2-40B4-BE49-F238E27FC236}">
                    <a16:creationId xmlns:a16="http://schemas.microsoft.com/office/drawing/2014/main" id="{6AD1C76C-77DA-5A16-8180-4FC9A59BE07A}"/>
                  </a:ext>
                </a:extLst>
              </p:cNvPr>
              <p:cNvPicPr>
                <a:picLocks noChangeAspect="1"/>
              </p:cNvPicPr>
              <p:nvPr/>
            </p:nvPicPr>
            <p:blipFill>
              <a:blip r:embed="rId7"/>
              <a:stretch>
                <a:fillRect/>
              </a:stretch>
            </p:blipFill>
            <p:spPr>
              <a:xfrm>
                <a:off x="1085" y="8335"/>
                <a:ext cx="3485" cy="1411"/>
              </a:xfrm>
              <a:prstGeom prst="rect">
                <a:avLst/>
              </a:prstGeom>
            </p:spPr>
          </p:pic>
        </p:grpSp>
        <p:sp>
          <p:nvSpPr>
            <p:cNvPr id="18" name="Text Box 24">
              <a:extLst>
                <a:ext uri="{FF2B5EF4-FFF2-40B4-BE49-F238E27FC236}">
                  <a16:creationId xmlns:a16="http://schemas.microsoft.com/office/drawing/2014/main" id="{133049B2-6FB0-64DA-9913-FA7BB1BD685D}"/>
                </a:ext>
              </a:extLst>
            </p:cNvPr>
            <p:cNvSpPr txBox="1"/>
            <p:nvPr/>
          </p:nvSpPr>
          <p:spPr>
            <a:xfrm>
              <a:off x="-469" y="9819"/>
              <a:ext cx="5660" cy="9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iCiel Cadena" panose="02000503000000020004" charset="0"/>
                  <a:ea typeface="+mn-ea"/>
                  <a:cs typeface="iCiel Cadena" panose="02000503000000020004" charset="0"/>
                </a:rPr>
                <a:t>Khám</a:t>
              </a:r>
              <a:r>
                <a:rPr kumimoji="0" lang="en-US" sz="3200" b="0" i="0" u="none" strike="noStrike" kern="1200" cap="none" spc="0" normalizeH="0" baseline="0" noProof="0" dirty="0">
                  <a:ln>
                    <a:noFill/>
                  </a:ln>
                  <a:solidFill>
                    <a:srgbClr val="FF0000"/>
                  </a:solidFill>
                  <a:effectLst/>
                  <a:uLnTx/>
                  <a:uFillTx/>
                  <a:latin typeface="iCiel Cadena" panose="02000503000000020004" charset="0"/>
                  <a:ea typeface="+mn-ea"/>
                  <a:cs typeface="iCiel Cadena" panose="02000503000000020004" charset="0"/>
                </a:rPr>
                <a:t> </a:t>
              </a:r>
              <a:r>
                <a:rPr kumimoji="0" lang="en-US" sz="3200" b="0" i="0" u="none" strike="noStrike" kern="1200" cap="none" spc="0" normalizeH="0" baseline="0" noProof="0" dirty="0" err="1">
                  <a:ln>
                    <a:noFill/>
                  </a:ln>
                  <a:solidFill>
                    <a:srgbClr val="FF0000"/>
                  </a:solidFill>
                  <a:effectLst/>
                  <a:uLnTx/>
                  <a:uFillTx/>
                  <a:latin typeface="iCiel Cadena" panose="02000503000000020004" charset="0"/>
                  <a:ea typeface="+mn-ea"/>
                  <a:cs typeface="iCiel Cadena" panose="02000503000000020004" charset="0"/>
                </a:rPr>
                <a:t>phá</a:t>
              </a:r>
              <a:r>
                <a:rPr kumimoji="0" lang="en-US" sz="3200" b="0" i="0" u="none" strike="noStrike" kern="1200" cap="none" spc="0" normalizeH="0" baseline="0" noProof="0" dirty="0">
                  <a:ln>
                    <a:noFill/>
                  </a:ln>
                  <a:solidFill>
                    <a:srgbClr val="FF0000"/>
                  </a:solidFill>
                  <a:effectLst/>
                  <a:uLnTx/>
                  <a:uFillTx/>
                  <a:latin typeface="iCiel Cadena" panose="02000503000000020004" charset="0"/>
                  <a:ea typeface="+mn-ea"/>
                  <a:cs typeface="iCiel Cadena" panose="02000503000000020004" charset="0"/>
                </a:rPr>
                <a:t> Sao </a:t>
              </a:r>
              <a:r>
                <a:rPr kumimoji="0" lang="en-US" sz="3200" b="0" i="0" u="none" strike="noStrike" kern="1200" cap="none" spc="0" normalizeH="0" baseline="0" noProof="0" dirty="0" err="1">
                  <a:ln>
                    <a:noFill/>
                  </a:ln>
                  <a:solidFill>
                    <a:srgbClr val="FF0000"/>
                  </a:solidFill>
                  <a:effectLst/>
                  <a:uLnTx/>
                  <a:uFillTx/>
                  <a:latin typeface="iCiel Cadena" panose="02000503000000020004" charset="0"/>
                  <a:ea typeface="+mn-ea"/>
                  <a:cs typeface="iCiel Cadena" panose="02000503000000020004" charset="0"/>
                </a:rPr>
                <a:t>Mộc</a:t>
              </a:r>
              <a:endParaRPr kumimoji="0" lang="en-US" sz="3200" b="0" i="0" u="none" strike="noStrike" kern="1200" cap="none" spc="0" normalizeH="0" baseline="0" noProof="0" dirty="0">
                <a:ln>
                  <a:noFill/>
                </a:ln>
                <a:solidFill>
                  <a:srgbClr val="FF0000"/>
                </a:solidFill>
                <a:effectLst/>
                <a:uLnTx/>
                <a:uFillTx/>
                <a:latin typeface="iCiel Cadena" panose="02000503000000020004" charset="0"/>
                <a:ea typeface="+mn-ea"/>
                <a:cs typeface="iCiel Cadena" panose="02000503000000020004" charset="0"/>
              </a:endParaRPr>
            </a:p>
          </p:txBody>
        </p:sp>
      </p:grpSp>
      <p:grpSp>
        <p:nvGrpSpPr>
          <p:cNvPr id="21" name="Group 20">
            <a:extLst>
              <a:ext uri="{FF2B5EF4-FFF2-40B4-BE49-F238E27FC236}">
                <a16:creationId xmlns:a16="http://schemas.microsoft.com/office/drawing/2014/main" id="{35017D6E-FF4B-D540-B947-490A7E5EF19C}"/>
              </a:ext>
            </a:extLst>
          </p:cNvPr>
          <p:cNvGrpSpPr/>
          <p:nvPr/>
        </p:nvGrpSpPr>
        <p:grpSpPr>
          <a:xfrm>
            <a:off x="1489753" y="4793661"/>
            <a:ext cx="10058400" cy="1668888"/>
            <a:chOff x="6856" y="7538"/>
            <a:chExt cx="24894" cy="7481"/>
          </a:xfrm>
          <a:solidFill>
            <a:srgbClr val="FFE6E8"/>
          </a:solidFill>
        </p:grpSpPr>
        <p:sp>
          <p:nvSpPr>
            <p:cNvPr id="22" name="Rounded Rectangular Callout 2">
              <a:extLst>
                <a:ext uri="{FF2B5EF4-FFF2-40B4-BE49-F238E27FC236}">
                  <a16:creationId xmlns:a16="http://schemas.microsoft.com/office/drawing/2014/main" id="{D3CA3197-F26B-51C9-2F83-E4AD4FBCD06E}"/>
                </a:ext>
              </a:extLst>
            </p:cNvPr>
            <p:cNvSpPr/>
            <p:nvPr/>
          </p:nvSpPr>
          <p:spPr>
            <a:xfrm>
              <a:off x="6856" y="7538"/>
              <a:ext cx="24894" cy="7481"/>
            </a:xfrm>
            <a:prstGeom prst="wedgeRoundRectCallout">
              <a:avLst>
                <a:gd name="adj1" fmla="val -30633"/>
                <a:gd name="adj2" fmla="val 43446"/>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Text Box 27">
              <a:extLst>
                <a:ext uri="{FF2B5EF4-FFF2-40B4-BE49-F238E27FC236}">
                  <a16:creationId xmlns:a16="http://schemas.microsoft.com/office/drawing/2014/main" id="{44798D0E-E27B-4D3C-1B52-663D918E02EA}"/>
                </a:ext>
              </a:extLst>
            </p:cNvPr>
            <p:cNvSpPr txBox="1"/>
            <p:nvPr/>
          </p:nvSpPr>
          <p:spPr>
            <a:xfrm>
              <a:off x="7286" y="7815"/>
              <a:ext cx="24464" cy="5741"/>
            </a:xfrm>
            <a:prstGeom prst="rect">
              <a:avLst/>
            </a:prstGeom>
            <a:grpFill/>
            <a:ln>
              <a:noFill/>
              <a:prstDash val="dash"/>
            </a:ln>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Các</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em</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hãy</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cùng</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nhau</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hoàn</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thành</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BT1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để</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khám</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phá</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Sao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Mộc</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nhé</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a:t>
              </a:r>
            </a:p>
          </p:txBody>
        </p:sp>
      </p:grpSp>
    </p:spTree>
    <p:extLst>
      <p:ext uri="{BB962C8B-B14F-4D97-AF65-F5344CB8AC3E}">
        <p14:creationId xmlns:p14="http://schemas.microsoft.com/office/powerpoint/2010/main" val="1408026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500" fill="hold"/>
                                        <p:tgtEl>
                                          <p:spTgt spid="21"/>
                                        </p:tgtEl>
                                        <p:attrNameLst>
                                          <p:attrName>ppt_w</p:attrName>
                                        </p:attrNameLst>
                                      </p:cBhvr>
                                      <p:tavLst>
                                        <p:tav tm="0">
                                          <p:val>
                                            <p:fltVal val="0"/>
                                          </p:val>
                                        </p:tav>
                                        <p:tav tm="100000">
                                          <p:val>
                                            <p:strVal val="#ppt_w"/>
                                          </p:val>
                                        </p:tav>
                                      </p:tavLst>
                                    </p:anim>
                                    <p:anim calcmode="lin" valueType="num">
                                      <p:cBhvr>
                                        <p:cTn id="15" dur="500" fill="hold"/>
                                        <p:tgtEl>
                                          <p:spTgt spid="21"/>
                                        </p:tgtEl>
                                        <p:attrNameLst>
                                          <p:attrName>ppt_h</p:attrName>
                                        </p:attrNameLst>
                                      </p:cBhvr>
                                      <p:tavLst>
                                        <p:tav tm="0">
                                          <p:val>
                                            <p:fltVal val="0"/>
                                          </p:val>
                                        </p:tav>
                                        <p:tav tm="100000">
                                          <p:val>
                                            <p:strVal val="#ppt_h"/>
                                          </p:val>
                                        </p:tav>
                                      </p:tavLst>
                                    </p:anim>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D1256-1B68-4992-91E1-395BC5FAE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id="{22D1B420-B24E-49E7-BDDF-C7AAF097D0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34194" y="3520739"/>
            <a:ext cx="3070057" cy="3063157"/>
          </a:xfrm>
          <a:prstGeom prst="rect">
            <a:avLst/>
          </a:prstGeom>
        </p:spPr>
      </p:pic>
      <p:pic>
        <p:nvPicPr>
          <p:cNvPr id="17" name="Picture 16">
            <a:extLst>
              <a:ext uri="{FF2B5EF4-FFF2-40B4-BE49-F238E27FC236}">
                <a16:creationId xmlns:a16="http://schemas.microsoft.com/office/drawing/2014/main" id="{C96E4A0C-3B66-460B-BF9E-94A793571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708" y="142772"/>
            <a:ext cx="2354941" cy="2876912"/>
          </a:xfrm>
          <a:prstGeom prst="rect">
            <a:avLst/>
          </a:prstGeom>
        </p:spPr>
      </p:pic>
      <p:grpSp>
        <p:nvGrpSpPr>
          <p:cNvPr id="15" name="Group 14">
            <a:extLst>
              <a:ext uri="{FF2B5EF4-FFF2-40B4-BE49-F238E27FC236}">
                <a16:creationId xmlns:a16="http://schemas.microsoft.com/office/drawing/2014/main" id="{6064A08F-C726-EF42-0D59-F06D496AED08}"/>
              </a:ext>
            </a:extLst>
          </p:cNvPr>
          <p:cNvGrpSpPr/>
          <p:nvPr/>
        </p:nvGrpSpPr>
        <p:grpSpPr>
          <a:xfrm rot="11258933">
            <a:off x="1809709" y="328645"/>
            <a:ext cx="11948592" cy="5580278"/>
            <a:chOff x="-2916" y="5691"/>
            <a:chExt cx="10464" cy="7930"/>
          </a:xfrm>
        </p:grpSpPr>
        <p:pic>
          <p:nvPicPr>
            <p:cNvPr id="19" name="图片 8" descr="图片包含 电视&#10;&#10;自动生成的说明">
              <a:extLst>
                <a:ext uri="{FF2B5EF4-FFF2-40B4-BE49-F238E27FC236}">
                  <a16:creationId xmlns:a16="http://schemas.microsoft.com/office/drawing/2014/main" id="{1D8BB2B4-4A1B-D7AB-BD17-A5D53C8E98BB}"/>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2916" y="5691"/>
              <a:ext cx="10464" cy="7930"/>
            </a:xfrm>
            <a:prstGeom prst="rect">
              <a:avLst/>
            </a:prstGeom>
          </p:spPr>
        </p:pic>
        <p:sp>
          <p:nvSpPr>
            <p:cNvPr id="18" name="Text Box 24">
              <a:extLst>
                <a:ext uri="{FF2B5EF4-FFF2-40B4-BE49-F238E27FC236}">
                  <a16:creationId xmlns:a16="http://schemas.microsoft.com/office/drawing/2014/main" id="{133049B2-6FB0-64DA-9913-FA7BB1BD685D}"/>
                </a:ext>
              </a:extLst>
            </p:cNvPr>
            <p:cNvSpPr txBox="1"/>
            <p:nvPr/>
          </p:nvSpPr>
          <p:spPr>
            <a:xfrm rot="10736691">
              <a:off x="-546" y="8291"/>
              <a:ext cx="6401" cy="441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vi-VN" sz="2800" b="1" i="0" dirty="0">
                  <a:solidFill>
                    <a:srgbClr val="202124"/>
                  </a:solidFill>
                  <a:effectLst/>
                  <a:latin typeface="Calibri" panose="020F0502020204030204" pitchFamily="34" charset="0"/>
                  <a:cs typeface="Calibri" panose="020F0502020204030204" pitchFamily="34" charset="0"/>
                </a:rPr>
                <a:t>Sao Mộc hay Mộc Tinh là hành tinh thứ năm tính từ Mặt Trời và là hành tinh lớn nhất trong Hệ Mặt Trời. Nó là hành tinh khí khổng lồ với khối lượng bằng một phần nghìn của Mặt Trời nhưng bằng hai lần rưỡi tổng khối lượng của tất cả các hành tinh khác trong Hệ Mặt Trời cộng lại.</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0977564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D1256-1B68-4992-91E1-395BC5FAE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id="{22D1B420-B24E-49E7-BDDF-C7AAF097D0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4407" y="1047694"/>
            <a:ext cx="3661003" cy="3622998"/>
          </a:xfrm>
          <a:prstGeom prst="rect">
            <a:avLst/>
          </a:prstGeom>
        </p:spPr>
      </p:pic>
      <p:pic>
        <p:nvPicPr>
          <p:cNvPr id="17" name="Picture 16">
            <a:extLst>
              <a:ext uri="{FF2B5EF4-FFF2-40B4-BE49-F238E27FC236}">
                <a16:creationId xmlns:a16="http://schemas.microsoft.com/office/drawing/2014/main" id="{C96E4A0C-3B66-460B-BF9E-94A793571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1883" y="-109225"/>
            <a:ext cx="2354941" cy="2876912"/>
          </a:xfrm>
          <a:prstGeom prst="rect">
            <a:avLst/>
          </a:prstGeom>
        </p:spPr>
      </p:pic>
      <p:grpSp>
        <p:nvGrpSpPr>
          <p:cNvPr id="3" name="Group 2">
            <a:extLst>
              <a:ext uri="{FF2B5EF4-FFF2-40B4-BE49-F238E27FC236}">
                <a16:creationId xmlns:a16="http://schemas.microsoft.com/office/drawing/2014/main" id="{32A1BB69-106D-E877-5DCC-1EA53DEF9D94}"/>
              </a:ext>
            </a:extLst>
          </p:cNvPr>
          <p:cNvGrpSpPr/>
          <p:nvPr/>
        </p:nvGrpSpPr>
        <p:grpSpPr>
          <a:xfrm>
            <a:off x="3133617" y="698642"/>
            <a:ext cx="6822041" cy="3236359"/>
            <a:chOff x="7843" y="0"/>
            <a:chExt cx="5029" cy="3628"/>
          </a:xfrm>
        </p:grpSpPr>
        <p:grpSp>
          <p:nvGrpSpPr>
            <p:cNvPr id="4" name="Group 3">
              <a:extLst>
                <a:ext uri="{FF2B5EF4-FFF2-40B4-BE49-F238E27FC236}">
                  <a16:creationId xmlns:a16="http://schemas.microsoft.com/office/drawing/2014/main" id="{8044634D-E609-927C-1433-1E859D96BB68}"/>
                </a:ext>
              </a:extLst>
            </p:cNvPr>
            <p:cNvGrpSpPr/>
            <p:nvPr/>
          </p:nvGrpSpPr>
          <p:grpSpPr>
            <a:xfrm>
              <a:off x="7843" y="0"/>
              <a:ext cx="5029" cy="3628"/>
              <a:chOff x="7843" y="0"/>
              <a:chExt cx="5029" cy="3628"/>
            </a:xfrm>
          </p:grpSpPr>
          <p:pic>
            <p:nvPicPr>
              <p:cNvPr id="9" name="图片 16" descr="图片包含 电视&#10;&#10;自动生成的说明">
                <a:extLst>
                  <a:ext uri="{FF2B5EF4-FFF2-40B4-BE49-F238E27FC236}">
                    <a16:creationId xmlns:a16="http://schemas.microsoft.com/office/drawing/2014/main" id="{5C63F7CD-D708-B8A8-067A-897E0CF91602}"/>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7843" y="0"/>
                <a:ext cx="5029" cy="3628"/>
              </a:xfrm>
              <a:prstGeom prst="rect">
                <a:avLst/>
              </a:prstGeom>
            </p:spPr>
          </p:pic>
          <p:pic>
            <p:nvPicPr>
              <p:cNvPr id="11" name="Picture 10" descr="Picture13">
                <a:extLst>
                  <a:ext uri="{FF2B5EF4-FFF2-40B4-BE49-F238E27FC236}">
                    <a16:creationId xmlns:a16="http://schemas.microsoft.com/office/drawing/2014/main" id="{10BAB6C6-9785-013F-F30D-EF5DEF4CF72F}"/>
                  </a:ext>
                </a:extLst>
              </p:cNvPr>
              <p:cNvPicPr>
                <a:picLocks noChangeAspect="1"/>
              </p:cNvPicPr>
              <p:nvPr/>
            </p:nvPicPr>
            <p:blipFill>
              <a:blip r:embed="rId7"/>
              <a:stretch>
                <a:fillRect/>
              </a:stretch>
            </p:blipFill>
            <p:spPr>
              <a:xfrm>
                <a:off x="9252" y="282"/>
                <a:ext cx="2088" cy="1031"/>
              </a:xfrm>
              <a:prstGeom prst="rect">
                <a:avLst/>
              </a:prstGeom>
            </p:spPr>
          </p:pic>
        </p:grpSp>
        <p:sp>
          <p:nvSpPr>
            <p:cNvPr id="6" name="Text Box 25">
              <a:extLst>
                <a:ext uri="{FF2B5EF4-FFF2-40B4-BE49-F238E27FC236}">
                  <a16:creationId xmlns:a16="http://schemas.microsoft.com/office/drawing/2014/main" id="{F3AC7295-2FA4-5C44-F96F-91D0BB6D5273}"/>
                </a:ext>
              </a:extLst>
            </p:cNvPr>
            <p:cNvSpPr txBox="1"/>
            <p:nvPr/>
          </p:nvSpPr>
          <p:spPr>
            <a:xfrm>
              <a:off x="8791" y="1454"/>
              <a:ext cx="3155" cy="65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30A0"/>
                  </a:solidFill>
                  <a:effectLst/>
                  <a:uLnTx/>
                  <a:uFillTx/>
                  <a:latin typeface="iCiel Cadena" panose="02000503000000020004" charset="0"/>
                  <a:ea typeface="+mn-ea"/>
                  <a:cs typeface="iCiel Cadena" panose="02000503000000020004" charset="0"/>
                </a:rPr>
                <a:t>KHÁM PHÁ SAO THỔ</a:t>
              </a:r>
            </a:p>
          </p:txBody>
        </p:sp>
      </p:grpSp>
      <p:grpSp>
        <p:nvGrpSpPr>
          <p:cNvPr id="12" name="Group 11">
            <a:extLst>
              <a:ext uri="{FF2B5EF4-FFF2-40B4-BE49-F238E27FC236}">
                <a16:creationId xmlns:a16="http://schemas.microsoft.com/office/drawing/2014/main" id="{7EE7B425-252C-106D-0FD8-74BB4460DC88}"/>
              </a:ext>
            </a:extLst>
          </p:cNvPr>
          <p:cNvGrpSpPr/>
          <p:nvPr/>
        </p:nvGrpSpPr>
        <p:grpSpPr>
          <a:xfrm>
            <a:off x="1489753" y="4793661"/>
            <a:ext cx="10058400" cy="1668888"/>
            <a:chOff x="6856" y="7538"/>
            <a:chExt cx="24894" cy="7481"/>
          </a:xfrm>
          <a:solidFill>
            <a:srgbClr val="FFE6E8"/>
          </a:solidFill>
        </p:grpSpPr>
        <p:sp>
          <p:nvSpPr>
            <p:cNvPr id="13" name="Rounded Rectangular Callout 2">
              <a:extLst>
                <a:ext uri="{FF2B5EF4-FFF2-40B4-BE49-F238E27FC236}">
                  <a16:creationId xmlns:a16="http://schemas.microsoft.com/office/drawing/2014/main" id="{93E1F942-F542-758D-13B1-B84FB866B23B}"/>
                </a:ext>
              </a:extLst>
            </p:cNvPr>
            <p:cNvSpPr/>
            <p:nvPr/>
          </p:nvSpPr>
          <p:spPr>
            <a:xfrm>
              <a:off x="6856" y="7538"/>
              <a:ext cx="24894" cy="7481"/>
            </a:xfrm>
            <a:prstGeom prst="wedgeRoundRectCallout">
              <a:avLst>
                <a:gd name="adj1" fmla="val -30633"/>
                <a:gd name="adj2" fmla="val 43446"/>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 Box 27">
              <a:extLst>
                <a:ext uri="{FF2B5EF4-FFF2-40B4-BE49-F238E27FC236}">
                  <a16:creationId xmlns:a16="http://schemas.microsoft.com/office/drawing/2014/main" id="{6421B58C-5550-4921-0536-358551675919}"/>
                </a:ext>
              </a:extLst>
            </p:cNvPr>
            <p:cNvSpPr txBox="1"/>
            <p:nvPr/>
          </p:nvSpPr>
          <p:spPr>
            <a:xfrm>
              <a:off x="7286" y="7815"/>
              <a:ext cx="24464" cy="5741"/>
            </a:xfrm>
            <a:prstGeom prst="rect">
              <a:avLst/>
            </a:prstGeom>
            <a:grpFill/>
            <a:ln>
              <a:noFill/>
              <a:prstDash val="dash"/>
            </a:ln>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lang="en-US" sz="3600" b="1" dirty="0" err="1">
                  <a:solidFill>
                    <a:prstClr val="black"/>
                  </a:solidFill>
                  <a:latin typeface="Calibri" panose="020F0502020204030204" charset="0"/>
                  <a:cs typeface="Calibri" panose="020F0502020204030204" charset="0"/>
                </a:rPr>
                <a:t>Hãy</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giúp</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mình</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hoàn</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thành</a:t>
              </a:r>
              <a:r>
                <a:rPr lang="en-US" sz="3600" b="1" dirty="0">
                  <a:solidFill>
                    <a:prstClr val="black"/>
                  </a:solidFill>
                  <a:latin typeface="Calibri" panose="020F0502020204030204" charset="0"/>
                  <a:cs typeface="Calibri" panose="020F0502020204030204" charset="0"/>
                </a:rPr>
                <a:t> BT2 </a:t>
              </a:r>
              <a:r>
                <a:rPr lang="en-US" sz="3600" b="1" dirty="0" err="1">
                  <a:solidFill>
                    <a:prstClr val="black"/>
                  </a:solidFill>
                  <a:latin typeface="Calibri" panose="020F0502020204030204" charset="0"/>
                  <a:cs typeface="Calibri" panose="020F0502020204030204" charset="0"/>
                </a:rPr>
                <a:t>để</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khám</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phá</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xem</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sao</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Thổ</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có</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gì</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nhé</a:t>
              </a:r>
              <a:r>
                <a:rPr lang="en-US" sz="3600" b="1" dirty="0">
                  <a:solidFill>
                    <a:prstClr val="black"/>
                  </a:solidFill>
                  <a:latin typeface="Calibri" panose="020F0502020204030204" charset="0"/>
                  <a:cs typeface="Calibri" panose="020F0502020204030204" charset="0"/>
                </a:rPr>
                <a:t>!</a:t>
              </a:r>
              <a:endPar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grpSp>
    </p:spTree>
    <p:extLst>
      <p:ext uri="{BB962C8B-B14F-4D97-AF65-F5344CB8AC3E}">
        <p14:creationId xmlns:p14="http://schemas.microsoft.com/office/powerpoint/2010/main" val="9168888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D1256-1B68-4992-91E1-395BC5FAE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id="{22D1B420-B24E-49E7-BDDF-C7AAF097D0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77018" y="2444979"/>
            <a:ext cx="3661003" cy="3622998"/>
          </a:xfrm>
          <a:prstGeom prst="rect">
            <a:avLst/>
          </a:prstGeom>
        </p:spPr>
      </p:pic>
      <p:pic>
        <p:nvPicPr>
          <p:cNvPr id="17" name="Picture 16">
            <a:extLst>
              <a:ext uri="{FF2B5EF4-FFF2-40B4-BE49-F238E27FC236}">
                <a16:creationId xmlns:a16="http://schemas.microsoft.com/office/drawing/2014/main" id="{C96E4A0C-3B66-460B-BF9E-94A793571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1883" y="-109225"/>
            <a:ext cx="2354941" cy="2876912"/>
          </a:xfrm>
          <a:prstGeom prst="rect">
            <a:avLst/>
          </a:prstGeom>
        </p:spPr>
      </p:pic>
      <p:grpSp>
        <p:nvGrpSpPr>
          <p:cNvPr id="2" name="Group 1">
            <a:extLst>
              <a:ext uri="{FF2B5EF4-FFF2-40B4-BE49-F238E27FC236}">
                <a16:creationId xmlns:a16="http://schemas.microsoft.com/office/drawing/2014/main" id="{1F3C4FCF-1602-0C2E-FCEA-A7067E990E16}"/>
              </a:ext>
            </a:extLst>
          </p:cNvPr>
          <p:cNvGrpSpPr/>
          <p:nvPr/>
        </p:nvGrpSpPr>
        <p:grpSpPr>
          <a:xfrm rot="11258933">
            <a:off x="1809709" y="328645"/>
            <a:ext cx="11948592" cy="5580278"/>
            <a:chOff x="-2916" y="5691"/>
            <a:chExt cx="10464" cy="7930"/>
          </a:xfrm>
        </p:grpSpPr>
        <p:pic>
          <p:nvPicPr>
            <p:cNvPr id="8" name="图片 8" descr="图片包含 电视&#10;&#10;自动生成的说明">
              <a:extLst>
                <a:ext uri="{FF2B5EF4-FFF2-40B4-BE49-F238E27FC236}">
                  <a16:creationId xmlns:a16="http://schemas.microsoft.com/office/drawing/2014/main" id="{70D0A0CB-CB50-03F8-CD3B-214947E20F73}"/>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2916" y="5691"/>
              <a:ext cx="10464" cy="7930"/>
            </a:xfrm>
            <a:prstGeom prst="rect">
              <a:avLst/>
            </a:prstGeom>
          </p:spPr>
        </p:pic>
        <p:sp>
          <p:nvSpPr>
            <p:cNvPr id="10" name="Text Box 24">
              <a:extLst>
                <a:ext uri="{FF2B5EF4-FFF2-40B4-BE49-F238E27FC236}">
                  <a16:creationId xmlns:a16="http://schemas.microsoft.com/office/drawing/2014/main" id="{52731FB2-6CA6-11CA-5F3B-4832F65640C0}"/>
                </a:ext>
              </a:extLst>
            </p:cNvPr>
            <p:cNvSpPr txBox="1"/>
            <p:nvPr/>
          </p:nvSpPr>
          <p:spPr>
            <a:xfrm rot="10736691">
              <a:off x="-516" y="8825"/>
              <a:ext cx="6401" cy="3630"/>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vi-VN" sz="3200" b="1" i="0" dirty="0">
                  <a:solidFill>
                    <a:srgbClr val="002060"/>
                  </a:solidFill>
                  <a:effectLst/>
                  <a:latin typeface="Calibri" panose="020F0502020204030204" pitchFamily="34" charset="0"/>
                  <a:cs typeface="Calibri" panose="020F0502020204030204" pitchFamily="34" charset="0"/>
                </a:rPr>
                <a:t>Sao Thổ, hay Thổ Tinh là hành tinh thứ sáu tính theo khoảng cách trung bình từ Mặt Trời và là hành tinh lớn thứ hai về đường kính cũng như khối lượng, sau Sao Mộc trong hệ Mặt Trời. </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8595299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 name="19"/>
          <p:cNvPicPr>
            <a:picLocks noChangeAspect="1"/>
          </p:cNvPicPr>
          <p:nvPr/>
        </p:nvPicPr>
        <p:blipFill rotWithShape="1">
          <a:blip r:embed="rId3">
            <a:extLst>
              <a:ext uri="{28A0092B-C50C-407E-A947-70E740481C1C}">
                <a14:useLocalDpi xmlns:a14="http://schemas.microsoft.com/office/drawing/2010/main" val="0"/>
              </a:ext>
            </a:extLst>
          </a:blip>
          <a:srcRect l="27879" t="24540" r="27043" b="33527"/>
          <a:stretch/>
        </p:blipFill>
        <p:spPr>
          <a:xfrm>
            <a:off x="3123607" y="4756142"/>
            <a:ext cx="5670440" cy="5696695"/>
          </a:xfrm>
          <a:prstGeom prst="ellipse">
            <a:avLst/>
          </a:prstGeom>
          <a:ln>
            <a:noFill/>
          </a:ln>
          <a:effectLst>
            <a:softEdge rad="635000"/>
          </a:effectLst>
        </p:spPr>
      </p:pic>
      <p:pic>
        <p:nvPicPr>
          <p:cNvPr id="8" name="图片 6"/>
          <p:cNvPicPr>
            <a:picLocks noChangeAspect="1"/>
          </p:cNvPicPr>
          <p:nvPr/>
        </p:nvPicPr>
        <p:blipFill rotWithShape="1">
          <a:blip r:embed="rId4">
            <a:extLst>
              <a:ext uri="{28A0092B-C50C-407E-A947-70E740481C1C}">
                <a14:useLocalDpi xmlns:a14="http://schemas.microsoft.com/office/drawing/2010/main" val="0"/>
              </a:ext>
            </a:extLst>
          </a:blip>
          <a:srcRect l="284" t="59567" r="183"/>
          <a:stretch/>
        </p:blipFill>
        <p:spPr>
          <a:xfrm>
            <a:off x="0" y="4197574"/>
            <a:ext cx="12147165" cy="2686621"/>
          </a:xfrm>
          <a:prstGeom prst="rect">
            <a:avLst/>
          </a:prstGeom>
          <a:effectLst>
            <a:outerShdw blurRad="165100" dir="16200000" rotWithShape="0">
              <a:schemeClr val="bg1">
                <a:alpha val="90000"/>
              </a:schemeClr>
            </a:outerShdw>
          </a:effectLst>
        </p:spPr>
      </p:pic>
      <p:grpSp>
        <p:nvGrpSpPr>
          <p:cNvPr id="166" name="组合 3"/>
          <p:cNvGrpSpPr/>
          <p:nvPr/>
        </p:nvGrpSpPr>
        <p:grpSpPr>
          <a:xfrm>
            <a:off x="-7670" y="5077440"/>
            <a:ext cx="12191999" cy="2326243"/>
            <a:chOff x="1" y="4546271"/>
            <a:chExt cx="12191999" cy="2326243"/>
          </a:xfrm>
        </p:grpSpPr>
        <p:sp>
          <p:nvSpPr>
            <p:cNvPr id="167" name="任意多边形 4"/>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orbel" panose="020B0503020204020204"/>
                <a:ea typeface="宋体" panose="02010600030101010101" pitchFamily="2" charset="-122"/>
                <a:cs typeface="+mn-cs"/>
              </a:endParaRPr>
            </a:p>
          </p:txBody>
        </p:sp>
        <p:sp>
          <p:nvSpPr>
            <p:cNvPr id="168" name="任意多边形 5"/>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orbel" panose="020B0503020204020204"/>
                <a:ea typeface="宋体" panose="02010600030101010101" pitchFamily="2" charset="-122"/>
                <a:cs typeface="+mn-cs"/>
              </a:endParaRPr>
            </a:p>
          </p:txBody>
        </p:sp>
      </p:grpSp>
      <p:pic>
        <p:nvPicPr>
          <p:cNvPr id="173" name="Picture 172">
            <a:hlinkClick r:id="" action="ppaction://hlinkshowjump?jump=endshow"/>
          </p:cNvPr>
          <p:cNvPicPr>
            <a:picLocks noChangeAspect="1"/>
          </p:cNvPicPr>
          <p:nvPr/>
        </p:nvPicPr>
        <p:blipFill rotWithShape="1">
          <a:blip r:embed="rId5" cstate="print">
            <a:extLst>
              <a:ext uri="{28A0092B-C50C-407E-A947-70E740481C1C}">
                <a14:useLocalDpi xmlns:a14="http://schemas.microsoft.com/office/drawing/2010/main" val="0"/>
              </a:ext>
            </a:extLst>
          </a:blip>
          <a:srcRect l="56521" t="24219" r="8696" b="33045"/>
          <a:stretch/>
        </p:blipFill>
        <p:spPr>
          <a:xfrm>
            <a:off x="109929" y="6261985"/>
            <a:ext cx="476746" cy="456882"/>
          </a:xfrm>
          <a:prstGeom prst="ellipse">
            <a:avLst/>
          </a:prstGeom>
        </p:spPr>
      </p:pic>
      <p:pic>
        <p:nvPicPr>
          <p:cNvPr id="196" name="blue">
            <a:hlinkClick r:id="rId6" action="ppaction://hlinksldjump"/>
          </p:cNvPr>
          <p:cNvPicPr>
            <a:picLocks noChangeAspect="1"/>
          </p:cNvPicPr>
          <p:nvPr/>
        </p:nvPicPr>
        <p:blipFill>
          <a:blip r:embed="rId7">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265786" y="530757"/>
            <a:ext cx="1804366" cy="1804366"/>
          </a:xfrm>
          <a:prstGeom prst="rect">
            <a:avLst/>
          </a:prstGeom>
        </p:spPr>
      </p:pic>
      <p:pic>
        <p:nvPicPr>
          <p:cNvPr id="198" name="green">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06029" y="606324"/>
            <a:ext cx="1841314" cy="1794699"/>
          </a:xfrm>
          <a:prstGeom prst="rect">
            <a:avLst/>
          </a:prstGeom>
        </p:spPr>
      </p:pic>
      <p:grpSp>
        <p:nvGrpSpPr>
          <p:cNvPr id="5" name="Group 4"/>
          <p:cNvGrpSpPr/>
          <p:nvPr/>
        </p:nvGrpSpPr>
        <p:grpSpPr>
          <a:xfrm>
            <a:off x="-107708" y="1863277"/>
            <a:ext cx="5178189" cy="5111214"/>
            <a:chOff x="444742" y="786952"/>
            <a:chExt cx="5178189" cy="5111214"/>
          </a:xfrm>
        </p:grpSpPr>
        <p:sp>
          <p:nvSpPr>
            <p:cNvPr id="56" name="任意多边形 68"/>
            <p:cNvSpPr/>
            <p:nvPr/>
          </p:nvSpPr>
          <p:spPr>
            <a:xfrm flipH="1">
              <a:off x="1754038" y="4691528"/>
              <a:ext cx="1933796" cy="1206638"/>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5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orbel" panose="020B0503020204020204"/>
                <a:ea typeface="宋体" panose="02010600030101010101" pitchFamily="2" charset="-122"/>
                <a:cs typeface="+mn-cs"/>
              </a:endParaRPr>
            </a:p>
          </p:txBody>
        </p:sp>
        <p:pic>
          <p:nvPicPr>
            <p:cNvPr id="53" name="图片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60987" y="2492960"/>
              <a:ext cx="3161944" cy="3161944"/>
            </a:xfrm>
            <a:prstGeom prst="rect">
              <a:avLst/>
            </a:prstGeom>
          </p:spPr>
        </p:pic>
        <p:pic>
          <p:nvPicPr>
            <p:cNvPr id="54" name="图片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44742" y="786952"/>
              <a:ext cx="1711228" cy="3097244"/>
            </a:xfrm>
            <a:prstGeom prst="rect">
              <a:avLst/>
            </a:prstGeom>
          </p:spPr>
        </p:pic>
      </p:grpSp>
      <p:grpSp>
        <p:nvGrpSpPr>
          <p:cNvPr id="172" name="Tho"/>
          <p:cNvGrpSpPr/>
          <p:nvPr/>
        </p:nvGrpSpPr>
        <p:grpSpPr>
          <a:xfrm>
            <a:off x="10074305" y="1077447"/>
            <a:ext cx="1950088" cy="2399832"/>
            <a:chOff x="10246248" y="848721"/>
            <a:chExt cx="1950088" cy="2399832"/>
          </a:xfrm>
        </p:grpSpPr>
        <p:grpSp>
          <p:nvGrpSpPr>
            <p:cNvPr id="169" name="组合 66"/>
            <p:cNvGrpSpPr/>
            <p:nvPr/>
          </p:nvGrpSpPr>
          <p:grpSpPr>
            <a:xfrm flipH="1">
              <a:off x="10246248" y="2025464"/>
              <a:ext cx="1950088" cy="1223089"/>
              <a:chOff x="594424" y="1153191"/>
              <a:chExt cx="2605976" cy="1634460"/>
            </a:xfrm>
          </p:grpSpPr>
          <p:sp>
            <p:nvSpPr>
              <p:cNvPr id="170" name="任意多边形 67"/>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orbel" panose="020B0503020204020204"/>
                  <a:ea typeface="宋体" panose="02010600030101010101" pitchFamily="2" charset="-122"/>
                  <a:cs typeface="+mn-cs"/>
                </a:endParaRPr>
              </a:p>
            </p:txBody>
          </p:sp>
          <p:sp>
            <p:nvSpPr>
              <p:cNvPr id="171" name="任意多边形 68"/>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5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orbel" panose="020B0503020204020204"/>
                  <a:ea typeface="宋体" panose="02010600030101010101" pitchFamily="2" charset="-122"/>
                  <a:cs typeface="+mn-cs"/>
                </a:endParaRPr>
              </a:p>
            </p:txBody>
          </p:sp>
        </p:grpSp>
        <p:pic>
          <p:nvPicPr>
            <p:cNvPr id="165" name="Picture 164">
              <a:hlinkClick r:id="rId12" action="ppaction://hlinksldjump"/>
            </p:cNvPr>
            <p:cNvPicPr>
              <a:picLocks noChangeAspect="1"/>
            </p:cNvPicPr>
            <p:nvPr/>
          </p:nvPicPr>
          <p:blipFill rotWithShape="1">
            <a:blip r:embed="rId13">
              <a:extLst>
                <a:ext uri="{28A0092B-C50C-407E-A947-70E740481C1C}">
                  <a14:useLocalDpi xmlns:a14="http://schemas.microsoft.com/office/drawing/2010/main" val="0"/>
                </a:ext>
              </a:extLst>
            </a:blip>
            <a:srcRect l="3135" t="59884" r="73649" b="12019"/>
            <a:stretch/>
          </p:blipFill>
          <p:spPr>
            <a:xfrm flipH="1">
              <a:off x="10453567" y="848721"/>
              <a:ext cx="1484912" cy="1942875"/>
            </a:xfrm>
            <a:prstGeom prst="rect">
              <a:avLst/>
            </a:prstGeom>
          </p:spPr>
        </p:pic>
      </p:grpSp>
      <p:grpSp>
        <p:nvGrpSpPr>
          <p:cNvPr id="4" name="Group 3"/>
          <p:cNvGrpSpPr/>
          <p:nvPr/>
        </p:nvGrpSpPr>
        <p:grpSpPr>
          <a:xfrm>
            <a:off x="8833030" y="2360196"/>
            <a:ext cx="2134440" cy="3165366"/>
            <a:chOff x="8833030" y="2360196"/>
            <a:chExt cx="2134440" cy="3165366"/>
          </a:xfrm>
        </p:grpSpPr>
        <p:pic>
          <p:nvPicPr>
            <p:cNvPr id="51" name="图片 44"/>
            <p:cNvPicPr>
              <a:picLocks noChangeAspect="1"/>
            </p:cNvPicPr>
            <p:nvPr/>
          </p:nvPicPr>
          <p:blipFill rotWithShape="1">
            <a:blip r:embed="rId14"/>
            <a:srcRect l="41815" t="48240" r="36403" b="4836"/>
            <a:stretch/>
          </p:blipFill>
          <p:spPr>
            <a:xfrm>
              <a:off x="8833030" y="2360196"/>
              <a:ext cx="2095457" cy="3048000"/>
            </a:xfrm>
            <a:prstGeom prst="rect">
              <a:avLst/>
            </a:prstGeom>
          </p:spPr>
        </p:pic>
        <p:sp>
          <p:nvSpPr>
            <p:cNvPr id="55" name="任意多边形 68"/>
            <p:cNvSpPr/>
            <p:nvPr/>
          </p:nvSpPr>
          <p:spPr>
            <a:xfrm flipH="1">
              <a:off x="9033674" y="4571285"/>
              <a:ext cx="1933796" cy="954277"/>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5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orbel" panose="020B0503020204020204"/>
                <a:ea typeface="宋体" panose="02010600030101010101" pitchFamily="2" charset="-122"/>
                <a:cs typeface="+mn-cs"/>
              </a:endParaRPr>
            </a:p>
          </p:txBody>
        </p:sp>
      </p:grpSp>
      <p:pic>
        <p:nvPicPr>
          <p:cNvPr id="3" name="Picture 2">
            <a:extLst>
              <a:ext uri="{FF2B5EF4-FFF2-40B4-BE49-F238E27FC236}">
                <a16:creationId xmlns:a16="http://schemas.microsoft.com/office/drawing/2014/main" id="{0CDA63B8-A671-F5A2-9FDC-21BBB9CB611B}"/>
              </a:ext>
            </a:extLst>
          </p:cNvPr>
          <p:cNvPicPr>
            <a:picLocks noChangeAspect="1"/>
          </p:cNvPicPr>
          <p:nvPr/>
        </p:nvPicPr>
        <p:blipFill>
          <a:blip r:embed="rId15"/>
          <a:stretch>
            <a:fillRect/>
          </a:stretch>
        </p:blipFill>
        <p:spPr>
          <a:xfrm>
            <a:off x="1603658" y="1861051"/>
            <a:ext cx="8108383" cy="3078747"/>
          </a:xfrm>
          <a:prstGeom prst="rect">
            <a:avLst/>
          </a:prstGeom>
        </p:spPr>
      </p:pic>
      <p:pic>
        <p:nvPicPr>
          <p:cNvPr id="6" name="vang">
            <a:hlinkClick r:id="rId16" action="ppaction://hlinksldjump"/>
            <a:extLst>
              <a:ext uri="{FF2B5EF4-FFF2-40B4-BE49-F238E27FC236}">
                <a16:creationId xmlns:a16="http://schemas.microsoft.com/office/drawing/2014/main" id="{7975208E-D83B-119E-B8F4-FB6CCCCBFE4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913975" y="304416"/>
            <a:ext cx="1805377" cy="1866369"/>
          </a:xfrm>
          <a:prstGeom prst="rect">
            <a:avLst/>
          </a:prstGeom>
        </p:spPr>
      </p:pic>
    </p:spTree>
    <p:extLst>
      <p:ext uri="{BB962C8B-B14F-4D97-AF65-F5344CB8AC3E}">
        <p14:creationId xmlns:p14="http://schemas.microsoft.com/office/powerpoint/2010/main" val="1790775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96"/>
                                        </p:tgtEl>
                                        <p:attrNameLst>
                                          <p:attrName>r</p:attrName>
                                        </p:attrNameLst>
                                      </p:cBhvr>
                                    </p:animRot>
                                    <p:animRot by="-240000">
                                      <p:cBhvr>
                                        <p:cTn id="7" dur="200" fill="hold">
                                          <p:stCondLst>
                                            <p:cond delay="200"/>
                                          </p:stCondLst>
                                        </p:cTn>
                                        <p:tgtEl>
                                          <p:spTgt spid="196"/>
                                        </p:tgtEl>
                                        <p:attrNameLst>
                                          <p:attrName>r</p:attrName>
                                        </p:attrNameLst>
                                      </p:cBhvr>
                                    </p:animRot>
                                    <p:animRot by="240000">
                                      <p:cBhvr>
                                        <p:cTn id="8" dur="200" fill="hold">
                                          <p:stCondLst>
                                            <p:cond delay="400"/>
                                          </p:stCondLst>
                                        </p:cTn>
                                        <p:tgtEl>
                                          <p:spTgt spid="196"/>
                                        </p:tgtEl>
                                        <p:attrNameLst>
                                          <p:attrName>r</p:attrName>
                                        </p:attrNameLst>
                                      </p:cBhvr>
                                    </p:animRot>
                                    <p:animRot by="-240000">
                                      <p:cBhvr>
                                        <p:cTn id="9" dur="200" fill="hold">
                                          <p:stCondLst>
                                            <p:cond delay="600"/>
                                          </p:stCondLst>
                                        </p:cTn>
                                        <p:tgtEl>
                                          <p:spTgt spid="196"/>
                                        </p:tgtEl>
                                        <p:attrNameLst>
                                          <p:attrName>r</p:attrName>
                                        </p:attrNameLst>
                                      </p:cBhvr>
                                    </p:animRot>
                                    <p:animRot by="120000">
                                      <p:cBhvr>
                                        <p:cTn id="10" dur="200" fill="hold">
                                          <p:stCondLst>
                                            <p:cond delay="800"/>
                                          </p:stCondLst>
                                        </p:cTn>
                                        <p:tgtEl>
                                          <p:spTgt spid="196"/>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198"/>
                                        </p:tgtEl>
                                        <p:attrNameLst>
                                          <p:attrName>r</p:attrName>
                                        </p:attrNameLst>
                                      </p:cBhvr>
                                    </p:animRot>
                                    <p:animRot by="-240000">
                                      <p:cBhvr>
                                        <p:cTn id="13" dur="200" fill="hold">
                                          <p:stCondLst>
                                            <p:cond delay="200"/>
                                          </p:stCondLst>
                                        </p:cTn>
                                        <p:tgtEl>
                                          <p:spTgt spid="198"/>
                                        </p:tgtEl>
                                        <p:attrNameLst>
                                          <p:attrName>r</p:attrName>
                                        </p:attrNameLst>
                                      </p:cBhvr>
                                    </p:animRot>
                                    <p:animRot by="240000">
                                      <p:cBhvr>
                                        <p:cTn id="14" dur="200" fill="hold">
                                          <p:stCondLst>
                                            <p:cond delay="400"/>
                                          </p:stCondLst>
                                        </p:cTn>
                                        <p:tgtEl>
                                          <p:spTgt spid="198"/>
                                        </p:tgtEl>
                                        <p:attrNameLst>
                                          <p:attrName>r</p:attrName>
                                        </p:attrNameLst>
                                      </p:cBhvr>
                                    </p:animRot>
                                    <p:animRot by="-240000">
                                      <p:cBhvr>
                                        <p:cTn id="15" dur="200" fill="hold">
                                          <p:stCondLst>
                                            <p:cond delay="600"/>
                                          </p:stCondLst>
                                        </p:cTn>
                                        <p:tgtEl>
                                          <p:spTgt spid="198"/>
                                        </p:tgtEl>
                                        <p:attrNameLst>
                                          <p:attrName>r</p:attrName>
                                        </p:attrNameLst>
                                      </p:cBhvr>
                                    </p:animRot>
                                    <p:animRot by="120000">
                                      <p:cBhvr>
                                        <p:cTn id="16" dur="200" fill="hold">
                                          <p:stCondLst>
                                            <p:cond delay="800"/>
                                          </p:stCondLst>
                                        </p:cTn>
                                        <p:tgtEl>
                                          <p:spTgt spid="198"/>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32" presetClass="emph" presetSubtype="0" fill="hold" nodeType="clickEffect">
                                  <p:stCondLst>
                                    <p:cond delay="0"/>
                                  </p:stCondLst>
                                  <p:childTnLst>
                                    <p:animRot by="120000">
                                      <p:cBhvr>
                                        <p:cTn id="20" dur="100" fill="hold">
                                          <p:stCondLst>
                                            <p:cond delay="0"/>
                                          </p:stCondLst>
                                        </p:cTn>
                                        <p:tgtEl>
                                          <p:spTgt spid="3"/>
                                        </p:tgtEl>
                                        <p:attrNameLst>
                                          <p:attrName>r</p:attrName>
                                        </p:attrNameLst>
                                      </p:cBhvr>
                                    </p:animRot>
                                    <p:animRot by="-240000">
                                      <p:cBhvr>
                                        <p:cTn id="21" dur="200" fill="hold">
                                          <p:stCondLst>
                                            <p:cond delay="200"/>
                                          </p:stCondLst>
                                        </p:cTn>
                                        <p:tgtEl>
                                          <p:spTgt spid="3"/>
                                        </p:tgtEl>
                                        <p:attrNameLst>
                                          <p:attrName>r</p:attrName>
                                        </p:attrNameLst>
                                      </p:cBhvr>
                                    </p:animRot>
                                    <p:animRot by="240000">
                                      <p:cBhvr>
                                        <p:cTn id="22" dur="200" fill="hold">
                                          <p:stCondLst>
                                            <p:cond delay="400"/>
                                          </p:stCondLst>
                                        </p:cTn>
                                        <p:tgtEl>
                                          <p:spTgt spid="3"/>
                                        </p:tgtEl>
                                        <p:attrNameLst>
                                          <p:attrName>r</p:attrName>
                                        </p:attrNameLst>
                                      </p:cBhvr>
                                    </p:animRot>
                                    <p:animRot by="-240000">
                                      <p:cBhvr>
                                        <p:cTn id="23" dur="200" fill="hold">
                                          <p:stCondLst>
                                            <p:cond delay="600"/>
                                          </p:stCondLst>
                                        </p:cTn>
                                        <p:tgtEl>
                                          <p:spTgt spid="3"/>
                                        </p:tgtEl>
                                        <p:attrNameLst>
                                          <p:attrName>r</p:attrName>
                                        </p:attrNameLst>
                                      </p:cBhvr>
                                    </p:animRot>
                                    <p:animRot by="120000">
                                      <p:cBhvr>
                                        <p:cTn id="24" dur="200" fill="hold">
                                          <p:stCondLst>
                                            <p:cond delay="800"/>
                                          </p:stCondLst>
                                        </p:cTn>
                                        <p:tgtEl>
                                          <p:spTgt spid="3"/>
                                        </p:tgtEl>
                                        <p:attrNameLst>
                                          <p:attrName>r</p:attrName>
                                        </p:attrNameLst>
                                      </p:cBhvr>
                                    </p:animRot>
                                  </p:childTnLst>
                                </p:cTn>
                              </p:par>
                              <p:par>
                                <p:cTn id="25" presetID="32" presetClass="emph" presetSubtype="0" repeatCount="indefinite" fill="hold" nodeType="withEffect">
                                  <p:stCondLst>
                                    <p:cond delay="0"/>
                                  </p:stCondLst>
                                  <p:endCondLst>
                                    <p:cond evt="onNext" delay="0">
                                      <p:tgtEl>
                                        <p:sldTgt/>
                                      </p:tgtEl>
                                    </p:cond>
                                  </p:endCondLst>
                                  <p:childTnLst>
                                    <p:animRot by="120000">
                                      <p:cBhvr>
                                        <p:cTn id="26" dur="100" fill="hold">
                                          <p:stCondLst>
                                            <p:cond delay="0"/>
                                          </p:stCondLst>
                                        </p:cTn>
                                        <p:tgtEl>
                                          <p:spTgt spid="6"/>
                                        </p:tgtEl>
                                        <p:attrNameLst>
                                          <p:attrName>r</p:attrName>
                                        </p:attrNameLst>
                                      </p:cBhvr>
                                    </p:animRot>
                                    <p:animRot by="-240000">
                                      <p:cBhvr>
                                        <p:cTn id="27" dur="200" fill="hold">
                                          <p:stCondLst>
                                            <p:cond delay="200"/>
                                          </p:stCondLst>
                                        </p:cTn>
                                        <p:tgtEl>
                                          <p:spTgt spid="6"/>
                                        </p:tgtEl>
                                        <p:attrNameLst>
                                          <p:attrName>r</p:attrName>
                                        </p:attrNameLst>
                                      </p:cBhvr>
                                    </p:animRot>
                                    <p:animRot by="240000">
                                      <p:cBhvr>
                                        <p:cTn id="28" dur="200" fill="hold">
                                          <p:stCondLst>
                                            <p:cond delay="400"/>
                                          </p:stCondLst>
                                        </p:cTn>
                                        <p:tgtEl>
                                          <p:spTgt spid="6"/>
                                        </p:tgtEl>
                                        <p:attrNameLst>
                                          <p:attrName>r</p:attrName>
                                        </p:attrNameLst>
                                      </p:cBhvr>
                                    </p:animRot>
                                    <p:animRot by="-240000">
                                      <p:cBhvr>
                                        <p:cTn id="29" dur="200" fill="hold">
                                          <p:stCondLst>
                                            <p:cond delay="600"/>
                                          </p:stCondLst>
                                        </p:cTn>
                                        <p:tgtEl>
                                          <p:spTgt spid="6"/>
                                        </p:tgtEl>
                                        <p:attrNameLst>
                                          <p:attrName>r</p:attrName>
                                        </p:attrNameLst>
                                      </p:cBhvr>
                                    </p:animRot>
                                    <p:animRot by="120000">
                                      <p:cBhvr>
                                        <p:cTn id="3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96"/>
                    </p:tgtEl>
                  </p:cond>
                </p:stCondLst>
                <p:endSync evt="end" delay="0">
                  <p:rtn val="all"/>
                </p:endSync>
                <p:childTnLst>
                  <p:par>
                    <p:cTn id="32" fill="hold">
                      <p:stCondLst>
                        <p:cond delay="0"/>
                      </p:stCondLst>
                      <p:childTnLst>
                        <p:par>
                          <p:cTn id="33" fill="hold">
                            <p:stCondLst>
                              <p:cond delay="0"/>
                            </p:stCondLst>
                            <p:childTnLst>
                              <p:par>
                                <p:cTn id="34" presetID="47" presetClass="exit" presetSubtype="0" fill="hold" nodeType="clickEffect">
                                  <p:stCondLst>
                                    <p:cond delay="0"/>
                                  </p:stCondLst>
                                  <p:childTnLst>
                                    <p:animEffect transition="out" filter="fade">
                                      <p:cBhvr>
                                        <p:cTn id="35" dur="1000"/>
                                        <p:tgtEl>
                                          <p:spTgt spid="196"/>
                                        </p:tgtEl>
                                      </p:cBhvr>
                                    </p:animEffect>
                                    <p:anim calcmode="lin" valueType="num">
                                      <p:cBhvr>
                                        <p:cTn id="36" dur="1000"/>
                                        <p:tgtEl>
                                          <p:spTgt spid="196"/>
                                        </p:tgtEl>
                                        <p:attrNameLst>
                                          <p:attrName>ppt_x</p:attrName>
                                        </p:attrNameLst>
                                      </p:cBhvr>
                                      <p:tavLst>
                                        <p:tav tm="0">
                                          <p:val>
                                            <p:strVal val="ppt_x"/>
                                          </p:val>
                                        </p:tav>
                                        <p:tav tm="100000">
                                          <p:val>
                                            <p:strVal val="ppt_x"/>
                                          </p:val>
                                        </p:tav>
                                      </p:tavLst>
                                    </p:anim>
                                    <p:anim calcmode="lin" valueType="num">
                                      <p:cBhvr>
                                        <p:cTn id="37" dur="1000"/>
                                        <p:tgtEl>
                                          <p:spTgt spid="196"/>
                                        </p:tgtEl>
                                        <p:attrNameLst>
                                          <p:attrName>ppt_y</p:attrName>
                                        </p:attrNameLst>
                                      </p:cBhvr>
                                      <p:tavLst>
                                        <p:tav tm="0">
                                          <p:val>
                                            <p:strVal val="ppt_y"/>
                                          </p:val>
                                        </p:tav>
                                        <p:tav tm="100000">
                                          <p:val>
                                            <p:strVal val="ppt_y-.1"/>
                                          </p:val>
                                        </p:tav>
                                      </p:tavLst>
                                    </p:anim>
                                    <p:set>
                                      <p:cBhvr>
                                        <p:cTn id="38" dur="1" fill="hold">
                                          <p:stCondLst>
                                            <p:cond delay="999"/>
                                          </p:stCondLst>
                                        </p:cTn>
                                        <p:tgtEl>
                                          <p:spTgt spid="196"/>
                                        </p:tgtEl>
                                        <p:attrNameLst>
                                          <p:attrName>style.visibility</p:attrName>
                                        </p:attrNameLst>
                                      </p:cBhvr>
                                      <p:to>
                                        <p:strVal val="hidden"/>
                                      </p:to>
                                    </p:set>
                                  </p:childTnLst>
                                </p:cTn>
                              </p:par>
                            </p:childTnLst>
                          </p:cTn>
                        </p:par>
                      </p:childTnLst>
                    </p:cTn>
                  </p:par>
                </p:childTnLst>
              </p:cTn>
              <p:nextCondLst>
                <p:cond evt="onClick" delay="0">
                  <p:tgtEl>
                    <p:spTgt spid="196"/>
                  </p:tgtEl>
                </p:cond>
              </p:nextCondLst>
            </p:seq>
            <p:seq concurrent="1" nextAc="seek">
              <p:cTn id="39" restart="whenNotActive" fill="hold" evtFilter="cancelBubble" nodeType="interactiveSeq">
                <p:stCondLst>
                  <p:cond evt="onClick" delay="0">
                    <p:tgtEl>
                      <p:spTgt spid="198"/>
                    </p:tgtEl>
                  </p:cond>
                </p:stCondLst>
                <p:endSync evt="end" delay="0">
                  <p:rtn val="all"/>
                </p:endSync>
                <p:childTnLst>
                  <p:par>
                    <p:cTn id="40" fill="hold">
                      <p:stCondLst>
                        <p:cond delay="0"/>
                      </p:stCondLst>
                      <p:childTnLst>
                        <p:par>
                          <p:cTn id="41" fill="hold">
                            <p:stCondLst>
                              <p:cond delay="0"/>
                            </p:stCondLst>
                            <p:childTnLst>
                              <p:par>
                                <p:cTn id="42" presetID="47" presetClass="exit" presetSubtype="0" fill="hold" nodeType="clickEffect">
                                  <p:stCondLst>
                                    <p:cond delay="0"/>
                                  </p:stCondLst>
                                  <p:childTnLst>
                                    <p:animEffect transition="out" filter="fade">
                                      <p:cBhvr>
                                        <p:cTn id="43" dur="1000"/>
                                        <p:tgtEl>
                                          <p:spTgt spid="198"/>
                                        </p:tgtEl>
                                      </p:cBhvr>
                                    </p:animEffect>
                                    <p:anim calcmode="lin" valueType="num">
                                      <p:cBhvr>
                                        <p:cTn id="44" dur="1000"/>
                                        <p:tgtEl>
                                          <p:spTgt spid="198"/>
                                        </p:tgtEl>
                                        <p:attrNameLst>
                                          <p:attrName>ppt_x</p:attrName>
                                        </p:attrNameLst>
                                      </p:cBhvr>
                                      <p:tavLst>
                                        <p:tav tm="0">
                                          <p:val>
                                            <p:strVal val="ppt_x"/>
                                          </p:val>
                                        </p:tav>
                                        <p:tav tm="100000">
                                          <p:val>
                                            <p:strVal val="ppt_x"/>
                                          </p:val>
                                        </p:tav>
                                      </p:tavLst>
                                    </p:anim>
                                    <p:anim calcmode="lin" valueType="num">
                                      <p:cBhvr>
                                        <p:cTn id="45" dur="1000"/>
                                        <p:tgtEl>
                                          <p:spTgt spid="198"/>
                                        </p:tgtEl>
                                        <p:attrNameLst>
                                          <p:attrName>ppt_y</p:attrName>
                                        </p:attrNameLst>
                                      </p:cBhvr>
                                      <p:tavLst>
                                        <p:tav tm="0">
                                          <p:val>
                                            <p:strVal val="ppt_y"/>
                                          </p:val>
                                        </p:tav>
                                        <p:tav tm="100000">
                                          <p:val>
                                            <p:strVal val="ppt_y-.1"/>
                                          </p:val>
                                        </p:tav>
                                      </p:tavLst>
                                    </p:anim>
                                    <p:set>
                                      <p:cBhvr>
                                        <p:cTn id="46" dur="1" fill="hold">
                                          <p:stCondLst>
                                            <p:cond delay="999"/>
                                          </p:stCondLst>
                                        </p:cTn>
                                        <p:tgtEl>
                                          <p:spTgt spid="198"/>
                                        </p:tgtEl>
                                        <p:attrNameLst>
                                          <p:attrName>style.visibility</p:attrName>
                                        </p:attrNameLst>
                                      </p:cBhvr>
                                      <p:to>
                                        <p:strVal val="hidden"/>
                                      </p:to>
                                    </p:set>
                                  </p:childTnLst>
                                </p:cTn>
                              </p:par>
                            </p:childTnLst>
                          </p:cTn>
                        </p:par>
                      </p:childTnLst>
                    </p:cTn>
                  </p:par>
                </p:childTnLst>
              </p:cTn>
              <p:nextCondLst>
                <p:cond evt="onClick" delay="0">
                  <p:tgtEl>
                    <p:spTgt spid="198"/>
                  </p:tgtEl>
                </p:cond>
              </p:nextCondLst>
            </p:seq>
            <p:seq concurrent="1" nextAc="seek">
              <p:cTn id="47" restart="whenNotActive" fill="hold" evtFilter="cancelBubble" nodeType="interactiveSeq">
                <p:stCondLst>
                  <p:cond evt="onClick" delay="0">
                    <p:tgtEl>
                      <p:spTgt spid="6"/>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6"/>
                                        </p:tgtEl>
                                      </p:cBhvr>
                                    </p:animEffect>
                                    <p:anim calcmode="lin" valueType="num">
                                      <p:cBhvr>
                                        <p:cTn id="52" dur="1000"/>
                                        <p:tgtEl>
                                          <p:spTgt spid="6"/>
                                        </p:tgtEl>
                                        <p:attrNameLst>
                                          <p:attrName>ppt_x</p:attrName>
                                        </p:attrNameLst>
                                      </p:cBhvr>
                                      <p:tavLst>
                                        <p:tav tm="0">
                                          <p:val>
                                            <p:strVal val="ppt_x"/>
                                          </p:val>
                                        </p:tav>
                                        <p:tav tm="100000">
                                          <p:val>
                                            <p:strVal val="ppt_x"/>
                                          </p:val>
                                        </p:tav>
                                      </p:tavLst>
                                    </p:anim>
                                    <p:anim calcmode="lin" valueType="num">
                                      <p:cBhvr>
                                        <p:cTn id="53" dur="1000"/>
                                        <p:tgtEl>
                                          <p:spTgt spid="6"/>
                                        </p:tgtEl>
                                        <p:attrNameLst>
                                          <p:attrName>ppt_y</p:attrName>
                                        </p:attrNameLst>
                                      </p:cBhvr>
                                      <p:tavLst>
                                        <p:tav tm="0">
                                          <p:val>
                                            <p:strVal val="ppt_y"/>
                                          </p:val>
                                        </p:tav>
                                        <p:tav tm="100000">
                                          <p:val>
                                            <p:strVal val="ppt_y-.1"/>
                                          </p:val>
                                        </p:tav>
                                      </p:tavLst>
                                    </p:anim>
                                    <p:set>
                                      <p:cBhvr>
                                        <p:cTn id="54"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D1256-1B68-4992-91E1-395BC5FAE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id="{22D1B420-B24E-49E7-BDDF-C7AAF097D0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2057" y="2648621"/>
            <a:ext cx="2886319" cy="2886319"/>
          </a:xfrm>
          <a:prstGeom prst="rect">
            <a:avLst/>
          </a:prstGeom>
        </p:spPr>
      </p:pic>
      <p:pic>
        <p:nvPicPr>
          <p:cNvPr id="17" name="Picture 16">
            <a:extLst>
              <a:ext uri="{FF2B5EF4-FFF2-40B4-BE49-F238E27FC236}">
                <a16:creationId xmlns:a16="http://schemas.microsoft.com/office/drawing/2014/main" id="{C96E4A0C-3B66-460B-BF9E-94A793571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439304">
            <a:off x="652971" y="-306481"/>
            <a:ext cx="2354941" cy="2876912"/>
          </a:xfrm>
          <a:prstGeom prst="rect">
            <a:avLst/>
          </a:prstGeom>
        </p:spPr>
      </p:pic>
      <p:grpSp>
        <p:nvGrpSpPr>
          <p:cNvPr id="4" name="Group 3">
            <a:extLst>
              <a:ext uri="{FF2B5EF4-FFF2-40B4-BE49-F238E27FC236}">
                <a16:creationId xmlns:a16="http://schemas.microsoft.com/office/drawing/2014/main" id="{F34CB585-8E12-6496-0973-21275BD9477A}"/>
              </a:ext>
            </a:extLst>
          </p:cNvPr>
          <p:cNvGrpSpPr/>
          <p:nvPr/>
        </p:nvGrpSpPr>
        <p:grpSpPr>
          <a:xfrm>
            <a:off x="1929773" y="115784"/>
            <a:ext cx="7296150" cy="3952875"/>
            <a:chOff x="6728" y="7172"/>
            <a:chExt cx="11490" cy="6225"/>
          </a:xfrm>
        </p:grpSpPr>
        <p:pic>
          <p:nvPicPr>
            <p:cNvPr id="9" name="图片 8" descr="图片包含 电视&#10;&#10;自动生成的说明">
              <a:extLst>
                <a:ext uri="{FF2B5EF4-FFF2-40B4-BE49-F238E27FC236}">
                  <a16:creationId xmlns:a16="http://schemas.microsoft.com/office/drawing/2014/main" id="{554A77B7-B992-65A1-F1AB-157E2BB57B5B}"/>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6728" y="7172"/>
              <a:ext cx="11490" cy="6225"/>
            </a:xfrm>
            <a:prstGeom prst="rect">
              <a:avLst/>
            </a:prstGeom>
          </p:spPr>
        </p:pic>
        <p:pic>
          <p:nvPicPr>
            <p:cNvPr id="11" name="Picture 10" descr="Picture14">
              <a:extLst>
                <a:ext uri="{FF2B5EF4-FFF2-40B4-BE49-F238E27FC236}">
                  <a16:creationId xmlns:a16="http://schemas.microsoft.com/office/drawing/2014/main" id="{65396961-ACC7-96FD-A78D-39754073924D}"/>
                </a:ext>
              </a:extLst>
            </p:cNvPr>
            <p:cNvPicPr>
              <a:picLocks noChangeAspect="1"/>
            </p:cNvPicPr>
            <p:nvPr/>
          </p:nvPicPr>
          <p:blipFill>
            <a:blip r:embed="rId7"/>
            <a:stretch>
              <a:fillRect/>
            </a:stretch>
          </p:blipFill>
          <p:spPr>
            <a:xfrm>
              <a:off x="11240" y="9038"/>
              <a:ext cx="3485" cy="1411"/>
            </a:xfrm>
            <a:prstGeom prst="rect">
              <a:avLst/>
            </a:prstGeom>
          </p:spPr>
        </p:pic>
      </p:grpSp>
      <p:sp>
        <p:nvSpPr>
          <p:cNvPr id="13" name="Text Box 25">
            <a:extLst>
              <a:ext uri="{FF2B5EF4-FFF2-40B4-BE49-F238E27FC236}">
                <a16:creationId xmlns:a16="http://schemas.microsoft.com/office/drawing/2014/main" id="{8AD2C546-A2E8-A6FD-9CCF-7235F087987F}"/>
              </a:ext>
            </a:extLst>
          </p:cNvPr>
          <p:cNvSpPr txBox="1"/>
          <p:nvPr/>
        </p:nvSpPr>
        <p:spPr>
          <a:xfrm>
            <a:off x="4067894" y="2264167"/>
            <a:ext cx="3884303"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000" dirty="0" err="1">
                <a:solidFill>
                  <a:srgbClr val="FF0000"/>
                </a:solidFill>
                <a:latin typeface="iCiel Cadena" panose="02000503000000020004" charset="0"/>
                <a:cs typeface="iCiel Cadena" panose="02000503000000020004" charset="0"/>
              </a:rPr>
              <a:t>Khám</a:t>
            </a:r>
            <a:r>
              <a:rPr lang="en-US" sz="4000" dirty="0">
                <a:solidFill>
                  <a:srgbClr val="FF0000"/>
                </a:solidFill>
                <a:latin typeface="iCiel Cadena" panose="02000503000000020004" charset="0"/>
                <a:cs typeface="iCiel Cadena" panose="02000503000000020004" charset="0"/>
              </a:rPr>
              <a:t> </a:t>
            </a:r>
            <a:r>
              <a:rPr lang="en-US" sz="4000" dirty="0" err="1">
                <a:solidFill>
                  <a:srgbClr val="FF0000"/>
                </a:solidFill>
                <a:latin typeface="iCiel Cadena" panose="02000503000000020004" charset="0"/>
                <a:cs typeface="iCiel Cadena" panose="02000503000000020004" charset="0"/>
              </a:rPr>
              <a:t>phá</a:t>
            </a:r>
            <a:r>
              <a:rPr lang="en-US" sz="4000" dirty="0">
                <a:solidFill>
                  <a:srgbClr val="FF0000"/>
                </a:solidFill>
                <a:latin typeface="iCiel Cadena" panose="02000503000000020004" charset="0"/>
                <a:cs typeface="iCiel Cadena" panose="02000503000000020004" charset="0"/>
              </a:rPr>
              <a:t> </a:t>
            </a:r>
            <a:r>
              <a:rPr kumimoji="0" lang="en-US" sz="4000" b="0" i="0" u="none" strike="noStrike" kern="1200" cap="none" spc="0" normalizeH="0" baseline="0" noProof="0" dirty="0">
                <a:ln>
                  <a:noFill/>
                </a:ln>
                <a:solidFill>
                  <a:srgbClr val="FF0000"/>
                </a:solidFill>
                <a:effectLst/>
                <a:uLnTx/>
                <a:uFillTx/>
                <a:latin typeface="iCiel Cadena" panose="02000503000000020004" charset="0"/>
                <a:ea typeface="+mn-ea"/>
                <a:cs typeface="iCiel Cadena" panose="02000503000000020004" charset="0"/>
              </a:rPr>
              <a:t>Sao </a:t>
            </a:r>
            <a:r>
              <a:rPr kumimoji="0" lang="en-US" sz="4000" b="0" i="0" u="none" strike="noStrike" kern="1200" cap="none" spc="0" normalizeH="0" baseline="0" noProof="0" dirty="0" err="1">
                <a:ln>
                  <a:noFill/>
                </a:ln>
                <a:solidFill>
                  <a:srgbClr val="FF0000"/>
                </a:solidFill>
                <a:effectLst/>
                <a:uLnTx/>
                <a:uFillTx/>
                <a:latin typeface="iCiel Cadena" panose="02000503000000020004" charset="0"/>
                <a:ea typeface="+mn-ea"/>
                <a:cs typeface="iCiel Cadena" panose="02000503000000020004" charset="0"/>
              </a:rPr>
              <a:t>Thiên</a:t>
            </a:r>
            <a:r>
              <a:rPr kumimoji="0" lang="en-US" sz="4000" b="0" i="0" u="none" strike="noStrike" kern="1200" cap="none" spc="0" normalizeH="0" baseline="0" noProof="0" dirty="0">
                <a:ln>
                  <a:noFill/>
                </a:ln>
                <a:solidFill>
                  <a:srgbClr val="FF0000"/>
                </a:solidFill>
                <a:effectLst/>
                <a:uLnTx/>
                <a:uFillTx/>
                <a:latin typeface="iCiel Cadena" panose="02000503000000020004" charset="0"/>
                <a:ea typeface="+mn-ea"/>
                <a:cs typeface="iCiel Cadena" panose="02000503000000020004" charset="0"/>
              </a:rPr>
              <a:t> </a:t>
            </a:r>
            <a:r>
              <a:rPr kumimoji="0" lang="en-US" sz="4000" b="0" i="0" u="none" strike="noStrike" kern="1200" cap="none" spc="0" normalizeH="0" baseline="0" noProof="0" dirty="0" err="1">
                <a:ln>
                  <a:noFill/>
                </a:ln>
                <a:solidFill>
                  <a:srgbClr val="FF0000"/>
                </a:solidFill>
                <a:effectLst/>
                <a:uLnTx/>
                <a:uFillTx/>
                <a:latin typeface="iCiel Cadena" panose="02000503000000020004" charset="0"/>
                <a:ea typeface="+mn-ea"/>
                <a:cs typeface="iCiel Cadena" panose="02000503000000020004" charset="0"/>
              </a:rPr>
              <a:t>Vương</a:t>
            </a:r>
            <a:endParaRPr kumimoji="0" lang="en-US" sz="4000" b="0" i="0" u="none" strike="noStrike" kern="1200" cap="none" spc="0" normalizeH="0" baseline="0" noProof="0" dirty="0">
              <a:ln>
                <a:noFill/>
              </a:ln>
              <a:solidFill>
                <a:srgbClr val="FF0000"/>
              </a:solidFill>
              <a:effectLst/>
              <a:uLnTx/>
              <a:uFillTx/>
              <a:latin typeface="iCiel Cadena" panose="02000503000000020004" charset="0"/>
              <a:ea typeface="+mn-ea"/>
              <a:cs typeface="iCiel Cadena" panose="02000503000000020004" charset="0"/>
            </a:endParaRPr>
          </a:p>
        </p:txBody>
      </p:sp>
      <p:grpSp>
        <p:nvGrpSpPr>
          <p:cNvPr id="14" name="Group 13">
            <a:extLst>
              <a:ext uri="{FF2B5EF4-FFF2-40B4-BE49-F238E27FC236}">
                <a16:creationId xmlns:a16="http://schemas.microsoft.com/office/drawing/2014/main" id="{B4FDBEF9-7813-D9E6-BAD1-3BB497B88FFE}"/>
              </a:ext>
            </a:extLst>
          </p:cNvPr>
          <p:cNvGrpSpPr/>
          <p:nvPr/>
        </p:nvGrpSpPr>
        <p:grpSpPr>
          <a:xfrm>
            <a:off x="2568539" y="4793661"/>
            <a:ext cx="8979613" cy="1668888"/>
            <a:chOff x="6856" y="7538"/>
            <a:chExt cx="24894" cy="7481"/>
          </a:xfrm>
          <a:solidFill>
            <a:srgbClr val="FFE6E8"/>
          </a:solidFill>
        </p:grpSpPr>
        <p:sp>
          <p:nvSpPr>
            <p:cNvPr id="15" name="Rounded Rectangular Callout 2">
              <a:extLst>
                <a:ext uri="{FF2B5EF4-FFF2-40B4-BE49-F238E27FC236}">
                  <a16:creationId xmlns:a16="http://schemas.microsoft.com/office/drawing/2014/main" id="{C521C366-3A6C-3911-D7D2-480F1BB38A11}"/>
                </a:ext>
              </a:extLst>
            </p:cNvPr>
            <p:cNvSpPr/>
            <p:nvPr/>
          </p:nvSpPr>
          <p:spPr>
            <a:xfrm>
              <a:off x="6856" y="7538"/>
              <a:ext cx="24894" cy="7481"/>
            </a:xfrm>
            <a:prstGeom prst="wedgeRoundRectCallout">
              <a:avLst>
                <a:gd name="adj1" fmla="val -30633"/>
                <a:gd name="adj2" fmla="val 43446"/>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 Box 27">
              <a:extLst>
                <a:ext uri="{FF2B5EF4-FFF2-40B4-BE49-F238E27FC236}">
                  <a16:creationId xmlns:a16="http://schemas.microsoft.com/office/drawing/2014/main" id="{8508D70B-382A-A45E-256A-53F4C27DA2A4}"/>
                </a:ext>
              </a:extLst>
            </p:cNvPr>
            <p:cNvSpPr txBox="1"/>
            <p:nvPr/>
          </p:nvSpPr>
          <p:spPr>
            <a:xfrm>
              <a:off x="7286" y="7815"/>
              <a:ext cx="23695" cy="5741"/>
            </a:xfrm>
            <a:prstGeom prst="rect">
              <a:avLst/>
            </a:prstGeom>
            <a:grpFill/>
            <a:ln>
              <a:noFill/>
              <a:prstDash val="dash"/>
            </a:ln>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lang="en-US" sz="3600" b="1" dirty="0" err="1">
                  <a:solidFill>
                    <a:prstClr val="black"/>
                  </a:solidFill>
                  <a:latin typeface="Calibri" panose="020F0502020204030204" charset="0"/>
                  <a:cs typeface="Calibri" panose="020F0502020204030204" charset="0"/>
                </a:rPr>
                <a:t>Thử</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thách</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cuối</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cùng</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trong</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ngày</a:t>
              </a:r>
              <a:r>
                <a:rPr lang="en-US" sz="3600" b="1" dirty="0">
                  <a:solidFill>
                    <a:prstClr val="black"/>
                  </a:solidFill>
                  <a:latin typeface="Calibri" panose="020F0502020204030204" charset="0"/>
                  <a:cs typeface="Calibri" panose="020F0502020204030204" charset="0"/>
                </a:rPr>
                <a:t> </a:t>
              </a:r>
              <a:r>
                <a:rPr lang="en-US" sz="3600" b="1" err="1">
                  <a:solidFill>
                    <a:prstClr val="black"/>
                  </a:solidFill>
                  <a:latin typeface="Calibri" panose="020F0502020204030204" charset="0"/>
                  <a:cs typeface="Calibri" panose="020F0502020204030204" charset="0"/>
                </a:rPr>
                <a:t>hôm</a:t>
              </a:r>
              <a:r>
                <a:rPr lang="en-US" sz="3600" b="1">
                  <a:solidFill>
                    <a:prstClr val="black"/>
                  </a:solidFill>
                  <a:latin typeface="Calibri" panose="020F0502020204030204" charset="0"/>
                  <a:cs typeface="Calibri" panose="020F0502020204030204" charset="0"/>
                </a:rPr>
                <a:t> nay là BT 3,  hãy </a:t>
              </a:r>
              <a:r>
                <a:rPr lang="en-US" sz="3600" b="1" dirty="0" err="1">
                  <a:solidFill>
                    <a:prstClr val="black"/>
                  </a:solidFill>
                  <a:latin typeface="Calibri" panose="020F0502020204030204" charset="0"/>
                  <a:cs typeface="Calibri" panose="020F0502020204030204" charset="0"/>
                </a:rPr>
                <a:t>cùng</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mình</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giải</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bài</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tập</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này</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nhé</a:t>
              </a:r>
              <a:r>
                <a:rPr lang="en-US" sz="3600" b="1" dirty="0">
                  <a:solidFill>
                    <a:prstClr val="black"/>
                  </a:solidFill>
                  <a:latin typeface="Calibri" panose="020F0502020204030204" charset="0"/>
                  <a:cs typeface="Calibri" panose="020F0502020204030204" charset="0"/>
                </a:rPr>
                <a:t>!</a:t>
              </a:r>
              <a:endPar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grpSp>
    </p:spTree>
    <p:extLst>
      <p:ext uri="{BB962C8B-B14F-4D97-AF65-F5344CB8AC3E}">
        <p14:creationId xmlns:p14="http://schemas.microsoft.com/office/powerpoint/2010/main" val="40132018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D1256-1B68-4992-91E1-395BC5FAE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id="{22D1B420-B24E-49E7-BDDF-C7AAF097D0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2057" y="2648621"/>
            <a:ext cx="2886319" cy="2886319"/>
          </a:xfrm>
          <a:prstGeom prst="rect">
            <a:avLst/>
          </a:prstGeom>
        </p:spPr>
      </p:pic>
      <p:pic>
        <p:nvPicPr>
          <p:cNvPr id="17" name="Picture 16">
            <a:extLst>
              <a:ext uri="{FF2B5EF4-FFF2-40B4-BE49-F238E27FC236}">
                <a16:creationId xmlns:a16="http://schemas.microsoft.com/office/drawing/2014/main" id="{C96E4A0C-3B66-460B-BF9E-94A793571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439304">
            <a:off x="652971" y="-306481"/>
            <a:ext cx="2354941" cy="2876912"/>
          </a:xfrm>
          <a:prstGeom prst="rect">
            <a:avLst/>
          </a:prstGeom>
        </p:spPr>
      </p:pic>
      <p:grpSp>
        <p:nvGrpSpPr>
          <p:cNvPr id="2" name="Group 1">
            <a:extLst>
              <a:ext uri="{FF2B5EF4-FFF2-40B4-BE49-F238E27FC236}">
                <a16:creationId xmlns:a16="http://schemas.microsoft.com/office/drawing/2014/main" id="{62C9EA6F-FD9B-E093-71F0-209E0AE884E3}"/>
              </a:ext>
            </a:extLst>
          </p:cNvPr>
          <p:cNvGrpSpPr/>
          <p:nvPr/>
        </p:nvGrpSpPr>
        <p:grpSpPr>
          <a:xfrm rot="11258933">
            <a:off x="1809709" y="328645"/>
            <a:ext cx="11948592" cy="5580278"/>
            <a:chOff x="-2916" y="5691"/>
            <a:chExt cx="10464" cy="7930"/>
          </a:xfrm>
        </p:grpSpPr>
        <p:pic>
          <p:nvPicPr>
            <p:cNvPr id="3" name="图片 8" descr="图片包含 电视&#10;&#10;自动生成的说明">
              <a:extLst>
                <a:ext uri="{FF2B5EF4-FFF2-40B4-BE49-F238E27FC236}">
                  <a16:creationId xmlns:a16="http://schemas.microsoft.com/office/drawing/2014/main" id="{AAA54A1F-D97F-DA4E-4B9C-67488B2D29AB}"/>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2916" y="5691"/>
              <a:ext cx="10464" cy="7930"/>
            </a:xfrm>
            <a:prstGeom prst="rect">
              <a:avLst/>
            </a:prstGeom>
          </p:spPr>
        </p:pic>
        <p:sp>
          <p:nvSpPr>
            <p:cNvPr id="6" name="Text Box 24">
              <a:extLst>
                <a:ext uri="{FF2B5EF4-FFF2-40B4-BE49-F238E27FC236}">
                  <a16:creationId xmlns:a16="http://schemas.microsoft.com/office/drawing/2014/main" id="{E76A441E-99EE-CF4B-D81B-59CEED091CAB}"/>
                </a:ext>
              </a:extLst>
            </p:cNvPr>
            <p:cNvSpPr txBox="1"/>
            <p:nvPr/>
          </p:nvSpPr>
          <p:spPr>
            <a:xfrm rot="10736691">
              <a:off x="-516" y="8825"/>
              <a:ext cx="6401" cy="3630"/>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vi-VN" sz="3200" b="1" i="0" dirty="0">
                  <a:solidFill>
                    <a:srgbClr val="002060"/>
                  </a:solidFill>
                  <a:effectLst/>
                  <a:latin typeface="Calibri" panose="020F0502020204030204" pitchFamily="34" charset="0"/>
                  <a:cs typeface="Calibri" panose="020F0502020204030204" pitchFamily="34" charset="0"/>
                </a:rPr>
                <a:t>Sao Thiên Vương là hành tinh đầu tiên trong Hệ Mặt trời được phát hiện chỉ bằng kính thiên văn. Nhà thiên văn học người Đức William Herschel là người đã phát hiện ra hành tinh này vào năm 1781.</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128135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14E95150-A055-9055-77D5-12FE3306142B}"/>
              </a:ext>
            </a:extLst>
          </p:cNvPr>
          <p:cNvPicPr>
            <a:picLocks noChangeAspect="1"/>
          </p:cNvPicPr>
          <p:nvPr/>
        </p:nvPicPr>
        <p:blipFill>
          <a:blip r:embed="rId5"/>
          <a:stretch>
            <a:fillRect/>
          </a:stretch>
        </p:blipFill>
        <p:spPr>
          <a:xfrm>
            <a:off x="174661" y="0"/>
            <a:ext cx="11866651" cy="6858000"/>
          </a:xfrm>
          <a:prstGeom prst="rect">
            <a:avLst/>
          </a:prstGeom>
        </p:spPr>
      </p:pic>
      <p:grpSp>
        <p:nvGrpSpPr>
          <p:cNvPr id="2" name="Group 1">
            <a:extLst>
              <a:ext uri="{FF2B5EF4-FFF2-40B4-BE49-F238E27FC236}">
                <a16:creationId xmlns:a16="http://schemas.microsoft.com/office/drawing/2014/main" id="{FAD37EB5-AA1C-AB06-EA15-1A00F242B5ED}"/>
              </a:ext>
            </a:extLst>
          </p:cNvPr>
          <p:cNvGrpSpPr/>
          <p:nvPr/>
        </p:nvGrpSpPr>
        <p:grpSpPr>
          <a:xfrm>
            <a:off x="244846" y="286350"/>
            <a:ext cx="10995025" cy="1307465"/>
            <a:chOff x="191" y="680"/>
            <a:chExt cx="17315" cy="2059"/>
          </a:xfrm>
        </p:grpSpPr>
        <p:sp>
          <p:nvSpPr>
            <p:cNvPr id="4" name="Text Box 421">
              <a:extLst>
                <a:ext uri="{FF2B5EF4-FFF2-40B4-BE49-F238E27FC236}">
                  <a16:creationId xmlns:a16="http://schemas.microsoft.com/office/drawing/2014/main" id="{1682AD93-3F93-069D-8BEE-DED22F4EE3F3}"/>
                </a:ext>
              </a:extLst>
            </p:cNvPr>
            <p:cNvSpPr txBox="1"/>
            <p:nvPr/>
          </p:nvSpPr>
          <p:spPr>
            <a:xfrm>
              <a:off x="1342" y="794"/>
              <a:ext cx="16164" cy="1945"/>
            </a:xfrm>
            <a:prstGeom prst="rect">
              <a:avLst/>
            </a:prstGeom>
            <a:solidFill>
              <a:srgbClr val="FFFE95"/>
            </a:solidFill>
            <a:ln>
              <a:solidFill>
                <a:srgbClr val="F03829"/>
              </a:solidFill>
            </a:ln>
          </p:spPr>
          <p:txBody>
            <a:bodyPr wrap="square" rtlCol="0">
              <a:spAutoFit/>
            </a:bodyPr>
            <a:lstStyle/>
            <a:p>
              <a:pPr marL="0" marR="0" lvl="0" indent="0" algn="just" defTabSz="4572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Đọc số dân (theo Tổng hợp dữ liệu của Ban Dân số năm 2019) của mỗi nước dưới đây.</a:t>
              </a:r>
              <a:endPar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grpSp>
          <p:nvGrpSpPr>
            <p:cNvPr id="5" name="组合 24">
              <a:extLst>
                <a:ext uri="{FF2B5EF4-FFF2-40B4-BE49-F238E27FC236}">
                  <a16:creationId xmlns:a16="http://schemas.microsoft.com/office/drawing/2014/main" id="{91B016F8-6176-7919-28C0-8D01B3190FBF}"/>
                </a:ext>
              </a:extLst>
            </p:cNvPr>
            <p:cNvGrpSpPr/>
            <p:nvPr/>
          </p:nvGrpSpPr>
          <p:grpSpPr>
            <a:xfrm>
              <a:off x="191" y="680"/>
              <a:ext cx="1334" cy="1210"/>
              <a:chOff x="5846404" y="1619423"/>
              <a:chExt cx="581207" cy="527780"/>
            </a:xfrm>
          </p:grpSpPr>
          <p:sp>
            <p:nvSpPr>
              <p:cNvPr id="9" name="椭圆 26">
                <a:extLst>
                  <a:ext uri="{FF2B5EF4-FFF2-40B4-BE49-F238E27FC236}">
                    <a16:creationId xmlns:a16="http://schemas.microsoft.com/office/drawing/2014/main" id="{61643251-4BA2-8902-BE6D-C209A432A2E9}"/>
                  </a:ext>
                </a:extLst>
              </p:cNvPr>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10" name="文本框 27">
                <a:extLst>
                  <a:ext uri="{FF2B5EF4-FFF2-40B4-BE49-F238E27FC236}">
                    <a16:creationId xmlns:a16="http://schemas.microsoft.com/office/drawing/2014/main" id="{30EE64C6-9FA1-95E1-1C17-DD39496BCC50}"/>
                  </a:ext>
                </a:extLst>
              </p:cNvPr>
              <p:cNvSpPr txBox="1"/>
              <p:nvPr/>
            </p:nvSpPr>
            <p:spPr>
              <a:xfrm>
                <a:off x="5846404" y="1619423"/>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1</a:t>
                </a:r>
              </a:p>
            </p:txBody>
          </p:sp>
        </p:grpSp>
      </p:grpSp>
      <p:pic>
        <p:nvPicPr>
          <p:cNvPr id="12" name="Picture 11">
            <a:extLst>
              <a:ext uri="{FF2B5EF4-FFF2-40B4-BE49-F238E27FC236}">
                <a16:creationId xmlns:a16="http://schemas.microsoft.com/office/drawing/2014/main" id="{C9675E9A-7DCA-D1F3-C83D-FAC657A1257E}"/>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1458288" y="1892479"/>
            <a:ext cx="9563100" cy="2990850"/>
          </a:xfrm>
          <a:prstGeom prst="rect">
            <a:avLst/>
          </a:prstGeom>
        </p:spPr>
      </p:pic>
      <p:grpSp>
        <p:nvGrpSpPr>
          <p:cNvPr id="13" name="Group 12">
            <a:extLst>
              <a:ext uri="{FF2B5EF4-FFF2-40B4-BE49-F238E27FC236}">
                <a16:creationId xmlns:a16="http://schemas.microsoft.com/office/drawing/2014/main" id="{8192D21B-9FE8-4AA4-A8F3-D1E0DBD16F20}"/>
              </a:ext>
            </a:extLst>
          </p:cNvPr>
          <p:cNvGrpSpPr/>
          <p:nvPr/>
        </p:nvGrpSpPr>
        <p:grpSpPr>
          <a:xfrm>
            <a:off x="1500027" y="4978598"/>
            <a:ext cx="3236360" cy="1658406"/>
            <a:chOff x="6856" y="7538"/>
            <a:chExt cx="24894" cy="3760"/>
          </a:xfrm>
          <a:solidFill>
            <a:srgbClr val="FFE6E8"/>
          </a:solidFill>
        </p:grpSpPr>
        <p:sp>
          <p:nvSpPr>
            <p:cNvPr id="14" name="Rounded Rectangular Callout 2">
              <a:extLst>
                <a:ext uri="{FF2B5EF4-FFF2-40B4-BE49-F238E27FC236}">
                  <a16:creationId xmlns:a16="http://schemas.microsoft.com/office/drawing/2014/main" id="{709BC0BB-4058-A836-0D97-6110681F5B7A}"/>
                </a:ext>
              </a:extLst>
            </p:cNvPr>
            <p:cNvSpPr/>
            <p:nvPr/>
          </p:nvSpPr>
          <p:spPr>
            <a:xfrm>
              <a:off x="6856" y="7538"/>
              <a:ext cx="24894" cy="3760"/>
            </a:xfrm>
            <a:prstGeom prst="wedgeRoundRectCallout">
              <a:avLst>
                <a:gd name="adj1" fmla="val -30633"/>
                <a:gd name="adj2" fmla="val 43446"/>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200">
                <a:solidFill>
                  <a:schemeClr val="tx1"/>
                </a:solidFill>
              </a:endParaRPr>
            </a:p>
          </p:txBody>
        </p:sp>
        <p:sp>
          <p:nvSpPr>
            <p:cNvPr id="15" name="Text Box 27">
              <a:extLst>
                <a:ext uri="{FF2B5EF4-FFF2-40B4-BE49-F238E27FC236}">
                  <a16:creationId xmlns:a16="http://schemas.microsoft.com/office/drawing/2014/main" id="{3774629C-B070-DDC2-3F77-CEED5186E07B}"/>
                </a:ext>
              </a:extLst>
            </p:cNvPr>
            <p:cNvSpPr txBox="1"/>
            <p:nvPr/>
          </p:nvSpPr>
          <p:spPr>
            <a:xfrm>
              <a:off x="7286" y="7815"/>
              <a:ext cx="24069" cy="3241"/>
            </a:xfrm>
            <a:prstGeom prst="rect">
              <a:avLst/>
            </a:prstGeom>
            <a:grpFill/>
            <a:ln>
              <a:noFill/>
              <a:prstDash val="dash"/>
            </a:ln>
          </p:spPr>
          <p:txBody>
            <a:bodyPr wrap="square" rtlCol="0">
              <a:spAutoFit/>
            </a:bodyPr>
            <a:lstStyle/>
            <a:p>
              <a:pPr indent="0" algn="just">
                <a:lnSpc>
                  <a:spcPct val="110000"/>
                </a:lnSpc>
                <a:buFont typeface="Arial" panose="020B0604020202020204" pitchFamily="34" charset="0"/>
                <a:buNone/>
              </a:pPr>
              <a:r>
                <a:rPr lang="en-US" sz="2000" b="1" dirty="0">
                  <a:solidFill>
                    <a:srgbClr val="002060"/>
                  </a:solidFill>
                  <a:latin typeface="Cambria" panose="02040503050406030204" pitchFamily="18" charset="0"/>
                  <a:ea typeface="Cambria" panose="02040503050406030204" pitchFamily="18" charset="0"/>
                  <a:cs typeface="Calibri" panose="020F0502020204030204" charset="0"/>
                </a:rPr>
                <a:t>M</a:t>
              </a:r>
              <a:r>
                <a:rPr lang="vi-VN" sz="2000" b="1" dirty="0">
                  <a:solidFill>
                    <a:srgbClr val="002060"/>
                  </a:solidFill>
                  <a:latin typeface="Cambria" panose="02040503050406030204" pitchFamily="18" charset="0"/>
                  <a:ea typeface="Cambria" panose="02040503050406030204" pitchFamily="18" charset="0"/>
                  <a:cs typeface="Calibri" panose="020F0502020204030204" charset="0"/>
                </a:rPr>
                <a:t>ột trăm hai mươi sáu triệu bốn trăm bảy mươi sáu nghìn bốn trăm sáu mươi mốt người.</a:t>
              </a:r>
              <a:endParaRPr lang="en-US" sz="2000" b="1" dirty="0">
                <a:solidFill>
                  <a:srgbClr val="002060"/>
                </a:solidFill>
                <a:latin typeface="Cambria" panose="02040503050406030204" pitchFamily="18" charset="0"/>
                <a:ea typeface="Cambria" panose="02040503050406030204" pitchFamily="18" charset="0"/>
                <a:cs typeface="Calibri" panose="020F0502020204030204" charset="0"/>
              </a:endParaRPr>
            </a:p>
          </p:txBody>
        </p:sp>
      </p:grpSp>
      <p:grpSp>
        <p:nvGrpSpPr>
          <p:cNvPr id="19" name="Group 18">
            <a:extLst>
              <a:ext uri="{FF2B5EF4-FFF2-40B4-BE49-F238E27FC236}">
                <a16:creationId xmlns:a16="http://schemas.microsoft.com/office/drawing/2014/main" id="{B597A315-01B2-8D88-345F-957585AB88D2}"/>
              </a:ext>
            </a:extLst>
          </p:cNvPr>
          <p:cNvGrpSpPr/>
          <p:nvPr/>
        </p:nvGrpSpPr>
        <p:grpSpPr>
          <a:xfrm>
            <a:off x="4931595" y="4978598"/>
            <a:ext cx="3010329" cy="1658406"/>
            <a:chOff x="6856" y="7538"/>
            <a:chExt cx="24894" cy="3760"/>
          </a:xfrm>
          <a:solidFill>
            <a:srgbClr val="FFE6E8"/>
          </a:solidFill>
        </p:grpSpPr>
        <p:sp>
          <p:nvSpPr>
            <p:cNvPr id="28" name="Rounded Rectangular Callout 2">
              <a:extLst>
                <a:ext uri="{FF2B5EF4-FFF2-40B4-BE49-F238E27FC236}">
                  <a16:creationId xmlns:a16="http://schemas.microsoft.com/office/drawing/2014/main" id="{1C5E7E7E-58AE-D950-BD46-4694D0DBEF86}"/>
                </a:ext>
              </a:extLst>
            </p:cNvPr>
            <p:cNvSpPr/>
            <p:nvPr/>
          </p:nvSpPr>
          <p:spPr>
            <a:xfrm>
              <a:off x="6856" y="7538"/>
              <a:ext cx="24894" cy="3760"/>
            </a:xfrm>
            <a:prstGeom prst="wedgeRoundRectCallout">
              <a:avLst>
                <a:gd name="adj1" fmla="val -30633"/>
                <a:gd name="adj2" fmla="val 43446"/>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200">
                <a:solidFill>
                  <a:schemeClr val="tx1"/>
                </a:solidFill>
              </a:endParaRPr>
            </a:p>
          </p:txBody>
        </p:sp>
        <p:sp>
          <p:nvSpPr>
            <p:cNvPr id="29" name="Text Box 27">
              <a:extLst>
                <a:ext uri="{FF2B5EF4-FFF2-40B4-BE49-F238E27FC236}">
                  <a16:creationId xmlns:a16="http://schemas.microsoft.com/office/drawing/2014/main" id="{68F95327-169A-0DD1-0A06-FA0D75DD3B04}"/>
                </a:ext>
              </a:extLst>
            </p:cNvPr>
            <p:cNvSpPr txBox="1"/>
            <p:nvPr/>
          </p:nvSpPr>
          <p:spPr>
            <a:xfrm>
              <a:off x="7286" y="7815"/>
              <a:ext cx="23102" cy="3220"/>
            </a:xfrm>
            <a:prstGeom prst="rect">
              <a:avLst/>
            </a:prstGeom>
            <a:grpFill/>
            <a:ln>
              <a:noFill/>
              <a:prstDash val="dash"/>
            </a:ln>
          </p:spPr>
          <p:txBody>
            <a:bodyPr wrap="square" rtlCol="0">
              <a:spAutoFit/>
            </a:bodyPr>
            <a:lstStyle/>
            <a:p>
              <a:pPr indent="0" algn="just">
                <a:lnSpc>
                  <a:spcPct val="110000"/>
                </a:lnSpc>
                <a:buFont typeface="Arial" panose="020B0604020202020204" pitchFamily="34" charset="0"/>
                <a:buNone/>
              </a:pPr>
              <a:r>
                <a:rPr lang="en-US" sz="2000" b="1" dirty="0">
                  <a:solidFill>
                    <a:srgbClr val="002060"/>
                  </a:solidFill>
                  <a:latin typeface="Cambria" panose="02040503050406030204" pitchFamily="18" charset="0"/>
                  <a:ea typeface="Cambria" panose="02040503050406030204" pitchFamily="18" charset="0"/>
                  <a:cs typeface="Calibri" panose="020F0502020204030204" charset="0"/>
                </a:rPr>
                <a:t>C</a:t>
              </a:r>
              <a:r>
                <a:rPr lang="vi-VN" sz="2000" b="1" dirty="0">
                  <a:solidFill>
                    <a:srgbClr val="002060"/>
                  </a:solidFill>
                  <a:latin typeface="Cambria" panose="02040503050406030204" pitchFamily="18" charset="0"/>
                  <a:ea typeface="Cambria" panose="02040503050406030204" pitchFamily="18" charset="0"/>
                  <a:cs typeface="Calibri" panose="020F0502020204030204" charset="0"/>
                </a:rPr>
                <a:t>hín mươi bảy triệu ba trăm ba mươi tám nghìn năm trăm bảy mươi chín người.</a:t>
              </a:r>
              <a:endParaRPr lang="en-US" sz="2000" b="1" dirty="0">
                <a:solidFill>
                  <a:srgbClr val="002060"/>
                </a:solidFill>
                <a:latin typeface="Cambria" panose="02040503050406030204" pitchFamily="18" charset="0"/>
                <a:ea typeface="Cambria" panose="02040503050406030204" pitchFamily="18" charset="0"/>
                <a:cs typeface="Calibri" panose="020F0502020204030204" charset="0"/>
              </a:endParaRPr>
            </a:p>
          </p:txBody>
        </p:sp>
      </p:grpSp>
      <p:grpSp>
        <p:nvGrpSpPr>
          <p:cNvPr id="30" name="Group 29">
            <a:extLst>
              <a:ext uri="{FF2B5EF4-FFF2-40B4-BE49-F238E27FC236}">
                <a16:creationId xmlns:a16="http://schemas.microsoft.com/office/drawing/2014/main" id="{47E2C78C-5BDC-D844-2CB9-B2CAF43DE4E9}"/>
              </a:ext>
            </a:extLst>
          </p:cNvPr>
          <p:cNvGrpSpPr/>
          <p:nvPr/>
        </p:nvGrpSpPr>
        <p:grpSpPr>
          <a:xfrm>
            <a:off x="8178229" y="4968324"/>
            <a:ext cx="3010329" cy="1658406"/>
            <a:chOff x="6856" y="7538"/>
            <a:chExt cx="24894" cy="3760"/>
          </a:xfrm>
          <a:solidFill>
            <a:srgbClr val="FFE6E8"/>
          </a:solidFill>
        </p:grpSpPr>
        <p:sp>
          <p:nvSpPr>
            <p:cNvPr id="31" name="Rounded Rectangular Callout 2">
              <a:extLst>
                <a:ext uri="{FF2B5EF4-FFF2-40B4-BE49-F238E27FC236}">
                  <a16:creationId xmlns:a16="http://schemas.microsoft.com/office/drawing/2014/main" id="{030E3571-DD5D-E004-11FB-EE26BEA535E1}"/>
                </a:ext>
              </a:extLst>
            </p:cNvPr>
            <p:cNvSpPr/>
            <p:nvPr/>
          </p:nvSpPr>
          <p:spPr>
            <a:xfrm>
              <a:off x="6856" y="7538"/>
              <a:ext cx="24894" cy="3760"/>
            </a:xfrm>
            <a:prstGeom prst="wedgeRoundRectCallout">
              <a:avLst>
                <a:gd name="adj1" fmla="val -30633"/>
                <a:gd name="adj2" fmla="val 43446"/>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200">
                <a:solidFill>
                  <a:schemeClr val="tx1"/>
                </a:solidFill>
              </a:endParaRPr>
            </a:p>
          </p:txBody>
        </p:sp>
        <p:sp>
          <p:nvSpPr>
            <p:cNvPr id="32" name="Text Box 27">
              <a:extLst>
                <a:ext uri="{FF2B5EF4-FFF2-40B4-BE49-F238E27FC236}">
                  <a16:creationId xmlns:a16="http://schemas.microsoft.com/office/drawing/2014/main" id="{4121D454-376F-E852-3C0B-52C822411B16}"/>
                </a:ext>
              </a:extLst>
            </p:cNvPr>
            <p:cNvSpPr txBox="1"/>
            <p:nvPr/>
          </p:nvSpPr>
          <p:spPr>
            <a:xfrm>
              <a:off x="7286" y="7815"/>
              <a:ext cx="23102" cy="3220"/>
            </a:xfrm>
            <a:prstGeom prst="rect">
              <a:avLst/>
            </a:prstGeom>
            <a:grpFill/>
            <a:ln>
              <a:noFill/>
              <a:prstDash val="dash"/>
            </a:ln>
          </p:spPr>
          <p:txBody>
            <a:bodyPr wrap="square" rtlCol="0">
              <a:spAutoFit/>
            </a:bodyPr>
            <a:lstStyle/>
            <a:p>
              <a:pPr indent="0" algn="just">
                <a:lnSpc>
                  <a:spcPct val="110000"/>
                </a:lnSpc>
                <a:buFont typeface="Arial" panose="020B0604020202020204" pitchFamily="34" charset="0"/>
                <a:buNone/>
              </a:pPr>
              <a:r>
                <a:rPr lang="en-US" sz="2000" b="1" dirty="0">
                  <a:solidFill>
                    <a:srgbClr val="002060"/>
                  </a:solidFill>
                  <a:latin typeface="Cambria" panose="02040503050406030204" pitchFamily="18" charset="0"/>
                  <a:ea typeface="Cambria" panose="02040503050406030204" pitchFamily="18" charset="0"/>
                  <a:cs typeface="Calibri" panose="020F0502020204030204" charset="0"/>
                </a:rPr>
                <a:t>H</a:t>
              </a:r>
              <a:r>
                <a:rPr lang="vi-VN" sz="2000" b="1" dirty="0">
                  <a:solidFill>
                    <a:srgbClr val="002060"/>
                  </a:solidFill>
                  <a:latin typeface="Cambria" panose="02040503050406030204" pitchFamily="18" charset="0"/>
                  <a:ea typeface="Cambria" panose="02040503050406030204" pitchFamily="18" charset="0"/>
                  <a:cs typeface="Calibri" panose="020F0502020204030204" charset="0"/>
                </a:rPr>
                <a:t>ai trăm bảy mươi ba triệu năm trăm hai mươi ba nghìn sáu trăm mười lăm người.</a:t>
              </a:r>
              <a:endParaRPr lang="en-US" sz="2000" b="1" dirty="0">
                <a:solidFill>
                  <a:srgbClr val="002060"/>
                </a:solidFill>
                <a:latin typeface="Cambria" panose="02040503050406030204" pitchFamily="18" charset="0"/>
                <a:ea typeface="Cambria" panose="02040503050406030204" pitchFamily="18" charset="0"/>
                <a:cs typeface="Calibri" panose="020F0502020204030204" charset="0"/>
              </a:endParaRPr>
            </a:p>
          </p:txBody>
        </p:sp>
      </p:grpSp>
    </p:spTree>
    <p:extLst>
      <p:ext uri="{BB962C8B-B14F-4D97-AF65-F5344CB8AC3E}">
        <p14:creationId xmlns:p14="http://schemas.microsoft.com/office/powerpoint/2010/main" val="4022886657"/>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fltVal val="0"/>
                                          </p:val>
                                        </p:tav>
                                        <p:tav tm="100000">
                                          <p:val>
                                            <p:strVal val="#ppt_w"/>
                                          </p:val>
                                        </p:tav>
                                      </p:tavLst>
                                    </p:anim>
                                    <p:anim calcmode="lin" valueType="num">
                                      <p:cBhvr>
                                        <p:cTn id="22" dur="500" fill="hold"/>
                                        <p:tgtEl>
                                          <p:spTgt spid="19"/>
                                        </p:tgtEl>
                                        <p:attrNameLst>
                                          <p:attrName>ppt_h</p:attrName>
                                        </p:attrNameLst>
                                      </p:cBhvr>
                                      <p:tavLst>
                                        <p:tav tm="0">
                                          <p:val>
                                            <p:fltVal val="0"/>
                                          </p:val>
                                        </p:tav>
                                        <p:tav tm="100000">
                                          <p:val>
                                            <p:strVal val="#ppt_h"/>
                                          </p:val>
                                        </p:tav>
                                      </p:tavLst>
                                    </p:anim>
                                    <p:animEffect transition="in" filter="fade">
                                      <p:cBhvr>
                                        <p:cTn id="23" dur="500"/>
                                        <p:tgtEl>
                                          <p:spTgt spid="19"/>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 calcmode="lin" valueType="num">
                                      <p:cBhvr>
                                        <p:cTn id="28" dur="500" fill="hold"/>
                                        <p:tgtEl>
                                          <p:spTgt spid="30"/>
                                        </p:tgtEl>
                                        <p:attrNameLst>
                                          <p:attrName>ppt_w</p:attrName>
                                        </p:attrNameLst>
                                      </p:cBhvr>
                                      <p:tavLst>
                                        <p:tav tm="0">
                                          <p:val>
                                            <p:fltVal val="0"/>
                                          </p:val>
                                        </p:tav>
                                        <p:tav tm="100000">
                                          <p:val>
                                            <p:strVal val="#ppt_w"/>
                                          </p:val>
                                        </p:tav>
                                      </p:tavLst>
                                    </p:anim>
                                    <p:anim calcmode="lin" valueType="num">
                                      <p:cBhvr>
                                        <p:cTn id="29" dur="500" fill="hold"/>
                                        <p:tgtEl>
                                          <p:spTgt spid="30"/>
                                        </p:tgtEl>
                                        <p:attrNameLst>
                                          <p:attrName>ppt_h</p:attrName>
                                        </p:attrNameLst>
                                      </p:cBhvr>
                                      <p:tavLst>
                                        <p:tav tm="0">
                                          <p:val>
                                            <p:fltVal val="0"/>
                                          </p:val>
                                        </p:tav>
                                        <p:tav tm="100000">
                                          <p:val>
                                            <p:strVal val="#ppt_h"/>
                                          </p:val>
                                        </p:tav>
                                      </p:tavLst>
                                    </p:anim>
                                    <p:animEffect transition="in" filter="fade">
                                      <p:cBhvr>
                                        <p:cTn id="30" dur="500"/>
                                        <p:tgtEl>
                                          <p:spTgt spid="30"/>
                                        </p:tgtEl>
                                      </p:cBhvr>
                                    </p:animEffec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14E95150-A055-9055-77D5-12FE3306142B}"/>
              </a:ext>
            </a:extLst>
          </p:cNvPr>
          <p:cNvPicPr>
            <a:picLocks noChangeAspect="1"/>
          </p:cNvPicPr>
          <p:nvPr/>
        </p:nvPicPr>
        <p:blipFill>
          <a:blip r:embed="rId4"/>
          <a:stretch>
            <a:fillRect/>
          </a:stretch>
        </p:blipFill>
        <p:spPr>
          <a:xfrm>
            <a:off x="174661" y="0"/>
            <a:ext cx="11866651" cy="6858000"/>
          </a:xfrm>
          <a:prstGeom prst="rect">
            <a:avLst/>
          </a:prstGeom>
        </p:spPr>
      </p:pic>
      <p:grpSp>
        <p:nvGrpSpPr>
          <p:cNvPr id="2" name="Group 1">
            <a:extLst>
              <a:ext uri="{FF2B5EF4-FFF2-40B4-BE49-F238E27FC236}">
                <a16:creationId xmlns:a16="http://schemas.microsoft.com/office/drawing/2014/main" id="{FAD37EB5-AA1C-AB06-EA15-1A00F242B5ED}"/>
              </a:ext>
            </a:extLst>
          </p:cNvPr>
          <p:cNvGrpSpPr/>
          <p:nvPr/>
        </p:nvGrpSpPr>
        <p:grpSpPr>
          <a:xfrm>
            <a:off x="244846" y="286350"/>
            <a:ext cx="7635240" cy="854075"/>
            <a:chOff x="191" y="680"/>
            <a:chExt cx="12024" cy="1345"/>
          </a:xfrm>
        </p:grpSpPr>
        <p:sp>
          <p:nvSpPr>
            <p:cNvPr id="4" name="Text Box 421">
              <a:extLst>
                <a:ext uri="{FF2B5EF4-FFF2-40B4-BE49-F238E27FC236}">
                  <a16:creationId xmlns:a16="http://schemas.microsoft.com/office/drawing/2014/main" id="{1682AD93-3F93-069D-8BEE-DED22F4EE3F3}"/>
                </a:ext>
              </a:extLst>
            </p:cNvPr>
            <p:cNvSpPr txBox="1"/>
            <p:nvPr/>
          </p:nvSpPr>
          <p:spPr>
            <a:xfrm>
              <a:off x="1342" y="794"/>
              <a:ext cx="10873" cy="1231"/>
            </a:xfrm>
            <a:prstGeom prst="rect">
              <a:avLst/>
            </a:prstGeom>
            <a:solidFill>
              <a:srgbClr val="FFFE95"/>
            </a:solidFill>
            <a:ln>
              <a:solidFill>
                <a:srgbClr val="F03829"/>
              </a:solidFill>
            </a:ln>
          </p:spPr>
          <p:txBody>
            <a:bodyPr wrap="square" rtlCol="0">
              <a:spAutoFit/>
            </a:bodyPr>
            <a:lstStyle/>
            <a:p>
              <a:pPr marL="0" marR="0" lvl="0" indent="0" algn="just" defTabSz="457200" rtl="0" eaLnBrk="1" fontAlgn="auto" latinLnBrk="0" hangingPunct="1">
                <a:lnSpc>
                  <a:spcPct val="12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Viết số thành tổng (theo mẫu):</a:t>
              </a:r>
            </a:p>
          </p:txBody>
        </p:sp>
        <p:grpSp>
          <p:nvGrpSpPr>
            <p:cNvPr id="5" name="组合 24">
              <a:extLst>
                <a:ext uri="{FF2B5EF4-FFF2-40B4-BE49-F238E27FC236}">
                  <a16:creationId xmlns:a16="http://schemas.microsoft.com/office/drawing/2014/main" id="{91B016F8-6176-7919-28C0-8D01B3190FBF}"/>
                </a:ext>
              </a:extLst>
            </p:cNvPr>
            <p:cNvGrpSpPr/>
            <p:nvPr/>
          </p:nvGrpSpPr>
          <p:grpSpPr>
            <a:xfrm>
              <a:off x="191" y="680"/>
              <a:ext cx="1334" cy="1210"/>
              <a:chOff x="5846404" y="1619423"/>
              <a:chExt cx="581207" cy="527780"/>
            </a:xfrm>
          </p:grpSpPr>
          <p:sp>
            <p:nvSpPr>
              <p:cNvPr id="9" name="椭圆 26">
                <a:extLst>
                  <a:ext uri="{FF2B5EF4-FFF2-40B4-BE49-F238E27FC236}">
                    <a16:creationId xmlns:a16="http://schemas.microsoft.com/office/drawing/2014/main" id="{61643251-4BA2-8902-BE6D-C209A432A2E9}"/>
                  </a:ext>
                </a:extLst>
              </p:cNvPr>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10" name="文本框 27">
                <a:extLst>
                  <a:ext uri="{FF2B5EF4-FFF2-40B4-BE49-F238E27FC236}">
                    <a16:creationId xmlns:a16="http://schemas.microsoft.com/office/drawing/2014/main" id="{30EE64C6-9FA1-95E1-1C17-DD39496BCC50}"/>
                  </a:ext>
                </a:extLst>
              </p:cNvPr>
              <p:cNvSpPr txBox="1"/>
              <p:nvPr/>
            </p:nvSpPr>
            <p:spPr>
              <a:xfrm>
                <a:off x="5846404" y="1619423"/>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2</a:t>
                </a:r>
              </a:p>
            </p:txBody>
          </p:sp>
        </p:grpSp>
      </p:grpSp>
      <p:pic>
        <p:nvPicPr>
          <p:cNvPr id="17" name="Picture 16">
            <a:extLst>
              <a:ext uri="{FF2B5EF4-FFF2-40B4-BE49-F238E27FC236}">
                <a16:creationId xmlns:a16="http://schemas.microsoft.com/office/drawing/2014/main" id="{4710987D-66E5-96F8-726F-CD98B2DAEBF1}"/>
              </a:ext>
            </a:extLst>
          </p:cNvPr>
          <p:cNvPicPr>
            <a:picLocks noChangeAspect="1"/>
          </p:cNvPicPr>
          <p:nvPr/>
        </p:nvPicPr>
        <p:blipFill>
          <a:blip r:embed="rId5"/>
          <a:stretch>
            <a:fillRect/>
          </a:stretch>
        </p:blipFill>
        <p:spPr>
          <a:xfrm>
            <a:off x="1282441" y="1599791"/>
            <a:ext cx="9010669" cy="2322777"/>
          </a:xfrm>
          <a:prstGeom prst="rect">
            <a:avLst/>
          </a:prstGeom>
        </p:spPr>
      </p:pic>
      <p:sp>
        <p:nvSpPr>
          <p:cNvPr id="18" name="Rectangle: Rounded Corners 17">
            <a:extLst>
              <a:ext uri="{FF2B5EF4-FFF2-40B4-BE49-F238E27FC236}">
                <a16:creationId xmlns:a16="http://schemas.microsoft.com/office/drawing/2014/main" id="{FB657449-C61A-E8C1-45F4-B203EB5CF033}"/>
              </a:ext>
            </a:extLst>
          </p:cNvPr>
          <p:cNvSpPr/>
          <p:nvPr/>
        </p:nvSpPr>
        <p:spPr>
          <a:xfrm>
            <a:off x="760288" y="4006922"/>
            <a:ext cx="3359649" cy="852755"/>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rPr>
              <a:t>20 000 000 + 7 000 000 + 900</a:t>
            </a:r>
          </a:p>
        </p:txBody>
      </p:sp>
    </p:spTree>
    <p:extLst>
      <p:ext uri="{BB962C8B-B14F-4D97-AF65-F5344CB8AC3E}">
        <p14:creationId xmlns:p14="http://schemas.microsoft.com/office/powerpoint/2010/main" val="2468888642"/>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14E95150-A055-9055-77D5-12FE3306142B}"/>
              </a:ext>
            </a:extLst>
          </p:cNvPr>
          <p:cNvPicPr>
            <a:picLocks noChangeAspect="1"/>
          </p:cNvPicPr>
          <p:nvPr/>
        </p:nvPicPr>
        <p:blipFill>
          <a:blip r:embed="rId5"/>
          <a:stretch>
            <a:fillRect/>
          </a:stretch>
        </p:blipFill>
        <p:spPr>
          <a:xfrm>
            <a:off x="174661" y="0"/>
            <a:ext cx="11866651" cy="6858000"/>
          </a:xfrm>
          <a:prstGeom prst="rect">
            <a:avLst/>
          </a:prstGeom>
        </p:spPr>
      </p:pic>
      <p:pic>
        <p:nvPicPr>
          <p:cNvPr id="6" name="Picture 5">
            <a:extLst>
              <a:ext uri="{FF2B5EF4-FFF2-40B4-BE49-F238E27FC236}">
                <a16:creationId xmlns:a16="http://schemas.microsoft.com/office/drawing/2014/main" id="{5DA9E38A-E499-8590-94C5-DEDF29D1598C}"/>
              </a:ext>
            </a:extLst>
          </p:cNvPr>
          <p:cNvPicPr>
            <a:picLocks noChangeAspect="1"/>
          </p:cNvPicPr>
          <p:nvPr/>
        </p:nvPicPr>
        <p:blipFill>
          <a:blip r:embed="rId6"/>
          <a:stretch>
            <a:fillRect/>
          </a:stretch>
        </p:blipFill>
        <p:spPr>
          <a:xfrm>
            <a:off x="4350301" y="606175"/>
            <a:ext cx="3797477" cy="3537574"/>
          </a:xfrm>
          <a:prstGeom prst="rect">
            <a:avLst/>
          </a:prstGeom>
        </p:spPr>
      </p:pic>
      <p:sp>
        <p:nvSpPr>
          <p:cNvPr id="8" name="Rectangle: Rounded Corners 7">
            <a:extLst>
              <a:ext uri="{FF2B5EF4-FFF2-40B4-BE49-F238E27FC236}">
                <a16:creationId xmlns:a16="http://schemas.microsoft.com/office/drawing/2014/main" id="{9EFC85C3-2C30-678F-A286-253F010275C6}"/>
              </a:ext>
            </a:extLst>
          </p:cNvPr>
          <p:cNvSpPr/>
          <p:nvPr/>
        </p:nvSpPr>
        <p:spPr>
          <a:xfrm>
            <a:off x="1972639" y="4232953"/>
            <a:ext cx="9318660" cy="852755"/>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rPr>
              <a:t>100 000 000 + 9 000 000 + 100 000 + 40 000 + 900 + 3</a:t>
            </a:r>
          </a:p>
        </p:txBody>
      </p:sp>
    </p:spTree>
    <p:extLst>
      <p:ext uri="{BB962C8B-B14F-4D97-AF65-F5344CB8AC3E}">
        <p14:creationId xmlns:p14="http://schemas.microsoft.com/office/powerpoint/2010/main" val="1777486251"/>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14E95150-A055-9055-77D5-12FE3306142B}"/>
              </a:ext>
            </a:extLst>
          </p:cNvPr>
          <p:cNvPicPr>
            <a:picLocks noChangeAspect="1"/>
          </p:cNvPicPr>
          <p:nvPr/>
        </p:nvPicPr>
        <p:blipFill>
          <a:blip r:embed="rId5"/>
          <a:stretch>
            <a:fillRect/>
          </a:stretch>
        </p:blipFill>
        <p:spPr>
          <a:xfrm>
            <a:off x="174661" y="0"/>
            <a:ext cx="11866651" cy="6858000"/>
          </a:xfrm>
          <a:prstGeom prst="rect">
            <a:avLst/>
          </a:prstGeom>
        </p:spPr>
      </p:pic>
      <p:sp>
        <p:nvSpPr>
          <p:cNvPr id="8" name="Rectangle: Rounded Corners 7">
            <a:extLst>
              <a:ext uri="{FF2B5EF4-FFF2-40B4-BE49-F238E27FC236}">
                <a16:creationId xmlns:a16="http://schemas.microsoft.com/office/drawing/2014/main" id="{9EFC85C3-2C30-678F-A286-253F010275C6}"/>
              </a:ext>
            </a:extLst>
          </p:cNvPr>
          <p:cNvSpPr/>
          <p:nvPr/>
        </p:nvSpPr>
        <p:spPr>
          <a:xfrm>
            <a:off x="3071974" y="4212404"/>
            <a:ext cx="7202184" cy="852755"/>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srgbClr val="002060"/>
                </a:solidFill>
              </a:rPr>
              <a:t>3 000 000 + 40 000 + 5 000 + 300 + 2</a:t>
            </a:r>
            <a:endParaRPr kumimoji="0" lang="en-US" sz="3600" b="1" i="0" u="none" strike="noStrike" kern="1200" cap="none" spc="0" normalizeH="0" baseline="0" noProof="0" dirty="0">
              <a:ln>
                <a:noFill/>
              </a:ln>
              <a:solidFill>
                <a:srgbClr val="002060"/>
              </a:solidFill>
              <a:effectLst/>
              <a:uLnTx/>
              <a:uFillTx/>
              <a:latin typeface="Calibri"/>
            </a:endParaRPr>
          </a:p>
        </p:txBody>
      </p:sp>
      <p:pic>
        <p:nvPicPr>
          <p:cNvPr id="3" name="Picture 2">
            <a:extLst>
              <a:ext uri="{FF2B5EF4-FFF2-40B4-BE49-F238E27FC236}">
                <a16:creationId xmlns:a16="http://schemas.microsoft.com/office/drawing/2014/main" id="{9C6AF03C-4B97-1BCB-68F4-C918C6F52FA6}"/>
              </a:ext>
            </a:extLst>
          </p:cNvPr>
          <p:cNvPicPr>
            <a:picLocks noChangeAspect="1"/>
          </p:cNvPicPr>
          <p:nvPr/>
        </p:nvPicPr>
        <p:blipFill>
          <a:blip r:embed="rId6"/>
          <a:stretch>
            <a:fillRect/>
          </a:stretch>
        </p:blipFill>
        <p:spPr>
          <a:xfrm>
            <a:off x="4365340" y="710308"/>
            <a:ext cx="3833438" cy="3365232"/>
          </a:xfrm>
          <a:prstGeom prst="rect">
            <a:avLst/>
          </a:prstGeom>
        </p:spPr>
      </p:pic>
    </p:spTree>
    <p:extLst>
      <p:ext uri="{BB962C8B-B14F-4D97-AF65-F5344CB8AC3E}">
        <p14:creationId xmlns:p14="http://schemas.microsoft.com/office/powerpoint/2010/main" val="790277115"/>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14E95150-A055-9055-77D5-12FE3306142B}"/>
              </a:ext>
            </a:extLst>
          </p:cNvPr>
          <p:cNvPicPr>
            <a:picLocks noChangeAspect="1"/>
          </p:cNvPicPr>
          <p:nvPr/>
        </p:nvPicPr>
        <p:blipFill>
          <a:blip r:embed="rId4"/>
          <a:stretch>
            <a:fillRect/>
          </a:stretch>
        </p:blipFill>
        <p:spPr>
          <a:xfrm>
            <a:off x="174661" y="0"/>
            <a:ext cx="11866651" cy="6858000"/>
          </a:xfrm>
          <a:prstGeom prst="rect">
            <a:avLst/>
          </a:prstGeom>
        </p:spPr>
      </p:pic>
      <p:grpSp>
        <p:nvGrpSpPr>
          <p:cNvPr id="2" name="Group 1">
            <a:extLst>
              <a:ext uri="{FF2B5EF4-FFF2-40B4-BE49-F238E27FC236}">
                <a16:creationId xmlns:a16="http://schemas.microsoft.com/office/drawing/2014/main" id="{FAD37EB5-AA1C-AB06-EA15-1A00F242B5ED}"/>
              </a:ext>
            </a:extLst>
          </p:cNvPr>
          <p:cNvGrpSpPr/>
          <p:nvPr/>
        </p:nvGrpSpPr>
        <p:grpSpPr>
          <a:xfrm>
            <a:off x="214024" y="913073"/>
            <a:ext cx="11252200" cy="1272540"/>
            <a:chOff x="191" y="680"/>
            <a:chExt cx="17720" cy="2004"/>
          </a:xfrm>
        </p:grpSpPr>
        <p:sp>
          <p:nvSpPr>
            <p:cNvPr id="4" name="Text Box 421">
              <a:extLst>
                <a:ext uri="{FF2B5EF4-FFF2-40B4-BE49-F238E27FC236}">
                  <a16:creationId xmlns:a16="http://schemas.microsoft.com/office/drawing/2014/main" id="{1682AD93-3F93-069D-8BEE-DED22F4EE3F3}"/>
                </a:ext>
              </a:extLst>
            </p:cNvPr>
            <p:cNvSpPr txBox="1"/>
            <p:nvPr/>
          </p:nvSpPr>
          <p:spPr>
            <a:xfrm>
              <a:off x="1342" y="794"/>
              <a:ext cx="16569" cy="1890"/>
            </a:xfrm>
            <a:prstGeom prst="rect">
              <a:avLst/>
            </a:prstGeom>
            <a:solidFill>
              <a:srgbClr val="FFFE95"/>
            </a:solidFill>
            <a:ln>
              <a:solidFill>
                <a:srgbClr val="F03829"/>
              </a:solidFill>
            </a:ln>
          </p:spPr>
          <p:txBody>
            <a:bodyPr wrap="square" rtlCol="0">
              <a:spAutoFit/>
            </a:bodyPr>
            <a:lstStyle/>
            <a:p>
              <a:pPr marL="0" marR="0" lvl="0" indent="0" algn="just" defTabSz="457200" rtl="0" eaLnBrk="1" fontAlgn="auto" latinLnBrk="0" hangingPunct="1">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Mỗi chữ số được gạch chân dưới đây thuộc hàng nào, lớp nào?</a:t>
              </a:r>
            </a:p>
          </p:txBody>
        </p:sp>
        <p:grpSp>
          <p:nvGrpSpPr>
            <p:cNvPr id="5" name="组合 24">
              <a:extLst>
                <a:ext uri="{FF2B5EF4-FFF2-40B4-BE49-F238E27FC236}">
                  <a16:creationId xmlns:a16="http://schemas.microsoft.com/office/drawing/2014/main" id="{91B016F8-6176-7919-28C0-8D01B3190FBF}"/>
                </a:ext>
              </a:extLst>
            </p:cNvPr>
            <p:cNvGrpSpPr/>
            <p:nvPr/>
          </p:nvGrpSpPr>
          <p:grpSpPr>
            <a:xfrm>
              <a:off x="191" y="680"/>
              <a:ext cx="1334" cy="1210"/>
              <a:chOff x="5846404" y="1619423"/>
              <a:chExt cx="581207" cy="527780"/>
            </a:xfrm>
          </p:grpSpPr>
          <p:sp>
            <p:nvSpPr>
              <p:cNvPr id="9" name="椭圆 26">
                <a:extLst>
                  <a:ext uri="{FF2B5EF4-FFF2-40B4-BE49-F238E27FC236}">
                    <a16:creationId xmlns:a16="http://schemas.microsoft.com/office/drawing/2014/main" id="{61643251-4BA2-8902-BE6D-C209A432A2E9}"/>
                  </a:ext>
                </a:extLst>
              </p:cNvPr>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10" name="文本框 27">
                <a:extLst>
                  <a:ext uri="{FF2B5EF4-FFF2-40B4-BE49-F238E27FC236}">
                    <a16:creationId xmlns:a16="http://schemas.microsoft.com/office/drawing/2014/main" id="{30EE64C6-9FA1-95E1-1C17-DD39496BCC50}"/>
                  </a:ext>
                </a:extLst>
              </p:cNvPr>
              <p:cNvSpPr txBox="1"/>
              <p:nvPr/>
            </p:nvSpPr>
            <p:spPr>
              <a:xfrm>
                <a:off x="5846404" y="1619423"/>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3</a:t>
                </a:r>
              </a:p>
            </p:txBody>
          </p:sp>
        </p:grpSp>
      </p:grpSp>
      <p:pic>
        <p:nvPicPr>
          <p:cNvPr id="6" name="Picture 5">
            <a:extLst>
              <a:ext uri="{FF2B5EF4-FFF2-40B4-BE49-F238E27FC236}">
                <a16:creationId xmlns:a16="http://schemas.microsoft.com/office/drawing/2014/main" id="{17DB7590-ABB0-3031-975F-A9B7FE0DFD06}"/>
              </a:ext>
            </a:extLst>
          </p:cNvPr>
          <p:cNvPicPr>
            <a:picLocks noChangeAspect="1"/>
          </p:cNvPicPr>
          <p:nvPr/>
        </p:nvPicPr>
        <p:blipFill>
          <a:blip r:embed="rId5"/>
          <a:stretch>
            <a:fillRect/>
          </a:stretch>
        </p:blipFill>
        <p:spPr>
          <a:xfrm>
            <a:off x="750012" y="2895323"/>
            <a:ext cx="10631773" cy="757568"/>
          </a:xfrm>
          <a:prstGeom prst="rect">
            <a:avLst/>
          </a:prstGeom>
        </p:spPr>
      </p:pic>
    </p:spTree>
    <p:extLst>
      <p:ext uri="{BB962C8B-B14F-4D97-AF65-F5344CB8AC3E}">
        <p14:creationId xmlns:p14="http://schemas.microsoft.com/office/powerpoint/2010/main" val="1864224890"/>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14E95150-A055-9055-77D5-12FE3306142B}"/>
              </a:ext>
            </a:extLst>
          </p:cNvPr>
          <p:cNvPicPr>
            <a:picLocks noChangeAspect="1"/>
          </p:cNvPicPr>
          <p:nvPr/>
        </p:nvPicPr>
        <p:blipFill>
          <a:blip r:embed="rId5"/>
          <a:stretch>
            <a:fillRect/>
          </a:stretch>
        </p:blipFill>
        <p:spPr>
          <a:xfrm>
            <a:off x="174661" y="0"/>
            <a:ext cx="11866651" cy="6858000"/>
          </a:xfrm>
          <a:prstGeom prst="rect">
            <a:avLst/>
          </a:prstGeom>
        </p:spPr>
      </p:pic>
      <p:pic>
        <p:nvPicPr>
          <p:cNvPr id="8" name="Picture 7">
            <a:extLst>
              <a:ext uri="{FF2B5EF4-FFF2-40B4-BE49-F238E27FC236}">
                <a16:creationId xmlns:a16="http://schemas.microsoft.com/office/drawing/2014/main" id="{F099C5F3-63E3-5468-BD92-BFCD5E59372F}"/>
              </a:ext>
            </a:extLst>
          </p:cNvPr>
          <p:cNvPicPr>
            <a:picLocks noChangeAspect="1"/>
          </p:cNvPicPr>
          <p:nvPr/>
        </p:nvPicPr>
        <p:blipFill>
          <a:blip r:embed="rId6"/>
          <a:stretch>
            <a:fillRect/>
          </a:stretch>
        </p:blipFill>
        <p:spPr>
          <a:xfrm>
            <a:off x="839806" y="1205661"/>
            <a:ext cx="2457450" cy="809625"/>
          </a:xfrm>
          <a:prstGeom prst="rect">
            <a:avLst/>
          </a:prstGeom>
        </p:spPr>
      </p:pic>
      <p:sp>
        <p:nvSpPr>
          <p:cNvPr id="11" name="TextBox 10">
            <a:extLst>
              <a:ext uri="{FF2B5EF4-FFF2-40B4-BE49-F238E27FC236}">
                <a16:creationId xmlns:a16="http://schemas.microsoft.com/office/drawing/2014/main" id="{31572560-0108-A981-3AAD-C257AED4EACE}"/>
              </a:ext>
            </a:extLst>
          </p:cNvPr>
          <p:cNvSpPr txBox="1"/>
          <p:nvPr/>
        </p:nvSpPr>
        <p:spPr>
          <a:xfrm>
            <a:off x="3544584" y="976045"/>
            <a:ext cx="7530958" cy="1200329"/>
          </a:xfrm>
          <a:prstGeom prst="rect">
            <a:avLst/>
          </a:prstGeom>
          <a:noFill/>
        </p:spPr>
        <p:txBody>
          <a:bodyPr wrap="square" rtlCol="0">
            <a:spAutoFit/>
          </a:bodyPr>
          <a:lstStyle/>
          <a:p>
            <a:pPr algn="just"/>
            <a:r>
              <a:rPr lang="en-US" sz="3600" b="1" dirty="0" err="1">
                <a:solidFill>
                  <a:srgbClr val="FF0000"/>
                </a:solidFill>
              </a:rPr>
              <a:t>Chữ</a:t>
            </a:r>
            <a:r>
              <a:rPr lang="en-US" sz="3600" b="1" dirty="0">
                <a:solidFill>
                  <a:srgbClr val="FF0000"/>
                </a:solidFill>
              </a:rPr>
              <a:t> </a:t>
            </a:r>
            <a:r>
              <a:rPr lang="en-US" sz="3600" b="1" dirty="0" err="1">
                <a:solidFill>
                  <a:srgbClr val="FF0000"/>
                </a:solidFill>
              </a:rPr>
              <a:t>số</a:t>
            </a:r>
            <a:r>
              <a:rPr lang="en-US" sz="3600" b="1" dirty="0">
                <a:solidFill>
                  <a:srgbClr val="FF0000"/>
                </a:solidFill>
              </a:rPr>
              <a:t> 8 </a:t>
            </a:r>
            <a:r>
              <a:rPr lang="en-US" sz="3600" b="1" dirty="0" err="1">
                <a:solidFill>
                  <a:srgbClr val="FF0000"/>
                </a:solidFill>
              </a:rPr>
              <a:t>trong</a:t>
            </a:r>
            <a:r>
              <a:rPr lang="en-US" sz="3600" b="1" dirty="0">
                <a:solidFill>
                  <a:srgbClr val="FF0000"/>
                </a:solidFill>
              </a:rPr>
              <a:t> </a:t>
            </a:r>
            <a:r>
              <a:rPr lang="en-US" sz="3600" b="1" dirty="0" err="1">
                <a:solidFill>
                  <a:srgbClr val="FF0000"/>
                </a:solidFill>
              </a:rPr>
              <a:t>số</a:t>
            </a:r>
            <a:r>
              <a:rPr lang="en-US" sz="3600" b="1" dirty="0">
                <a:solidFill>
                  <a:srgbClr val="FF0000"/>
                </a:solidFill>
              </a:rPr>
              <a:t> 63 782 910 </a:t>
            </a:r>
            <a:r>
              <a:rPr lang="en-US" sz="3600" b="1" dirty="0" err="1">
                <a:solidFill>
                  <a:srgbClr val="FF0000"/>
                </a:solidFill>
              </a:rPr>
              <a:t>thuộc</a:t>
            </a:r>
            <a:r>
              <a:rPr lang="en-US" sz="3600" b="1" dirty="0">
                <a:solidFill>
                  <a:srgbClr val="FF0000"/>
                </a:solidFill>
              </a:rPr>
              <a:t> </a:t>
            </a:r>
            <a:r>
              <a:rPr lang="en-US" sz="3600" b="1" dirty="0" err="1">
                <a:solidFill>
                  <a:srgbClr val="FF0000"/>
                </a:solidFill>
              </a:rPr>
              <a:t>hàng</a:t>
            </a:r>
            <a:r>
              <a:rPr lang="en-US" sz="3600" b="1" dirty="0">
                <a:solidFill>
                  <a:srgbClr val="FF0000"/>
                </a:solidFill>
              </a:rPr>
              <a:t> </a:t>
            </a:r>
            <a:r>
              <a:rPr lang="en-US" sz="3600" b="1" dirty="0" err="1">
                <a:solidFill>
                  <a:srgbClr val="FF0000"/>
                </a:solidFill>
              </a:rPr>
              <a:t>chục</a:t>
            </a:r>
            <a:r>
              <a:rPr lang="en-US" sz="3600" b="1" dirty="0">
                <a:solidFill>
                  <a:srgbClr val="FF0000"/>
                </a:solidFill>
              </a:rPr>
              <a:t> </a:t>
            </a:r>
            <a:r>
              <a:rPr lang="en-US" sz="3600" b="1" dirty="0" err="1">
                <a:solidFill>
                  <a:srgbClr val="FF0000"/>
                </a:solidFill>
              </a:rPr>
              <a:t>nghìn</a:t>
            </a:r>
            <a:r>
              <a:rPr lang="en-US" sz="3600" b="1" dirty="0">
                <a:solidFill>
                  <a:srgbClr val="FF0000"/>
                </a:solidFill>
              </a:rPr>
              <a:t>, </a:t>
            </a:r>
            <a:r>
              <a:rPr lang="en-US" sz="3600" b="1" dirty="0" err="1">
                <a:solidFill>
                  <a:srgbClr val="FF0000"/>
                </a:solidFill>
              </a:rPr>
              <a:t>lớp</a:t>
            </a:r>
            <a:r>
              <a:rPr lang="en-US" sz="3600" b="1" dirty="0">
                <a:solidFill>
                  <a:srgbClr val="FF0000"/>
                </a:solidFill>
              </a:rPr>
              <a:t> </a:t>
            </a:r>
            <a:r>
              <a:rPr lang="en-US" sz="3600" b="1" dirty="0" err="1">
                <a:solidFill>
                  <a:srgbClr val="FF0000"/>
                </a:solidFill>
              </a:rPr>
              <a:t>nghìn</a:t>
            </a:r>
            <a:endParaRPr lang="en-US" sz="3600" b="1" dirty="0">
              <a:solidFill>
                <a:srgbClr val="FF0000"/>
              </a:solidFill>
            </a:endParaRPr>
          </a:p>
        </p:txBody>
      </p:sp>
      <p:pic>
        <p:nvPicPr>
          <p:cNvPr id="13" name="Picture 12">
            <a:extLst>
              <a:ext uri="{FF2B5EF4-FFF2-40B4-BE49-F238E27FC236}">
                <a16:creationId xmlns:a16="http://schemas.microsoft.com/office/drawing/2014/main" id="{320B781D-3937-40CD-DD78-00922CF3E824}"/>
              </a:ext>
            </a:extLst>
          </p:cNvPr>
          <p:cNvPicPr>
            <a:picLocks noChangeAspect="1"/>
          </p:cNvPicPr>
          <p:nvPr/>
        </p:nvPicPr>
        <p:blipFill>
          <a:blip r:embed="rId7"/>
          <a:stretch>
            <a:fillRect/>
          </a:stretch>
        </p:blipFill>
        <p:spPr>
          <a:xfrm>
            <a:off x="750066" y="2606961"/>
            <a:ext cx="2657475" cy="781050"/>
          </a:xfrm>
          <a:prstGeom prst="rect">
            <a:avLst/>
          </a:prstGeom>
        </p:spPr>
      </p:pic>
      <p:sp>
        <p:nvSpPr>
          <p:cNvPr id="14" name="TextBox 13">
            <a:extLst>
              <a:ext uri="{FF2B5EF4-FFF2-40B4-BE49-F238E27FC236}">
                <a16:creationId xmlns:a16="http://schemas.microsoft.com/office/drawing/2014/main" id="{FF5D38E0-8AC8-34C9-52A8-7C20928CC438}"/>
              </a:ext>
            </a:extLst>
          </p:cNvPr>
          <p:cNvSpPr txBox="1"/>
          <p:nvPr/>
        </p:nvSpPr>
        <p:spPr>
          <a:xfrm>
            <a:off x="3554858" y="2383604"/>
            <a:ext cx="7530958" cy="1200329"/>
          </a:xfrm>
          <a:prstGeom prst="rect">
            <a:avLst/>
          </a:prstGeom>
          <a:noFill/>
        </p:spPr>
        <p:txBody>
          <a:bodyPr wrap="square" rtlCol="0">
            <a:spAutoFit/>
          </a:bodyPr>
          <a:lstStyle/>
          <a:p>
            <a:pPr algn="just"/>
            <a:r>
              <a:rPr lang="en-US" sz="3600" b="1" dirty="0" err="1">
                <a:solidFill>
                  <a:srgbClr val="FF0000"/>
                </a:solidFill>
              </a:rPr>
              <a:t>Chữ</a:t>
            </a:r>
            <a:r>
              <a:rPr lang="en-US" sz="3600" b="1" dirty="0">
                <a:solidFill>
                  <a:srgbClr val="FF0000"/>
                </a:solidFill>
              </a:rPr>
              <a:t> </a:t>
            </a:r>
            <a:r>
              <a:rPr lang="en-US" sz="3600" b="1" dirty="0" err="1">
                <a:solidFill>
                  <a:srgbClr val="FF0000"/>
                </a:solidFill>
              </a:rPr>
              <a:t>số</a:t>
            </a:r>
            <a:r>
              <a:rPr lang="en-US" sz="3600" b="1" dirty="0">
                <a:solidFill>
                  <a:srgbClr val="FF0000"/>
                </a:solidFill>
              </a:rPr>
              <a:t> 3 </a:t>
            </a:r>
            <a:r>
              <a:rPr lang="en-US" sz="3600" b="1" dirty="0" err="1">
                <a:solidFill>
                  <a:srgbClr val="FF0000"/>
                </a:solidFill>
              </a:rPr>
              <a:t>trong</a:t>
            </a:r>
            <a:r>
              <a:rPr lang="en-US" sz="3600" b="1" dirty="0">
                <a:solidFill>
                  <a:srgbClr val="FF0000"/>
                </a:solidFill>
              </a:rPr>
              <a:t> </a:t>
            </a:r>
            <a:r>
              <a:rPr lang="en-US" sz="3600" b="1" dirty="0" err="1">
                <a:solidFill>
                  <a:srgbClr val="FF0000"/>
                </a:solidFill>
              </a:rPr>
              <a:t>số</a:t>
            </a:r>
            <a:r>
              <a:rPr lang="en-US" sz="3600" b="1" dirty="0">
                <a:solidFill>
                  <a:srgbClr val="FF0000"/>
                </a:solidFill>
              </a:rPr>
              <a:t> 839 000 038 </a:t>
            </a:r>
            <a:r>
              <a:rPr lang="en-US" sz="3600" b="1" dirty="0" err="1">
                <a:solidFill>
                  <a:srgbClr val="FF0000"/>
                </a:solidFill>
              </a:rPr>
              <a:t>thuộc</a:t>
            </a:r>
            <a:r>
              <a:rPr lang="en-US" sz="3600" b="1" dirty="0">
                <a:solidFill>
                  <a:srgbClr val="FF0000"/>
                </a:solidFill>
              </a:rPr>
              <a:t> </a:t>
            </a:r>
            <a:r>
              <a:rPr lang="en-US" sz="3600" b="1" dirty="0" err="1">
                <a:solidFill>
                  <a:srgbClr val="FF0000"/>
                </a:solidFill>
              </a:rPr>
              <a:t>hàng</a:t>
            </a:r>
            <a:r>
              <a:rPr lang="en-US" sz="3600" b="1" dirty="0">
                <a:solidFill>
                  <a:srgbClr val="FF0000"/>
                </a:solidFill>
              </a:rPr>
              <a:t> </a:t>
            </a:r>
            <a:r>
              <a:rPr lang="en-US" sz="3600" b="1" dirty="0" err="1">
                <a:solidFill>
                  <a:srgbClr val="FF0000"/>
                </a:solidFill>
              </a:rPr>
              <a:t>chục</a:t>
            </a:r>
            <a:r>
              <a:rPr lang="en-US" sz="3600" b="1" dirty="0">
                <a:solidFill>
                  <a:srgbClr val="FF0000"/>
                </a:solidFill>
              </a:rPr>
              <a:t> </a:t>
            </a:r>
            <a:r>
              <a:rPr lang="en-US" sz="3600" b="1" dirty="0" err="1">
                <a:solidFill>
                  <a:srgbClr val="FF0000"/>
                </a:solidFill>
              </a:rPr>
              <a:t>triệu</a:t>
            </a:r>
            <a:r>
              <a:rPr lang="en-US" sz="3600" b="1" dirty="0">
                <a:solidFill>
                  <a:srgbClr val="FF0000"/>
                </a:solidFill>
              </a:rPr>
              <a:t>, </a:t>
            </a:r>
            <a:r>
              <a:rPr lang="en-US" sz="3600" b="1" dirty="0" err="1">
                <a:solidFill>
                  <a:srgbClr val="FF0000"/>
                </a:solidFill>
              </a:rPr>
              <a:t>lớp</a:t>
            </a:r>
            <a:r>
              <a:rPr lang="en-US" sz="3600" b="1" dirty="0">
                <a:solidFill>
                  <a:srgbClr val="FF0000"/>
                </a:solidFill>
              </a:rPr>
              <a:t> </a:t>
            </a:r>
            <a:r>
              <a:rPr lang="en-US" sz="3600" b="1" dirty="0" err="1">
                <a:solidFill>
                  <a:srgbClr val="FF0000"/>
                </a:solidFill>
              </a:rPr>
              <a:t>triệu</a:t>
            </a:r>
            <a:endParaRPr lang="en-US" sz="3600" b="1" dirty="0">
              <a:solidFill>
                <a:srgbClr val="FF0000"/>
              </a:solidFill>
            </a:endParaRPr>
          </a:p>
        </p:txBody>
      </p:sp>
      <p:pic>
        <p:nvPicPr>
          <p:cNvPr id="16" name="Picture 15">
            <a:extLst>
              <a:ext uri="{FF2B5EF4-FFF2-40B4-BE49-F238E27FC236}">
                <a16:creationId xmlns:a16="http://schemas.microsoft.com/office/drawing/2014/main" id="{DBEF72E5-8FF9-66B6-EE92-C9D34F74187F}"/>
              </a:ext>
            </a:extLst>
          </p:cNvPr>
          <p:cNvPicPr>
            <a:picLocks noChangeAspect="1"/>
          </p:cNvPicPr>
          <p:nvPr/>
        </p:nvPicPr>
        <p:blipFill>
          <a:blip r:embed="rId8"/>
          <a:stretch>
            <a:fillRect/>
          </a:stretch>
        </p:blipFill>
        <p:spPr>
          <a:xfrm>
            <a:off x="1016500" y="3907016"/>
            <a:ext cx="2247900" cy="790575"/>
          </a:xfrm>
          <a:prstGeom prst="rect">
            <a:avLst/>
          </a:prstGeom>
        </p:spPr>
      </p:pic>
      <p:sp>
        <p:nvSpPr>
          <p:cNvPr id="17" name="TextBox 16">
            <a:extLst>
              <a:ext uri="{FF2B5EF4-FFF2-40B4-BE49-F238E27FC236}">
                <a16:creationId xmlns:a16="http://schemas.microsoft.com/office/drawing/2014/main" id="{CE633258-AB66-3B98-F014-FA9BAEEBFF2E}"/>
              </a:ext>
            </a:extLst>
          </p:cNvPr>
          <p:cNvSpPr txBox="1"/>
          <p:nvPr/>
        </p:nvSpPr>
        <p:spPr>
          <a:xfrm>
            <a:off x="3544584" y="3750067"/>
            <a:ext cx="7530958" cy="1200329"/>
          </a:xfrm>
          <a:prstGeom prst="rect">
            <a:avLst/>
          </a:prstGeom>
          <a:noFill/>
        </p:spPr>
        <p:txBody>
          <a:bodyPr wrap="square" rtlCol="0">
            <a:spAutoFit/>
          </a:bodyPr>
          <a:lstStyle/>
          <a:p>
            <a:pPr algn="just"/>
            <a:r>
              <a:rPr lang="vi-VN" sz="3600" b="1" dirty="0">
                <a:solidFill>
                  <a:srgbClr val="FF0000"/>
                </a:solidFill>
                <a:latin typeface="Calibri" panose="020F0502020204030204" pitchFamily="34" charset="0"/>
                <a:cs typeface="Calibri" panose="020F0502020204030204" pitchFamily="34" charset="0"/>
              </a:rPr>
              <a:t>Chữ số 3 trong số 9 300 037 thuộc hàng chục, lớp đơn vị</a:t>
            </a:r>
            <a:endParaRPr lang="en-US" sz="3600" b="1" dirty="0">
              <a:solidFill>
                <a:srgbClr val="FF0000"/>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C447893C-6BC0-955C-0BC7-3F8BF1671C76}"/>
              </a:ext>
            </a:extLst>
          </p:cNvPr>
          <p:cNvPicPr>
            <a:picLocks noChangeAspect="1"/>
          </p:cNvPicPr>
          <p:nvPr/>
        </p:nvPicPr>
        <p:blipFill>
          <a:blip r:embed="rId9"/>
          <a:stretch>
            <a:fillRect/>
          </a:stretch>
        </p:blipFill>
        <p:spPr>
          <a:xfrm>
            <a:off x="857838" y="5204556"/>
            <a:ext cx="2524125" cy="866775"/>
          </a:xfrm>
          <a:prstGeom prst="rect">
            <a:avLst/>
          </a:prstGeom>
        </p:spPr>
      </p:pic>
      <p:sp>
        <p:nvSpPr>
          <p:cNvPr id="20" name="TextBox 19">
            <a:extLst>
              <a:ext uri="{FF2B5EF4-FFF2-40B4-BE49-F238E27FC236}">
                <a16:creationId xmlns:a16="http://schemas.microsoft.com/office/drawing/2014/main" id="{97EE9913-FAEE-3143-D5D3-EC15CF86069A}"/>
              </a:ext>
            </a:extLst>
          </p:cNvPr>
          <p:cNvSpPr txBox="1"/>
          <p:nvPr/>
        </p:nvSpPr>
        <p:spPr>
          <a:xfrm>
            <a:off x="3575407" y="5034337"/>
            <a:ext cx="7530958" cy="1200329"/>
          </a:xfrm>
          <a:prstGeom prst="rect">
            <a:avLst/>
          </a:prstGeom>
          <a:noFill/>
        </p:spPr>
        <p:txBody>
          <a:bodyPr wrap="square" rtlCol="0">
            <a:spAutoFit/>
          </a:bodyPr>
          <a:lstStyle/>
          <a:p>
            <a:pPr algn="just"/>
            <a:r>
              <a:rPr lang="vi-VN" sz="3600" b="1" dirty="0">
                <a:solidFill>
                  <a:srgbClr val="FF0000"/>
                </a:solidFill>
                <a:latin typeface="Calibri" panose="020F0502020204030204" pitchFamily="34" charset="0"/>
                <a:cs typeface="Calibri" panose="020F0502020204030204" pitchFamily="34" charset="0"/>
              </a:rPr>
              <a:t> Chữ số 2 trong số 239 111 003 thuộc hàng trăm triệu, lớp triệu.</a:t>
            </a:r>
            <a:endParaRPr lang="en-US" sz="36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75692275"/>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down)">
                                      <p:cBhvr>
                                        <p:cTn id="12" dur="500"/>
                                        <p:tgtEl>
                                          <p:spTgt spid="11">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wipe(down)">
                                      <p:cBhvr>
                                        <p:cTn id="22" dur="500"/>
                                        <p:tgtEl>
                                          <p:spTgt spid="14">
                                            <p:txEl>
                                              <p:pRg st="0" end="0"/>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7">
                                            <p:txEl>
                                              <p:pRg st="0" end="0"/>
                                            </p:txEl>
                                          </p:spTgt>
                                        </p:tgtEl>
                                        <p:attrNameLst>
                                          <p:attrName>style.visibility</p:attrName>
                                        </p:attrNameLst>
                                      </p:cBhvr>
                                      <p:to>
                                        <p:strVal val="visible"/>
                                      </p:to>
                                    </p:set>
                                    <p:animEffect transition="in" filter="wipe(down)">
                                      <p:cBhvr>
                                        <p:cTn id="32" dur="500"/>
                                        <p:tgtEl>
                                          <p:spTgt spid="17">
                                            <p:txEl>
                                              <p:pRg st="0" end="0"/>
                                            </p:txEl>
                                          </p:spTgt>
                                        </p:tgtEl>
                                      </p:cBhvr>
                                    </p:animEffect>
                                  </p:childTnLst>
                                  <p:subTnLst>
                                    <p:audio>
                                      <p:cMediaNode>
                                        <p:cTn display="0" masterRel="sameClick">
                                          <p:stCondLst>
                                            <p:cond evt="begin" delay="0">
                                              <p:tn val="30"/>
                                            </p:cond>
                                          </p:stCondLst>
                                          <p:endCondLst>
                                            <p:cond evt="onStopAudio" delay="0">
                                              <p:tgtEl>
                                                <p:sldTgt/>
                                              </p:tgtEl>
                                            </p:cond>
                                          </p:endCondLst>
                                        </p:cTn>
                                        <p:tgtEl>
                                          <p:sndTgt r:embed="rId3" name="chimes.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0">
                                            <p:txEl>
                                              <p:pRg st="0" end="0"/>
                                            </p:txEl>
                                          </p:spTgt>
                                        </p:tgtEl>
                                        <p:attrNameLst>
                                          <p:attrName>style.visibility</p:attrName>
                                        </p:attrNameLst>
                                      </p:cBhvr>
                                      <p:to>
                                        <p:strVal val="visible"/>
                                      </p:to>
                                    </p:set>
                                    <p:animEffect transition="in" filter="wipe(down)">
                                      <p:cBhvr>
                                        <p:cTn id="42" dur="500"/>
                                        <p:tgtEl>
                                          <p:spTgt spid="20">
                                            <p:txEl>
                                              <p:pRg st="0" end="0"/>
                                            </p:txEl>
                                          </p:spTgt>
                                        </p:tgtEl>
                                      </p:cBhvr>
                                    </p:animEffect>
                                  </p:childTnLst>
                                  <p:subTnLst>
                                    <p:audio>
                                      <p:cMediaNode>
                                        <p:cTn display="0" masterRel="sameClick">
                                          <p:stCondLst>
                                            <p:cond evt="begin" delay="0">
                                              <p:tn val="4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5" name="图片 14" descr="a6a6d201e3a52359e6f7f4c39de68391"/>
          <p:cNvPicPr>
            <a:picLocks noChangeAspect="1"/>
          </p:cNvPicPr>
          <p:nvPr/>
        </p:nvPicPr>
        <p:blipFill>
          <a:blip r:embed="rId4"/>
          <a:stretch>
            <a:fillRect/>
          </a:stretch>
        </p:blipFill>
        <p:spPr>
          <a:xfrm>
            <a:off x="1545590" y="-344805"/>
            <a:ext cx="10834770" cy="7316470"/>
          </a:xfrm>
          <a:prstGeom prst="rect">
            <a:avLst/>
          </a:prstGeom>
        </p:spPr>
      </p:pic>
      <p:pic>
        <p:nvPicPr>
          <p:cNvPr id="2" name="图片 6" descr="undefined (16)">
            <a:extLst>
              <a:ext uri="{FF2B5EF4-FFF2-40B4-BE49-F238E27FC236}">
                <a16:creationId xmlns:a16="http://schemas.microsoft.com/office/drawing/2014/main" id="{1B7E914E-F0DE-18AF-A276-C8A007C4595F}"/>
              </a:ext>
            </a:extLst>
          </p:cNvPr>
          <p:cNvPicPr>
            <a:picLocks noChangeAspect="1"/>
          </p:cNvPicPr>
          <p:nvPr/>
        </p:nvPicPr>
        <p:blipFill>
          <a:blip r:embed="rId5"/>
          <a:stretch>
            <a:fillRect/>
          </a:stretch>
        </p:blipFill>
        <p:spPr>
          <a:xfrm>
            <a:off x="-81280" y="3660915"/>
            <a:ext cx="5516309" cy="3225660"/>
          </a:xfrm>
          <a:prstGeom prst="rect">
            <a:avLst/>
          </a:prstGeom>
        </p:spPr>
      </p:pic>
      <p:pic>
        <p:nvPicPr>
          <p:cNvPr id="3" name="Picture 2" descr="Picture1">
            <a:extLst>
              <a:ext uri="{FF2B5EF4-FFF2-40B4-BE49-F238E27FC236}">
                <a16:creationId xmlns:a16="http://schemas.microsoft.com/office/drawing/2014/main" id="{75D30279-F47F-9329-A4F9-DFE822BC5F6D}"/>
              </a:ext>
            </a:extLst>
          </p:cNvPr>
          <p:cNvPicPr>
            <a:picLocks noChangeAspect="1"/>
          </p:cNvPicPr>
          <p:nvPr/>
        </p:nvPicPr>
        <p:blipFill>
          <a:blip r:embed="rId6"/>
          <a:stretch>
            <a:fillRect/>
          </a:stretch>
        </p:blipFill>
        <p:spPr>
          <a:xfrm>
            <a:off x="4274585" y="2207195"/>
            <a:ext cx="4968240" cy="2750185"/>
          </a:xfrm>
          <a:prstGeom prst="rect">
            <a:avLst/>
          </a:prstGeom>
        </p:spPr>
      </p:pic>
    </p:spTree>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572E80-ED8D-6F36-1514-AE13C7F6C4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6">
            <a:extLst>
              <a:ext uri="{FF2B5EF4-FFF2-40B4-BE49-F238E27FC236}">
                <a16:creationId xmlns:a16="http://schemas.microsoft.com/office/drawing/2014/main" id="{5DF6A707-5D11-FE9B-E844-DF4EE36A4B29}"/>
              </a:ext>
            </a:extLst>
          </p:cNvPr>
          <p:cNvPicPr>
            <a:picLocks noChangeAspect="1"/>
          </p:cNvPicPr>
          <p:nvPr/>
        </p:nvPicPr>
        <p:blipFill rotWithShape="1">
          <a:blip r:embed="rId6">
            <a:extLst>
              <a:ext uri="{28A0092B-C50C-407E-A947-70E740481C1C}">
                <a14:useLocalDpi xmlns:a14="http://schemas.microsoft.com/office/drawing/2010/main" val="0"/>
              </a:ext>
            </a:extLst>
          </a:blip>
          <a:srcRect l="284" t="59567" r="183"/>
          <a:stretch/>
        </p:blipFill>
        <p:spPr>
          <a:xfrm>
            <a:off x="1008182" y="3956588"/>
            <a:ext cx="10631551" cy="2429313"/>
          </a:xfrm>
          <a:prstGeom prst="rect">
            <a:avLst/>
          </a:prstGeom>
          <a:effectLst>
            <a:outerShdw blurRad="165100" dir="16200000" rotWithShape="0">
              <a:schemeClr val="bg1">
                <a:alpha val="90000"/>
              </a:schemeClr>
            </a:outerShdw>
          </a:effectLst>
        </p:spPr>
      </p:pic>
      <p:grpSp>
        <p:nvGrpSpPr>
          <p:cNvPr id="6" name="组合 3">
            <a:extLst>
              <a:ext uri="{FF2B5EF4-FFF2-40B4-BE49-F238E27FC236}">
                <a16:creationId xmlns:a16="http://schemas.microsoft.com/office/drawing/2014/main" id="{372B42FE-6C42-B232-CECE-1BC9E2E4FC90}"/>
              </a:ext>
            </a:extLst>
          </p:cNvPr>
          <p:cNvGrpSpPr/>
          <p:nvPr/>
        </p:nvGrpSpPr>
        <p:grpSpPr>
          <a:xfrm>
            <a:off x="0" y="4531757"/>
            <a:ext cx="12191999" cy="2326243"/>
            <a:chOff x="1" y="4546271"/>
            <a:chExt cx="12191999" cy="2326243"/>
          </a:xfrm>
        </p:grpSpPr>
        <p:sp>
          <p:nvSpPr>
            <p:cNvPr id="7" name="任意多边形 4">
              <a:extLst>
                <a:ext uri="{FF2B5EF4-FFF2-40B4-BE49-F238E27FC236}">
                  <a16:creationId xmlns:a16="http://schemas.microsoft.com/office/drawing/2014/main" id="{71F124CD-2B67-ADBF-56B2-590F16D3BF44}"/>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sp>
          <p:nvSpPr>
            <p:cNvPr id="8" name="任意多边形 5">
              <a:extLst>
                <a:ext uri="{FF2B5EF4-FFF2-40B4-BE49-F238E27FC236}">
                  <a16:creationId xmlns:a16="http://schemas.microsoft.com/office/drawing/2014/main" id="{93A1894C-9A26-BFAD-D6EC-C73DCCBCD641}"/>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grpSp>
      <p:pic>
        <p:nvPicPr>
          <p:cNvPr id="9" name="next">
            <a:hlinkClick r:id="rId7" action="ppaction://hlinksldjump"/>
            <a:extLst>
              <a:ext uri="{FF2B5EF4-FFF2-40B4-BE49-F238E27FC236}">
                <a16:creationId xmlns:a16="http://schemas.microsoft.com/office/drawing/2014/main" id="{B5E51D58-8A41-C08A-784B-B2F3BA4849B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62522" y="5995536"/>
            <a:ext cx="568889" cy="561150"/>
          </a:xfrm>
          <a:prstGeom prst="ellipse">
            <a:avLst/>
          </a:prstGeom>
        </p:spPr>
      </p:pic>
      <p:sp>
        <p:nvSpPr>
          <p:cNvPr id="13" name="Cloud 12">
            <a:extLst>
              <a:ext uri="{FF2B5EF4-FFF2-40B4-BE49-F238E27FC236}">
                <a16:creationId xmlns:a16="http://schemas.microsoft.com/office/drawing/2014/main" id="{A62E4571-9998-43A1-2875-67B5B5A96472}"/>
              </a:ext>
            </a:extLst>
          </p:cNvPr>
          <p:cNvSpPr/>
          <p:nvPr/>
        </p:nvSpPr>
        <p:spPr>
          <a:xfrm>
            <a:off x="1130157" y="372539"/>
            <a:ext cx="10705672" cy="2748162"/>
          </a:xfrm>
          <a:prstGeom prst="cloud">
            <a:avLst/>
          </a:pr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Lớp</a:t>
            </a:r>
            <a:r>
              <a:rPr kumimoji="0" lang="en-US" sz="5400" b="1" i="0" u="none" strike="noStrike" kern="1200" cap="none" spc="0" normalizeH="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đơn</a:t>
            </a:r>
            <a:r>
              <a:rPr kumimoji="0" lang="en-US" sz="5400" b="1" i="0" u="none" strike="noStrike" kern="1200" cap="none" spc="0" normalizeH="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vị</a:t>
            </a:r>
            <a:r>
              <a:rPr kumimoji="0" lang="en-US" sz="5400" b="1" i="0" u="none" strike="noStrike" kern="1200" cap="none" spc="0" normalizeH="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gồm</a:t>
            </a:r>
            <a:r>
              <a:rPr kumimoji="0" lang="en-US" sz="5400" b="1" i="0" u="none" strike="noStrike" kern="1200" cap="none" spc="0" normalizeH="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những</a:t>
            </a:r>
            <a:r>
              <a:rPr kumimoji="0" lang="en-US" sz="5400" b="1" i="0" u="none" strike="noStrike" kern="1200" cap="none" spc="0" normalizeH="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hàng</a:t>
            </a:r>
            <a:r>
              <a:rPr kumimoji="0" lang="en-US" sz="5400" b="1" i="0" u="none" strike="noStrike" kern="1200" cap="none" spc="0" normalizeH="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nào</a:t>
            </a:r>
            <a:r>
              <a:rPr kumimoji="0" lang="en-US" sz="5400" b="1" i="0" u="none" strike="noStrike" kern="1200" cap="none" spc="0" normalizeH="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a:t>
            </a:r>
            <a:endPar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21" name="Picture 20">
            <a:hlinkClick r:id="" action="ppaction://hlinkshowjump?jump=endshow"/>
            <a:extLst>
              <a:ext uri="{FF2B5EF4-FFF2-40B4-BE49-F238E27FC236}">
                <a16:creationId xmlns:a16="http://schemas.microsoft.com/office/drawing/2014/main" id="{22C2B6C4-66EB-81F7-DDB0-3E36A8ADC9C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6521" t="24219" r="8696" b="33045"/>
          <a:stretch/>
        </p:blipFill>
        <p:spPr>
          <a:xfrm>
            <a:off x="109929" y="6261985"/>
            <a:ext cx="476746" cy="456882"/>
          </a:xfrm>
          <a:prstGeom prst="ellipse">
            <a:avLst/>
          </a:prstGeom>
        </p:spPr>
      </p:pic>
      <p:sp>
        <p:nvSpPr>
          <p:cNvPr id="22" name="Rectangle 21">
            <a:extLst>
              <a:ext uri="{FF2B5EF4-FFF2-40B4-BE49-F238E27FC236}">
                <a16:creationId xmlns:a16="http://schemas.microsoft.com/office/drawing/2014/main" id="{DFD4AB55-7377-B03D-00FA-441C541D2272}"/>
              </a:ext>
            </a:extLst>
          </p:cNvPr>
          <p:cNvSpPr/>
          <p:nvPr/>
        </p:nvSpPr>
        <p:spPr>
          <a:xfrm>
            <a:off x="613651" y="3659515"/>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0" name="Rectangle 29">
            <a:extLst>
              <a:ext uri="{FF2B5EF4-FFF2-40B4-BE49-F238E27FC236}">
                <a16:creationId xmlns:a16="http://schemas.microsoft.com/office/drawing/2014/main" id="{F46B5124-91E5-6B47-5AB0-22707C90D4BC}"/>
              </a:ext>
            </a:extLst>
          </p:cNvPr>
          <p:cNvSpPr/>
          <p:nvPr/>
        </p:nvSpPr>
        <p:spPr>
          <a:xfrm>
            <a:off x="8137060" y="3669788"/>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5" name="Rectangle 34">
            <a:extLst>
              <a:ext uri="{FF2B5EF4-FFF2-40B4-BE49-F238E27FC236}">
                <a16:creationId xmlns:a16="http://schemas.microsoft.com/office/drawing/2014/main" id="{CAE27D4B-CF51-639E-396D-A0A783BD2AA3}"/>
              </a:ext>
            </a:extLst>
          </p:cNvPr>
          <p:cNvSpPr/>
          <p:nvPr/>
        </p:nvSpPr>
        <p:spPr>
          <a:xfrm>
            <a:off x="4309623" y="3690336"/>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36" name="dung">
            <a:extLst>
              <a:ext uri="{FF2B5EF4-FFF2-40B4-BE49-F238E27FC236}">
                <a16:creationId xmlns:a16="http://schemas.microsoft.com/office/drawing/2014/main" id="{162501AA-1A6D-0565-DF01-66E0492CA1D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85030" y="5268540"/>
            <a:ext cx="854803" cy="854803"/>
          </a:xfrm>
          <a:prstGeom prst="ellipse">
            <a:avLst/>
          </a:prstGeom>
        </p:spPr>
      </p:pic>
      <p:pic>
        <p:nvPicPr>
          <p:cNvPr id="37" name="sai2">
            <a:extLst>
              <a:ext uri="{FF2B5EF4-FFF2-40B4-BE49-F238E27FC236}">
                <a16:creationId xmlns:a16="http://schemas.microsoft.com/office/drawing/2014/main" id="{49F36230-8A83-6CB9-7758-A0899433A92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36116" y="5251823"/>
            <a:ext cx="837291" cy="847141"/>
          </a:xfrm>
          <a:prstGeom prst="ellipse">
            <a:avLst/>
          </a:prstGeom>
        </p:spPr>
      </p:pic>
      <p:pic>
        <p:nvPicPr>
          <p:cNvPr id="38" name="sai1">
            <a:extLst>
              <a:ext uri="{FF2B5EF4-FFF2-40B4-BE49-F238E27FC236}">
                <a16:creationId xmlns:a16="http://schemas.microsoft.com/office/drawing/2014/main" id="{D386F0D3-5127-27D4-316C-76E004FF172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29495" y="5323743"/>
            <a:ext cx="837291" cy="847141"/>
          </a:xfrm>
          <a:prstGeom prst="ellipse">
            <a:avLst/>
          </a:prstGeom>
        </p:spPr>
      </p:pic>
      <p:sp>
        <p:nvSpPr>
          <p:cNvPr id="39" name="TextBox 38">
            <a:extLst>
              <a:ext uri="{FF2B5EF4-FFF2-40B4-BE49-F238E27FC236}">
                <a16:creationId xmlns:a16="http://schemas.microsoft.com/office/drawing/2014/main" id="{8CEE82CF-28B6-4617-1E1D-6C632D14E834}"/>
              </a:ext>
            </a:extLst>
          </p:cNvPr>
          <p:cNvSpPr txBox="1"/>
          <p:nvPr/>
        </p:nvSpPr>
        <p:spPr>
          <a:xfrm>
            <a:off x="4304872" y="4017195"/>
            <a:ext cx="3369924" cy="1077218"/>
          </a:xfrm>
          <a:prstGeom prst="rect">
            <a:avLst/>
          </a:prstGeom>
          <a:noFill/>
        </p:spPr>
        <p:txBody>
          <a:bodyPr wrap="square" rtlCol="0">
            <a:spAutoFit/>
          </a:bodyPr>
          <a:lstStyle/>
          <a:p>
            <a:pPr algn="ct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đơn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vị</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chục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trăm</a:t>
            </a:r>
            <a:endParaRPr lang="en-US" sz="3200" b="1" dirty="0">
              <a:latin typeface="Calibri" panose="020F0502020204030204" pitchFamily="34" charset="0"/>
              <a:cs typeface="Calibri" panose="020F0502020204030204" pitchFamily="34" charset="0"/>
            </a:endParaRPr>
          </a:p>
        </p:txBody>
      </p:sp>
      <p:sp>
        <p:nvSpPr>
          <p:cNvPr id="40" name="TextBox 39">
            <a:extLst>
              <a:ext uri="{FF2B5EF4-FFF2-40B4-BE49-F238E27FC236}">
                <a16:creationId xmlns:a16="http://schemas.microsoft.com/office/drawing/2014/main" id="{0C5D217B-9D61-85D9-D3FC-BA378E6BE3F9}"/>
              </a:ext>
            </a:extLst>
          </p:cNvPr>
          <p:cNvSpPr txBox="1"/>
          <p:nvPr/>
        </p:nvSpPr>
        <p:spPr>
          <a:xfrm>
            <a:off x="708916" y="3904181"/>
            <a:ext cx="2866490" cy="1569660"/>
          </a:xfrm>
          <a:prstGeom prst="rect">
            <a:avLst/>
          </a:prstGeom>
          <a:noFill/>
        </p:spPr>
        <p:txBody>
          <a:bodyPr wrap="square" rtlCol="0">
            <a:spAutoFit/>
          </a:bodyPr>
          <a:lstStyle/>
          <a:p>
            <a:pPr algn="ct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nghìn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chục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trăm</a:t>
            </a:r>
            <a:endParaRPr lang="en-US" sz="3200" b="1" dirty="0">
              <a:latin typeface="Calibri" panose="020F0502020204030204" pitchFamily="34" charset="0"/>
              <a:cs typeface="Calibri" panose="020F0502020204030204" pitchFamily="34" charset="0"/>
            </a:endParaRPr>
          </a:p>
        </p:txBody>
      </p:sp>
      <p:sp>
        <p:nvSpPr>
          <p:cNvPr id="41" name="TextBox 40">
            <a:extLst>
              <a:ext uri="{FF2B5EF4-FFF2-40B4-BE49-F238E27FC236}">
                <a16:creationId xmlns:a16="http://schemas.microsoft.com/office/drawing/2014/main" id="{16582420-16E3-77BA-1012-063E882A25E0}"/>
              </a:ext>
            </a:extLst>
          </p:cNvPr>
          <p:cNvSpPr txBox="1"/>
          <p:nvPr/>
        </p:nvSpPr>
        <p:spPr>
          <a:xfrm>
            <a:off x="8465906" y="3832262"/>
            <a:ext cx="2866490" cy="1569660"/>
          </a:xfrm>
          <a:prstGeom prst="rect">
            <a:avLst/>
          </a:prstGeom>
          <a:noFill/>
        </p:spPr>
        <p:txBody>
          <a:bodyPr wrap="square" rtlCol="0">
            <a:spAutoFit/>
          </a:bodyPr>
          <a:lstStyle/>
          <a:p>
            <a:pPr algn="ct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đơn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vị</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chục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nghìn</a:t>
            </a:r>
            <a:endParaRPr lang="en-US" sz="3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61223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correctWAV.wav"/>
                                        </p:tgtEl>
                                      </p:cMediaNode>
                                    </p:audio>
                                  </p:subTnLst>
                                </p:cTn>
                              </p:par>
                            </p:childTnLst>
                          </p:cTn>
                        </p:par>
                        <p:par>
                          <p:cTn id="10" fill="hold">
                            <p:stCondLst>
                              <p:cond delay="500"/>
                            </p:stCondLst>
                            <p:childTnLst>
                              <p:par>
                                <p:cTn id="11" presetID="53" presetClass="entr" presetSubtype="16" fill="hold" nodeType="afterEffect">
                                  <p:stCondLst>
                                    <p:cond delay="25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38"/>
                                        </p:tgtEl>
                                        <p:attrNameLst>
                                          <p:attrName>style.visibility</p:attrName>
                                        </p:attrNameLst>
                                      </p:cBhvr>
                                      <p:to>
                                        <p:strVal val="visible"/>
                                      </p:to>
                                    </p:set>
                                    <p:anim calcmode="lin" valueType="num">
                                      <p:cBhvr>
                                        <p:cTn id="20" dur="500" fill="hold"/>
                                        <p:tgtEl>
                                          <p:spTgt spid="38"/>
                                        </p:tgtEl>
                                        <p:attrNameLst>
                                          <p:attrName>ppt_w</p:attrName>
                                        </p:attrNameLst>
                                      </p:cBhvr>
                                      <p:tavLst>
                                        <p:tav tm="0">
                                          <p:val>
                                            <p:fltVal val="0"/>
                                          </p:val>
                                        </p:tav>
                                        <p:tav tm="100000">
                                          <p:val>
                                            <p:strVal val="#ppt_w"/>
                                          </p:val>
                                        </p:tav>
                                      </p:tavLst>
                                    </p:anim>
                                    <p:anim calcmode="lin" valueType="num">
                                      <p:cBhvr>
                                        <p:cTn id="21" dur="500" fill="hold"/>
                                        <p:tgtEl>
                                          <p:spTgt spid="38"/>
                                        </p:tgtEl>
                                        <p:attrNameLst>
                                          <p:attrName>ppt_h</p:attrName>
                                        </p:attrNameLst>
                                      </p:cBhvr>
                                      <p:tavLst>
                                        <p:tav tm="0">
                                          <p:val>
                                            <p:fltVal val="0"/>
                                          </p:val>
                                        </p:tav>
                                        <p:tav tm="100000">
                                          <p:val>
                                            <p:strVal val="#ppt_h"/>
                                          </p:val>
                                        </p:tav>
                                      </p:tavLst>
                                    </p:anim>
                                    <p:animEffect transition="in" filter="fade">
                                      <p:cBhvr>
                                        <p:cTn id="22" dur="500"/>
                                        <p:tgtEl>
                                          <p:spTgt spid="38"/>
                                        </p:tgtEl>
                                      </p:cBhvr>
                                    </p:animEffect>
                                  </p:childTnLst>
                                  <p:subTnLst>
                                    <p:audio>
                                      <p:cMediaNode>
                                        <p:cTn display="0" masterRel="sameClick">
                                          <p:stCondLst>
                                            <p:cond evt="begin" delay="0">
                                              <p:tn val="18"/>
                                            </p:cond>
                                          </p:stCondLst>
                                          <p:endCondLst>
                                            <p:cond evt="onStopAudio" delay="0">
                                              <p:tgtEl>
                                                <p:sldTgt/>
                                              </p:tgtEl>
                                            </p:cond>
                                          </p:endCondLst>
                                        </p:cTn>
                                        <p:tgtEl>
                                          <p:sndTgt r:embed="rId4" name="incorrecWAV.wav"/>
                                        </p:tgtEl>
                                      </p:cMediaNode>
                                    </p:audio>
                                  </p:sub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p:cTn id="27" dur="500" fill="hold"/>
                                        <p:tgtEl>
                                          <p:spTgt spid="37"/>
                                        </p:tgtEl>
                                        <p:attrNameLst>
                                          <p:attrName>ppt_w</p:attrName>
                                        </p:attrNameLst>
                                      </p:cBhvr>
                                      <p:tavLst>
                                        <p:tav tm="0">
                                          <p:val>
                                            <p:fltVal val="0"/>
                                          </p:val>
                                        </p:tav>
                                        <p:tav tm="100000">
                                          <p:val>
                                            <p:strVal val="#ppt_w"/>
                                          </p:val>
                                        </p:tav>
                                      </p:tavLst>
                                    </p:anim>
                                    <p:anim calcmode="lin" valueType="num">
                                      <p:cBhvr>
                                        <p:cTn id="28" dur="500" fill="hold"/>
                                        <p:tgtEl>
                                          <p:spTgt spid="37"/>
                                        </p:tgtEl>
                                        <p:attrNameLst>
                                          <p:attrName>ppt_h</p:attrName>
                                        </p:attrNameLst>
                                      </p:cBhvr>
                                      <p:tavLst>
                                        <p:tav tm="0">
                                          <p:val>
                                            <p:fltVal val="0"/>
                                          </p:val>
                                        </p:tav>
                                        <p:tav tm="100000">
                                          <p:val>
                                            <p:strVal val="#ppt_h"/>
                                          </p:val>
                                        </p:tav>
                                      </p:tavLst>
                                    </p:anim>
                                    <p:animEffect transition="in" filter="fade">
                                      <p:cBhvr>
                                        <p:cTn id="29" dur="500"/>
                                        <p:tgtEl>
                                          <p:spTgt spid="37"/>
                                        </p:tgtEl>
                                      </p:cBhvr>
                                    </p:animEffect>
                                  </p:childTnLst>
                                  <p:subTnLst>
                                    <p:audio>
                                      <p:cMediaNode>
                                        <p:cTn display="0" masterRel="sameClick">
                                          <p:stCondLst>
                                            <p:cond evt="begin" delay="0">
                                              <p:tn val="25"/>
                                            </p:cond>
                                          </p:stCondLst>
                                          <p:endCondLst>
                                            <p:cond evt="onStopAudio" delay="0">
                                              <p:tgtEl>
                                                <p:sldTgt/>
                                              </p:tgtEl>
                                            </p:cond>
                                          </p:endCondLst>
                                        </p:cTn>
                                        <p:tgtEl>
                                          <p:sndTgt r:embed="rId4" name="incorrec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159B99-8172-5D5E-1545-5CB8DB6C50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6">
            <a:extLst>
              <a:ext uri="{FF2B5EF4-FFF2-40B4-BE49-F238E27FC236}">
                <a16:creationId xmlns:a16="http://schemas.microsoft.com/office/drawing/2014/main" id="{A071CD5A-AA6F-9C0B-DFFE-BADA388ECA82}"/>
              </a:ext>
            </a:extLst>
          </p:cNvPr>
          <p:cNvPicPr>
            <a:picLocks noChangeAspect="1"/>
          </p:cNvPicPr>
          <p:nvPr/>
        </p:nvPicPr>
        <p:blipFill rotWithShape="1">
          <a:blip r:embed="rId6">
            <a:extLst>
              <a:ext uri="{28A0092B-C50C-407E-A947-70E740481C1C}">
                <a14:useLocalDpi xmlns:a14="http://schemas.microsoft.com/office/drawing/2010/main" val="0"/>
              </a:ext>
            </a:extLst>
          </a:blip>
          <a:srcRect l="284" t="59567" r="183"/>
          <a:stretch/>
        </p:blipFill>
        <p:spPr>
          <a:xfrm>
            <a:off x="1008182" y="3956588"/>
            <a:ext cx="10631551" cy="2429313"/>
          </a:xfrm>
          <a:prstGeom prst="rect">
            <a:avLst/>
          </a:prstGeom>
          <a:effectLst>
            <a:outerShdw blurRad="165100" dir="16200000" rotWithShape="0">
              <a:schemeClr val="bg1">
                <a:alpha val="90000"/>
              </a:schemeClr>
            </a:outerShdw>
          </a:effectLst>
        </p:spPr>
      </p:pic>
      <p:grpSp>
        <p:nvGrpSpPr>
          <p:cNvPr id="9" name="组合 3">
            <a:extLst>
              <a:ext uri="{FF2B5EF4-FFF2-40B4-BE49-F238E27FC236}">
                <a16:creationId xmlns:a16="http://schemas.microsoft.com/office/drawing/2014/main" id="{84427422-E64A-6370-BD88-8108B63C74EC}"/>
              </a:ext>
            </a:extLst>
          </p:cNvPr>
          <p:cNvGrpSpPr/>
          <p:nvPr/>
        </p:nvGrpSpPr>
        <p:grpSpPr>
          <a:xfrm>
            <a:off x="0" y="4531757"/>
            <a:ext cx="12191999" cy="2326243"/>
            <a:chOff x="1" y="4546271"/>
            <a:chExt cx="12191999" cy="2326243"/>
          </a:xfrm>
        </p:grpSpPr>
        <p:sp>
          <p:nvSpPr>
            <p:cNvPr id="13" name="任意多边形 4">
              <a:extLst>
                <a:ext uri="{FF2B5EF4-FFF2-40B4-BE49-F238E27FC236}">
                  <a16:creationId xmlns:a16="http://schemas.microsoft.com/office/drawing/2014/main" id="{C8E68CA2-8EE7-EF49-982E-5E4301316E39}"/>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sp>
          <p:nvSpPr>
            <p:cNvPr id="18" name="任意多边形 5">
              <a:extLst>
                <a:ext uri="{FF2B5EF4-FFF2-40B4-BE49-F238E27FC236}">
                  <a16:creationId xmlns:a16="http://schemas.microsoft.com/office/drawing/2014/main" id="{8D9A0697-FEAF-E05C-5958-A7FD8A19B141}"/>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grpSp>
      <p:pic>
        <p:nvPicPr>
          <p:cNvPr id="19" name="next">
            <a:hlinkClick r:id="rId7" action="ppaction://hlinksldjump"/>
            <a:extLst>
              <a:ext uri="{FF2B5EF4-FFF2-40B4-BE49-F238E27FC236}">
                <a16:creationId xmlns:a16="http://schemas.microsoft.com/office/drawing/2014/main" id="{EEF7E0F0-CB1C-F9A8-1E63-C23E71AAB5B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62522" y="5995536"/>
            <a:ext cx="568889" cy="561150"/>
          </a:xfrm>
          <a:prstGeom prst="ellipse">
            <a:avLst/>
          </a:prstGeom>
        </p:spPr>
      </p:pic>
      <p:sp>
        <p:nvSpPr>
          <p:cNvPr id="20" name="Cloud 19">
            <a:extLst>
              <a:ext uri="{FF2B5EF4-FFF2-40B4-BE49-F238E27FC236}">
                <a16:creationId xmlns:a16="http://schemas.microsoft.com/office/drawing/2014/main" id="{F1AB6BB2-28DC-1CD4-BFD1-85AECD38CCEF}"/>
              </a:ext>
            </a:extLst>
          </p:cNvPr>
          <p:cNvSpPr/>
          <p:nvPr/>
        </p:nvSpPr>
        <p:spPr>
          <a:xfrm>
            <a:off x="1130157" y="372539"/>
            <a:ext cx="10705672" cy="2748162"/>
          </a:xfrm>
          <a:prstGeom prst="cloud">
            <a:avLst/>
          </a:pr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Số</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nào</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chứa</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số</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0 ở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lớp</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đơn</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vị</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a:t>
            </a:r>
          </a:p>
        </p:txBody>
      </p:sp>
      <p:pic>
        <p:nvPicPr>
          <p:cNvPr id="21" name="Picture 20">
            <a:hlinkClick r:id="" action="ppaction://hlinkshowjump?jump=endshow"/>
            <a:extLst>
              <a:ext uri="{FF2B5EF4-FFF2-40B4-BE49-F238E27FC236}">
                <a16:creationId xmlns:a16="http://schemas.microsoft.com/office/drawing/2014/main" id="{70387E12-ECD6-217A-343C-1D739938537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6521" t="24219" r="8696" b="33045"/>
          <a:stretch/>
        </p:blipFill>
        <p:spPr>
          <a:xfrm>
            <a:off x="109929" y="6261985"/>
            <a:ext cx="476746" cy="456882"/>
          </a:xfrm>
          <a:prstGeom prst="ellipse">
            <a:avLst/>
          </a:prstGeom>
        </p:spPr>
      </p:pic>
      <p:sp>
        <p:nvSpPr>
          <p:cNvPr id="22" name="Rectangle 21">
            <a:extLst>
              <a:ext uri="{FF2B5EF4-FFF2-40B4-BE49-F238E27FC236}">
                <a16:creationId xmlns:a16="http://schemas.microsoft.com/office/drawing/2014/main" id="{B96AA0C1-57F8-7F9E-C6C6-A51931EDC929}"/>
              </a:ext>
            </a:extLst>
          </p:cNvPr>
          <p:cNvSpPr/>
          <p:nvPr/>
        </p:nvSpPr>
        <p:spPr>
          <a:xfrm>
            <a:off x="4373993" y="3669788"/>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23" name="Rectangle 22">
            <a:extLst>
              <a:ext uri="{FF2B5EF4-FFF2-40B4-BE49-F238E27FC236}">
                <a16:creationId xmlns:a16="http://schemas.microsoft.com/office/drawing/2014/main" id="{1E53E177-6D65-15F9-CCD7-020B7EA2B552}"/>
              </a:ext>
            </a:extLst>
          </p:cNvPr>
          <p:cNvSpPr/>
          <p:nvPr/>
        </p:nvSpPr>
        <p:spPr>
          <a:xfrm>
            <a:off x="8137060" y="3669788"/>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24" name="Rectangle 23">
            <a:extLst>
              <a:ext uri="{FF2B5EF4-FFF2-40B4-BE49-F238E27FC236}">
                <a16:creationId xmlns:a16="http://schemas.microsoft.com/office/drawing/2014/main" id="{2BDE352E-DFBC-DC1C-D669-495742C6D3F5}"/>
              </a:ext>
            </a:extLst>
          </p:cNvPr>
          <p:cNvSpPr/>
          <p:nvPr/>
        </p:nvSpPr>
        <p:spPr>
          <a:xfrm>
            <a:off x="610926" y="3669788"/>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25" name="dung">
            <a:extLst>
              <a:ext uri="{FF2B5EF4-FFF2-40B4-BE49-F238E27FC236}">
                <a16:creationId xmlns:a16="http://schemas.microsoft.com/office/drawing/2014/main" id="{38FA46D6-96B0-1CBB-6A64-ABD8C2F5E79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86333" y="5247992"/>
            <a:ext cx="854803" cy="854803"/>
          </a:xfrm>
          <a:prstGeom prst="ellipse">
            <a:avLst/>
          </a:prstGeom>
        </p:spPr>
      </p:pic>
      <p:pic>
        <p:nvPicPr>
          <p:cNvPr id="26" name="sai2">
            <a:extLst>
              <a:ext uri="{FF2B5EF4-FFF2-40B4-BE49-F238E27FC236}">
                <a16:creationId xmlns:a16="http://schemas.microsoft.com/office/drawing/2014/main" id="{151A7403-9AD2-3643-E00C-67EF8789BAD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36116" y="5251823"/>
            <a:ext cx="837291" cy="847141"/>
          </a:xfrm>
          <a:prstGeom prst="ellipse">
            <a:avLst/>
          </a:prstGeom>
        </p:spPr>
      </p:pic>
      <p:pic>
        <p:nvPicPr>
          <p:cNvPr id="27" name="sai1">
            <a:extLst>
              <a:ext uri="{FF2B5EF4-FFF2-40B4-BE49-F238E27FC236}">
                <a16:creationId xmlns:a16="http://schemas.microsoft.com/office/drawing/2014/main" id="{859AC2EB-C5AC-C9AB-FF07-2F4A7CBA151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869981" y="5251823"/>
            <a:ext cx="837291" cy="847141"/>
          </a:xfrm>
          <a:prstGeom prst="ellipse">
            <a:avLst/>
          </a:prstGeom>
        </p:spPr>
      </p:pic>
      <p:sp>
        <p:nvSpPr>
          <p:cNvPr id="28" name="TextBox 27">
            <a:extLst>
              <a:ext uri="{FF2B5EF4-FFF2-40B4-BE49-F238E27FC236}">
                <a16:creationId xmlns:a16="http://schemas.microsoft.com/office/drawing/2014/main" id="{F86D6319-BEE2-CD5C-7F60-7EBCC177A62F}"/>
              </a:ext>
            </a:extLst>
          </p:cNvPr>
          <p:cNvSpPr txBox="1"/>
          <p:nvPr/>
        </p:nvSpPr>
        <p:spPr>
          <a:xfrm>
            <a:off x="811658" y="4006921"/>
            <a:ext cx="28664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819 055</a:t>
            </a:r>
          </a:p>
        </p:txBody>
      </p:sp>
      <p:sp>
        <p:nvSpPr>
          <p:cNvPr id="29" name="TextBox 28">
            <a:extLst>
              <a:ext uri="{FF2B5EF4-FFF2-40B4-BE49-F238E27FC236}">
                <a16:creationId xmlns:a16="http://schemas.microsoft.com/office/drawing/2014/main" id="{D14DC65B-A538-77EB-C0F4-EDEDB920DA44}"/>
              </a:ext>
            </a:extLst>
          </p:cNvPr>
          <p:cNvSpPr txBox="1"/>
          <p:nvPr/>
        </p:nvSpPr>
        <p:spPr>
          <a:xfrm>
            <a:off x="4417888" y="4119937"/>
            <a:ext cx="31849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700 198</a:t>
            </a:r>
          </a:p>
        </p:txBody>
      </p:sp>
      <p:sp>
        <p:nvSpPr>
          <p:cNvPr id="35" name="TextBox 34">
            <a:extLst>
              <a:ext uri="{FF2B5EF4-FFF2-40B4-BE49-F238E27FC236}">
                <a16:creationId xmlns:a16="http://schemas.microsoft.com/office/drawing/2014/main" id="{D44DBBEE-D343-42DF-982A-C435C2CD6ABF}"/>
              </a:ext>
            </a:extLst>
          </p:cNvPr>
          <p:cNvSpPr txBox="1"/>
          <p:nvPr/>
        </p:nvSpPr>
        <p:spPr>
          <a:xfrm>
            <a:off x="8476180" y="4048019"/>
            <a:ext cx="28664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Calibri" panose="020F0502020204030204" pitchFamily="34" charset="0"/>
                <a:cs typeface="Calibri" panose="020F0502020204030204" pitchFamily="34" charset="0"/>
              </a:rPr>
              <a:t>340 155</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6" name="TextBox 35">
            <a:extLst>
              <a:ext uri="{FF2B5EF4-FFF2-40B4-BE49-F238E27FC236}">
                <a16:creationId xmlns:a16="http://schemas.microsoft.com/office/drawing/2014/main" id="{9AB07F7B-4266-80F3-55D2-14B779B192A7}"/>
              </a:ext>
            </a:extLst>
          </p:cNvPr>
          <p:cNvSpPr txBox="1"/>
          <p:nvPr/>
        </p:nvSpPr>
        <p:spPr>
          <a:xfrm>
            <a:off x="0" y="161925"/>
            <a:ext cx="5181600" cy="461665"/>
          </a:xfrm>
          <a:prstGeom prst="rect">
            <a:avLst/>
          </a:prstGeom>
          <a:noFill/>
        </p:spPr>
        <p:txBody>
          <a:bodyPr wrap="square" rtlCol="0">
            <a:spAutoFit/>
          </a:bodyPr>
          <a:lstStyle/>
          <a:p>
            <a:r>
              <a:rPr lang="en-US" sz="2400" dirty="0" err="1">
                <a:solidFill>
                  <a:schemeClr val="bg1"/>
                </a:solidFill>
                <a:latin typeface="Pattaya" panose="00000500000000000000" pitchFamily="2" charset="-34"/>
                <a:cs typeface="Pattaya" panose="00000500000000000000" pitchFamily="2" charset="-34"/>
              </a:rPr>
              <a:t>Hương</a:t>
            </a:r>
            <a:r>
              <a:rPr lang="en-US" sz="2400" dirty="0">
                <a:solidFill>
                  <a:schemeClr val="bg1"/>
                </a:solidFill>
                <a:latin typeface="Pattaya" panose="00000500000000000000" pitchFamily="2" charset="-34"/>
                <a:cs typeface="Pattaya" panose="00000500000000000000" pitchFamily="2" charset="-34"/>
              </a:rPr>
              <a:t> </a:t>
            </a:r>
            <a:r>
              <a:rPr lang="en-US" sz="2400" dirty="0" err="1">
                <a:solidFill>
                  <a:schemeClr val="bg1"/>
                </a:solidFill>
                <a:latin typeface="Pattaya" panose="00000500000000000000" pitchFamily="2" charset="-34"/>
                <a:cs typeface="Pattaya" panose="00000500000000000000" pitchFamily="2" charset="-34"/>
              </a:rPr>
              <a:t>Thảo</a:t>
            </a:r>
            <a:r>
              <a:rPr lang="en-US" sz="2400" dirty="0">
                <a:solidFill>
                  <a:schemeClr val="bg1"/>
                </a:solidFill>
                <a:latin typeface="Pattaya" panose="00000500000000000000" pitchFamily="2" charset="-34"/>
                <a:cs typeface="Pattaya" panose="00000500000000000000" pitchFamily="2" charset="-34"/>
              </a:rPr>
              <a:t> – </a:t>
            </a:r>
            <a:r>
              <a:rPr lang="en-US" sz="2400" dirty="0" err="1">
                <a:solidFill>
                  <a:schemeClr val="bg1"/>
                </a:solidFill>
                <a:latin typeface="Pattaya" panose="00000500000000000000" pitchFamily="2" charset="-34"/>
                <a:cs typeface="Pattaya" panose="00000500000000000000" pitchFamily="2" charset="-34"/>
              </a:rPr>
              <a:t>Zalo</a:t>
            </a:r>
            <a:r>
              <a:rPr lang="en-US" sz="2400" dirty="0">
                <a:solidFill>
                  <a:schemeClr val="bg1"/>
                </a:solidFill>
                <a:latin typeface="Pattaya" panose="00000500000000000000" pitchFamily="2" charset="-34"/>
                <a:cs typeface="Pattaya" panose="00000500000000000000" pitchFamily="2" charset="-34"/>
              </a:rPr>
              <a:t> 0972.115.126</a:t>
            </a:r>
          </a:p>
        </p:txBody>
      </p:sp>
    </p:spTree>
    <p:extLst>
      <p:ext uri="{BB962C8B-B14F-4D97-AF65-F5344CB8AC3E}">
        <p14:creationId xmlns:p14="http://schemas.microsoft.com/office/powerpoint/2010/main" val="4150754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subTnLst>
                                    <p:audio>
                                      <p:cMediaNode>
                                        <p:cTn display="0" masterRel="sameClick">
                                          <p:stCondLst>
                                            <p:cond evt="begin" delay="0">
                                              <p:tn val="5"/>
                                            </p:cond>
                                          </p:stCondLst>
                                          <p:endCondLst>
                                            <p:cond evt="onStopAudio" delay="0">
                                              <p:tgtEl>
                                                <p:sldTgt/>
                                              </p:tgtEl>
                                            </p:cond>
                                          </p:endCondLst>
                                        </p:cTn>
                                        <p:tgtEl>
                                          <p:sndTgt r:embed="rId3" name="correctWAV.wav"/>
                                        </p:tgtEl>
                                      </p:cMediaNode>
                                    </p:audio>
                                  </p:subTnLst>
                                </p:cTn>
                              </p:par>
                            </p:childTnLst>
                          </p:cTn>
                        </p:par>
                        <p:par>
                          <p:cTn id="10" fill="hold">
                            <p:stCondLst>
                              <p:cond delay="500"/>
                            </p:stCondLst>
                            <p:childTnLst>
                              <p:par>
                                <p:cTn id="11" presetID="53" presetClass="entr" presetSubtype="16" fill="hold" nodeType="afterEffect">
                                  <p:stCondLst>
                                    <p:cond delay="25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fltVal val="0"/>
                                          </p:val>
                                        </p:tav>
                                        <p:tav tm="100000">
                                          <p:val>
                                            <p:strVal val="#ppt_w"/>
                                          </p:val>
                                        </p:tav>
                                      </p:tavLst>
                                    </p:anim>
                                    <p:anim calcmode="lin" valueType="num">
                                      <p:cBhvr>
                                        <p:cTn id="14" dur="500" fill="hold"/>
                                        <p:tgtEl>
                                          <p:spTgt spid="19"/>
                                        </p:tgtEl>
                                        <p:attrNameLst>
                                          <p:attrName>ppt_h</p:attrName>
                                        </p:attrNameLst>
                                      </p:cBhvr>
                                      <p:tavLst>
                                        <p:tav tm="0">
                                          <p:val>
                                            <p:fltVal val="0"/>
                                          </p:val>
                                        </p:tav>
                                        <p:tav tm="100000">
                                          <p:val>
                                            <p:strVal val="#ppt_h"/>
                                          </p:val>
                                        </p:tav>
                                      </p:tavLst>
                                    </p:anim>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p:cTn id="20" dur="500" fill="hold"/>
                                        <p:tgtEl>
                                          <p:spTgt spid="27"/>
                                        </p:tgtEl>
                                        <p:attrNameLst>
                                          <p:attrName>ppt_w</p:attrName>
                                        </p:attrNameLst>
                                      </p:cBhvr>
                                      <p:tavLst>
                                        <p:tav tm="0">
                                          <p:val>
                                            <p:fltVal val="0"/>
                                          </p:val>
                                        </p:tav>
                                        <p:tav tm="100000">
                                          <p:val>
                                            <p:strVal val="#ppt_w"/>
                                          </p:val>
                                        </p:tav>
                                      </p:tavLst>
                                    </p:anim>
                                    <p:anim calcmode="lin" valueType="num">
                                      <p:cBhvr>
                                        <p:cTn id="21" dur="500" fill="hold"/>
                                        <p:tgtEl>
                                          <p:spTgt spid="27"/>
                                        </p:tgtEl>
                                        <p:attrNameLst>
                                          <p:attrName>ppt_h</p:attrName>
                                        </p:attrNameLst>
                                      </p:cBhvr>
                                      <p:tavLst>
                                        <p:tav tm="0">
                                          <p:val>
                                            <p:fltVal val="0"/>
                                          </p:val>
                                        </p:tav>
                                        <p:tav tm="100000">
                                          <p:val>
                                            <p:strVal val="#ppt_h"/>
                                          </p:val>
                                        </p:tav>
                                      </p:tavLst>
                                    </p:anim>
                                    <p:animEffect transition="in" filter="fade">
                                      <p:cBhvr>
                                        <p:cTn id="22" dur="500"/>
                                        <p:tgtEl>
                                          <p:spTgt spid="27"/>
                                        </p:tgtEl>
                                      </p:cBhvr>
                                    </p:animEffect>
                                  </p:childTnLst>
                                  <p:subTnLst>
                                    <p:audio>
                                      <p:cMediaNode>
                                        <p:cTn display="0" masterRel="sameClick">
                                          <p:stCondLst>
                                            <p:cond evt="begin" delay="0">
                                              <p:tn val="18"/>
                                            </p:cond>
                                          </p:stCondLst>
                                          <p:endCondLst>
                                            <p:cond evt="onStopAudio" delay="0">
                                              <p:tgtEl>
                                                <p:sldTgt/>
                                              </p:tgtEl>
                                            </p:cond>
                                          </p:endCondLst>
                                        </p:cTn>
                                        <p:tgtEl>
                                          <p:sndTgt r:embed="rId4" name="incorrecWAV.wav"/>
                                        </p:tgtEl>
                                      </p:cMediaNode>
                                    </p:audio>
                                  </p:sub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p:cTn id="27" dur="500" fill="hold"/>
                                        <p:tgtEl>
                                          <p:spTgt spid="26"/>
                                        </p:tgtEl>
                                        <p:attrNameLst>
                                          <p:attrName>ppt_w</p:attrName>
                                        </p:attrNameLst>
                                      </p:cBhvr>
                                      <p:tavLst>
                                        <p:tav tm="0">
                                          <p:val>
                                            <p:fltVal val="0"/>
                                          </p:val>
                                        </p:tav>
                                        <p:tav tm="100000">
                                          <p:val>
                                            <p:strVal val="#ppt_w"/>
                                          </p:val>
                                        </p:tav>
                                      </p:tavLst>
                                    </p:anim>
                                    <p:anim calcmode="lin" valueType="num">
                                      <p:cBhvr>
                                        <p:cTn id="28" dur="500" fill="hold"/>
                                        <p:tgtEl>
                                          <p:spTgt spid="26"/>
                                        </p:tgtEl>
                                        <p:attrNameLst>
                                          <p:attrName>ppt_h</p:attrName>
                                        </p:attrNameLst>
                                      </p:cBhvr>
                                      <p:tavLst>
                                        <p:tav tm="0">
                                          <p:val>
                                            <p:fltVal val="0"/>
                                          </p:val>
                                        </p:tav>
                                        <p:tav tm="100000">
                                          <p:val>
                                            <p:strVal val="#ppt_h"/>
                                          </p:val>
                                        </p:tav>
                                      </p:tavLst>
                                    </p:anim>
                                    <p:animEffect transition="in" filter="fade">
                                      <p:cBhvr>
                                        <p:cTn id="29" dur="500"/>
                                        <p:tgtEl>
                                          <p:spTgt spid="26"/>
                                        </p:tgtEl>
                                      </p:cBhvr>
                                    </p:animEffect>
                                  </p:childTnLst>
                                  <p:subTnLst>
                                    <p:audio>
                                      <p:cMediaNode>
                                        <p:cTn display="0" masterRel="sameClick">
                                          <p:stCondLst>
                                            <p:cond evt="begin" delay="0">
                                              <p:tn val="25"/>
                                            </p:cond>
                                          </p:stCondLst>
                                          <p:endCondLst>
                                            <p:cond evt="onStopAudio" delay="0">
                                              <p:tgtEl>
                                                <p:sldTgt/>
                                              </p:tgtEl>
                                            </p:cond>
                                          </p:endCondLst>
                                        </p:cTn>
                                        <p:tgtEl>
                                          <p:sndTgt r:embed="rId4" name="incorrec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572E80-ED8D-6F36-1514-AE13C7F6C4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6">
            <a:extLst>
              <a:ext uri="{FF2B5EF4-FFF2-40B4-BE49-F238E27FC236}">
                <a16:creationId xmlns:a16="http://schemas.microsoft.com/office/drawing/2014/main" id="{5DF6A707-5D11-FE9B-E844-DF4EE36A4B29}"/>
              </a:ext>
            </a:extLst>
          </p:cNvPr>
          <p:cNvPicPr>
            <a:picLocks noChangeAspect="1"/>
          </p:cNvPicPr>
          <p:nvPr/>
        </p:nvPicPr>
        <p:blipFill rotWithShape="1">
          <a:blip r:embed="rId6">
            <a:extLst>
              <a:ext uri="{28A0092B-C50C-407E-A947-70E740481C1C}">
                <a14:useLocalDpi xmlns:a14="http://schemas.microsoft.com/office/drawing/2010/main" val="0"/>
              </a:ext>
            </a:extLst>
          </a:blip>
          <a:srcRect l="284" t="59567" r="183"/>
          <a:stretch/>
        </p:blipFill>
        <p:spPr>
          <a:xfrm>
            <a:off x="1008182" y="3956588"/>
            <a:ext cx="10631551" cy="2429313"/>
          </a:xfrm>
          <a:prstGeom prst="rect">
            <a:avLst/>
          </a:prstGeom>
          <a:effectLst>
            <a:outerShdw blurRad="165100" dir="16200000" rotWithShape="0">
              <a:schemeClr val="bg1">
                <a:alpha val="90000"/>
              </a:schemeClr>
            </a:outerShdw>
          </a:effectLst>
        </p:spPr>
      </p:pic>
      <p:grpSp>
        <p:nvGrpSpPr>
          <p:cNvPr id="6" name="组合 3">
            <a:extLst>
              <a:ext uri="{FF2B5EF4-FFF2-40B4-BE49-F238E27FC236}">
                <a16:creationId xmlns:a16="http://schemas.microsoft.com/office/drawing/2014/main" id="{372B42FE-6C42-B232-CECE-1BC9E2E4FC90}"/>
              </a:ext>
            </a:extLst>
          </p:cNvPr>
          <p:cNvGrpSpPr/>
          <p:nvPr/>
        </p:nvGrpSpPr>
        <p:grpSpPr>
          <a:xfrm>
            <a:off x="0" y="4531757"/>
            <a:ext cx="12191999" cy="2326243"/>
            <a:chOff x="1" y="4546271"/>
            <a:chExt cx="12191999" cy="2326243"/>
          </a:xfrm>
        </p:grpSpPr>
        <p:sp>
          <p:nvSpPr>
            <p:cNvPr id="7" name="任意多边形 4">
              <a:extLst>
                <a:ext uri="{FF2B5EF4-FFF2-40B4-BE49-F238E27FC236}">
                  <a16:creationId xmlns:a16="http://schemas.microsoft.com/office/drawing/2014/main" id="{71F124CD-2B67-ADBF-56B2-590F16D3BF44}"/>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sp>
          <p:nvSpPr>
            <p:cNvPr id="8" name="任意多边形 5">
              <a:extLst>
                <a:ext uri="{FF2B5EF4-FFF2-40B4-BE49-F238E27FC236}">
                  <a16:creationId xmlns:a16="http://schemas.microsoft.com/office/drawing/2014/main" id="{93A1894C-9A26-BFAD-D6EC-C73DCCBCD641}"/>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grpSp>
      <p:pic>
        <p:nvPicPr>
          <p:cNvPr id="9" name="next">
            <a:hlinkClick r:id="rId7" action="ppaction://hlinksldjump"/>
            <a:extLst>
              <a:ext uri="{FF2B5EF4-FFF2-40B4-BE49-F238E27FC236}">
                <a16:creationId xmlns:a16="http://schemas.microsoft.com/office/drawing/2014/main" id="{B5E51D58-8A41-C08A-784B-B2F3BA4849B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62522" y="5995536"/>
            <a:ext cx="568889" cy="561150"/>
          </a:xfrm>
          <a:prstGeom prst="ellipse">
            <a:avLst/>
          </a:prstGeom>
        </p:spPr>
      </p:pic>
      <p:sp>
        <p:nvSpPr>
          <p:cNvPr id="13" name="Cloud 12">
            <a:extLst>
              <a:ext uri="{FF2B5EF4-FFF2-40B4-BE49-F238E27FC236}">
                <a16:creationId xmlns:a16="http://schemas.microsoft.com/office/drawing/2014/main" id="{A62E4571-9998-43A1-2875-67B5B5A96472}"/>
              </a:ext>
            </a:extLst>
          </p:cNvPr>
          <p:cNvSpPr/>
          <p:nvPr/>
        </p:nvSpPr>
        <p:spPr>
          <a:xfrm>
            <a:off x="1130157" y="372539"/>
            <a:ext cx="10705672" cy="2748162"/>
          </a:xfrm>
          <a:prstGeom prst="cloud">
            <a:avLst/>
          </a:pr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Số</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nào</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chứa</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số</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5 ở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lớp</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nghìn</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a:t>
            </a:r>
          </a:p>
        </p:txBody>
      </p:sp>
      <p:pic>
        <p:nvPicPr>
          <p:cNvPr id="21" name="Picture 20">
            <a:hlinkClick r:id="" action="ppaction://hlinkshowjump?jump=endshow"/>
            <a:extLst>
              <a:ext uri="{FF2B5EF4-FFF2-40B4-BE49-F238E27FC236}">
                <a16:creationId xmlns:a16="http://schemas.microsoft.com/office/drawing/2014/main" id="{22C2B6C4-66EB-81F7-DDB0-3E36A8ADC9C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6521" t="24219" r="8696" b="33045"/>
          <a:stretch/>
        </p:blipFill>
        <p:spPr>
          <a:xfrm>
            <a:off x="109929" y="6261985"/>
            <a:ext cx="476746" cy="456882"/>
          </a:xfrm>
          <a:prstGeom prst="ellipse">
            <a:avLst/>
          </a:prstGeom>
        </p:spPr>
      </p:pic>
      <p:sp>
        <p:nvSpPr>
          <p:cNvPr id="22" name="Rectangle 21">
            <a:extLst>
              <a:ext uri="{FF2B5EF4-FFF2-40B4-BE49-F238E27FC236}">
                <a16:creationId xmlns:a16="http://schemas.microsoft.com/office/drawing/2014/main" id="{DFD4AB55-7377-B03D-00FA-441C541D2272}"/>
              </a:ext>
            </a:extLst>
          </p:cNvPr>
          <p:cNvSpPr/>
          <p:nvPr/>
        </p:nvSpPr>
        <p:spPr>
          <a:xfrm>
            <a:off x="613651" y="3659515"/>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0" name="Rectangle 29">
            <a:extLst>
              <a:ext uri="{FF2B5EF4-FFF2-40B4-BE49-F238E27FC236}">
                <a16:creationId xmlns:a16="http://schemas.microsoft.com/office/drawing/2014/main" id="{F46B5124-91E5-6B47-5AB0-22707C90D4BC}"/>
              </a:ext>
            </a:extLst>
          </p:cNvPr>
          <p:cNvSpPr/>
          <p:nvPr/>
        </p:nvSpPr>
        <p:spPr>
          <a:xfrm>
            <a:off x="4664395" y="3669789"/>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5" name="Rectangle 34">
            <a:extLst>
              <a:ext uri="{FF2B5EF4-FFF2-40B4-BE49-F238E27FC236}">
                <a16:creationId xmlns:a16="http://schemas.microsoft.com/office/drawing/2014/main" id="{CAE27D4B-CF51-639E-396D-A0A783BD2AA3}"/>
              </a:ext>
            </a:extLst>
          </p:cNvPr>
          <p:cNvSpPr/>
          <p:nvPr/>
        </p:nvSpPr>
        <p:spPr>
          <a:xfrm>
            <a:off x="8665866" y="3680062"/>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36" name="dung">
            <a:extLst>
              <a:ext uri="{FF2B5EF4-FFF2-40B4-BE49-F238E27FC236}">
                <a16:creationId xmlns:a16="http://schemas.microsoft.com/office/drawing/2014/main" id="{162501AA-1A6D-0565-DF01-66E0492CA1D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41273" y="5258266"/>
            <a:ext cx="854803" cy="854803"/>
          </a:xfrm>
          <a:prstGeom prst="ellipse">
            <a:avLst/>
          </a:prstGeom>
        </p:spPr>
      </p:pic>
      <p:pic>
        <p:nvPicPr>
          <p:cNvPr id="37" name="sai2">
            <a:extLst>
              <a:ext uri="{FF2B5EF4-FFF2-40B4-BE49-F238E27FC236}">
                <a16:creationId xmlns:a16="http://schemas.microsoft.com/office/drawing/2014/main" id="{49F36230-8A83-6CB9-7758-A0899433A92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363451" y="5251824"/>
            <a:ext cx="837291" cy="847141"/>
          </a:xfrm>
          <a:prstGeom prst="ellipse">
            <a:avLst/>
          </a:prstGeom>
        </p:spPr>
      </p:pic>
      <p:pic>
        <p:nvPicPr>
          <p:cNvPr id="38" name="sai1">
            <a:extLst>
              <a:ext uri="{FF2B5EF4-FFF2-40B4-BE49-F238E27FC236}">
                <a16:creationId xmlns:a16="http://schemas.microsoft.com/office/drawing/2014/main" id="{D386F0D3-5127-27D4-316C-76E004FF172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29495" y="5323743"/>
            <a:ext cx="837291" cy="847141"/>
          </a:xfrm>
          <a:prstGeom prst="ellipse">
            <a:avLst/>
          </a:prstGeom>
        </p:spPr>
      </p:pic>
      <p:sp>
        <p:nvSpPr>
          <p:cNvPr id="39" name="TextBox 38">
            <a:extLst>
              <a:ext uri="{FF2B5EF4-FFF2-40B4-BE49-F238E27FC236}">
                <a16:creationId xmlns:a16="http://schemas.microsoft.com/office/drawing/2014/main" id="{8CEE82CF-28B6-4617-1E1D-6C632D14E834}"/>
              </a:ext>
            </a:extLst>
          </p:cNvPr>
          <p:cNvSpPr txBox="1"/>
          <p:nvPr/>
        </p:nvSpPr>
        <p:spPr>
          <a:xfrm>
            <a:off x="8743308" y="4119936"/>
            <a:ext cx="336992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650 374</a:t>
            </a:r>
          </a:p>
        </p:txBody>
      </p:sp>
      <p:sp>
        <p:nvSpPr>
          <p:cNvPr id="40" name="TextBox 39">
            <a:extLst>
              <a:ext uri="{FF2B5EF4-FFF2-40B4-BE49-F238E27FC236}">
                <a16:creationId xmlns:a16="http://schemas.microsoft.com/office/drawing/2014/main" id="{0C5D217B-9D61-85D9-D3FC-BA378E6BE3F9}"/>
              </a:ext>
            </a:extLst>
          </p:cNvPr>
          <p:cNvSpPr txBox="1"/>
          <p:nvPr/>
        </p:nvSpPr>
        <p:spPr>
          <a:xfrm>
            <a:off x="708916" y="4099390"/>
            <a:ext cx="286649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374 950</a:t>
            </a:r>
          </a:p>
        </p:txBody>
      </p:sp>
      <p:sp>
        <p:nvSpPr>
          <p:cNvPr id="41" name="TextBox 40">
            <a:extLst>
              <a:ext uri="{FF2B5EF4-FFF2-40B4-BE49-F238E27FC236}">
                <a16:creationId xmlns:a16="http://schemas.microsoft.com/office/drawing/2014/main" id="{16582420-16E3-77BA-1012-063E882A25E0}"/>
              </a:ext>
            </a:extLst>
          </p:cNvPr>
          <p:cNvSpPr txBox="1"/>
          <p:nvPr/>
        </p:nvSpPr>
        <p:spPr>
          <a:xfrm>
            <a:off x="4900773" y="4109665"/>
            <a:ext cx="286649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208 495</a:t>
            </a:r>
          </a:p>
        </p:txBody>
      </p:sp>
    </p:spTree>
    <p:extLst>
      <p:ext uri="{BB962C8B-B14F-4D97-AF65-F5344CB8AC3E}">
        <p14:creationId xmlns:p14="http://schemas.microsoft.com/office/powerpoint/2010/main" val="1738444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correctWAV.wav"/>
                                        </p:tgtEl>
                                      </p:cMediaNode>
                                    </p:audio>
                                  </p:subTnLst>
                                </p:cTn>
                              </p:par>
                            </p:childTnLst>
                          </p:cTn>
                        </p:par>
                        <p:par>
                          <p:cTn id="10" fill="hold">
                            <p:stCondLst>
                              <p:cond delay="500"/>
                            </p:stCondLst>
                            <p:childTnLst>
                              <p:par>
                                <p:cTn id="11" presetID="53" presetClass="entr" presetSubtype="16" fill="hold" nodeType="afterEffect">
                                  <p:stCondLst>
                                    <p:cond delay="25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38"/>
                                        </p:tgtEl>
                                        <p:attrNameLst>
                                          <p:attrName>style.visibility</p:attrName>
                                        </p:attrNameLst>
                                      </p:cBhvr>
                                      <p:to>
                                        <p:strVal val="visible"/>
                                      </p:to>
                                    </p:set>
                                    <p:anim calcmode="lin" valueType="num">
                                      <p:cBhvr>
                                        <p:cTn id="20" dur="500" fill="hold"/>
                                        <p:tgtEl>
                                          <p:spTgt spid="38"/>
                                        </p:tgtEl>
                                        <p:attrNameLst>
                                          <p:attrName>ppt_w</p:attrName>
                                        </p:attrNameLst>
                                      </p:cBhvr>
                                      <p:tavLst>
                                        <p:tav tm="0">
                                          <p:val>
                                            <p:fltVal val="0"/>
                                          </p:val>
                                        </p:tav>
                                        <p:tav tm="100000">
                                          <p:val>
                                            <p:strVal val="#ppt_w"/>
                                          </p:val>
                                        </p:tav>
                                      </p:tavLst>
                                    </p:anim>
                                    <p:anim calcmode="lin" valueType="num">
                                      <p:cBhvr>
                                        <p:cTn id="21" dur="500" fill="hold"/>
                                        <p:tgtEl>
                                          <p:spTgt spid="38"/>
                                        </p:tgtEl>
                                        <p:attrNameLst>
                                          <p:attrName>ppt_h</p:attrName>
                                        </p:attrNameLst>
                                      </p:cBhvr>
                                      <p:tavLst>
                                        <p:tav tm="0">
                                          <p:val>
                                            <p:fltVal val="0"/>
                                          </p:val>
                                        </p:tav>
                                        <p:tav tm="100000">
                                          <p:val>
                                            <p:strVal val="#ppt_h"/>
                                          </p:val>
                                        </p:tav>
                                      </p:tavLst>
                                    </p:anim>
                                    <p:animEffect transition="in" filter="fade">
                                      <p:cBhvr>
                                        <p:cTn id="22" dur="500"/>
                                        <p:tgtEl>
                                          <p:spTgt spid="38"/>
                                        </p:tgtEl>
                                      </p:cBhvr>
                                    </p:animEffect>
                                  </p:childTnLst>
                                  <p:subTnLst>
                                    <p:audio>
                                      <p:cMediaNode>
                                        <p:cTn display="0" masterRel="sameClick">
                                          <p:stCondLst>
                                            <p:cond evt="begin" delay="0">
                                              <p:tn val="18"/>
                                            </p:cond>
                                          </p:stCondLst>
                                          <p:endCondLst>
                                            <p:cond evt="onStopAudio" delay="0">
                                              <p:tgtEl>
                                                <p:sldTgt/>
                                              </p:tgtEl>
                                            </p:cond>
                                          </p:endCondLst>
                                        </p:cTn>
                                        <p:tgtEl>
                                          <p:sndTgt r:embed="rId4" name="incorrecWAV.wav"/>
                                        </p:tgtEl>
                                      </p:cMediaNode>
                                    </p:audio>
                                  </p:sub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p:cTn id="27" dur="500" fill="hold"/>
                                        <p:tgtEl>
                                          <p:spTgt spid="37"/>
                                        </p:tgtEl>
                                        <p:attrNameLst>
                                          <p:attrName>ppt_w</p:attrName>
                                        </p:attrNameLst>
                                      </p:cBhvr>
                                      <p:tavLst>
                                        <p:tav tm="0">
                                          <p:val>
                                            <p:fltVal val="0"/>
                                          </p:val>
                                        </p:tav>
                                        <p:tav tm="100000">
                                          <p:val>
                                            <p:strVal val="#ppt_w"/>
                                          </p:val>
                                        </p:tav>
                                      </p:tavLst>
                                    </p:anim>
                                    <p:anim calcmode="lin" valueType="num">
                                      <p:cBhvr>
                                        <p:cTn id="28" dur="500" fill="hold"/>
                                        <p:tgtEl>
                                          <p:spTgt spid="37"/>
                                        </p:tgtEl>
                                        <p:attrNameLst>
                                          <p:attrName>ppt_h</p:attrName>
                                        </p:attrNameLst>
                                      </p:cBhvr>
                                      <p:tavLst>
                                        <p:tav tm="0">
                                          <p:val>
                                            <p:fltVal val="0"/>
                                          </p:val>
                                        </p:tav>
                                        <p:tav tm="100000">
                                          <p:val>
                                            <p:strVal val="#ppt_h"/>
                                          </p:val>
                                        </p:tav>
                                      </p:tavLst>
                                    </p:anim>
                                    <p:animEffect transition="in" filter="fade">
                                      <p:cBhvr>
                                        <p:cTn id="29" dur="500"/>
                                        <p:tgtEl>
                                          <p:spTgt spid="37"/>
                                        </p:tgtEl>
                                      </p:cBhvr>
                                    </p:animEffect>
                                  </p:childTnLst>
                                  <p:subTnLst>
                                    <p:audio>
                                      <p:cMediaNode>
                                        <p:cTn display="0" masterRel="sameClick">
                                          <p:stCondLst>
                                            <p:cond evt="begin" delay="0">
                                              <p:tn val="25"/>
                                            </p:cond>
                                          </p:stCondLst>
                                          <p:endCondLst>
                                            <p:cond evt="onStopAudio" delay="0">
                                              <p:tgtEl>
                                                <p:sldTgt/>
                                              </p:tgtEl>
                                            </p:cond>
                                          </p:endCondLst>
                                        </p:cTn>
                                        <p:tgtEl>
                                          <p:sndTgt r:embed="rId4" name="incorrec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图片 1" descr="258b2ad2d693f5628e36517393941e13"/>
          <p:cNvPicPr>
            <a:picLocks noChangeAspect="1"/>
          </p:cNvPicPr>
          <p:nvPr/>
        </p:nvPicPr>
        <p:blipFill>
          <a:blip r:embed="rId4"/>
          <a:stretch>
            <a:fillRect/>
          </a:stretch>
        </p:blipFill>
        <p:spPr>
          <a:xfrm>
            <a:off x="1849348" y="42545"/>
            <a:ext cx="8537825" cy="6772910"/>
          </a:xfrm>
          <a:prstGeom prst="rect">
            <a:avLst/>
          </a:prstGeom>
        </p:spPr>
      </p:pic>
      <p:pic>
        <p:nvPicPr>
          <p:cNvPr id="4" name="图片 3" descr="undefined (17)"/>
          <p:cNvPicPr>
            <a:picLocks noChangeAspect="1"/>
          </p:cNvPicPr>
          <p:nvPr/>
        </p:nvPicPr>
        <p:blipFill>
          <a:blip r:embed="rId5"/>
          <a:srcRect r="53034" b="34472"/>
          <a:stretch>
            <a:fillRect/>
          </a:stretch>
        </p:blipFill>
        <p:spPr>
          <a:xfrm>
            <a:off x="90556" y="2622728"/>
            <a:ext cx="2974975" cy="4151630"/>
          </a:xfrm>
          <a:prstGeom prst="rect">
            <a:avLst/>
          </a:prstGeom>
        </p:spPr>
      </p:pic>
      <p:pic>
        <p:nvPicPr>
          <p:cNvPr id="5" name="图片 4" descr="undefined (17)"/>
          <p:cNvPicPr>
            <a:picLocks noChangeAspect="1"/>
          </p:cNvPicPr>
          <p:nvPr/>
        </p:nvPicPr>
        <p:blipFill>
          <a:blip r:embed="rId5"/>
          <a:srcRect r="53034" b="34472"/>
          <a:stretch>
            <a:fillRect/>
          </a:stretch>
        </p:blipFill>
        <p:spPr>
          <a:xfrm flipH="1">
            <a:off x="9451168" y="2706370"/>
            <a:ext cx="2974975" cy="4151630"/>
          </a:xfrm>
          <a:prstGeom prst="rect">
            <a:avLst/>
          </a:prstGeom>
        </p:spPr>
      </p:pic>
      <p:sp>
        <p:nvSpPr>
          <p:cNvPr id="3" name="矩形: 圆角 13">
            <a:extLst>
              <a:ext uri="{FF2B5EF4-FFF2-40B4-BE49-F238E27FC236}">
                <a16:creationId xmlns:a16="http://schemas.microsoft.com/office/drawing/2014/main" id="{EC16C234-63B6-424A-9836-B41FB19D2F6B}"/>
              </a:ext>
            </a:extLst>
          </p:cNvPr>
          <p:cNvSpPr/>
          <p:nvPr/>
        </p:nvSpPr>
        <p:spPr>
          <a:xfrm>
            <a:off x="2174233" y="1790044"/>
            <a:ext cx="8036560" cy="675640"/>
          </a:xfrm>
          <a:prstGeom prst="roundRect">
            <a:avLst>
              <a:gd name="adj" fmla="val 0"/>
            </a:avLst>
          </a:prstGeom>
          <a:noFill/>
          <a:ln>
            <a:noFill/>
          </a:ln>
          <a:extLst>
            <a:ext uri="{909E8E84-426E-40DD-AFC4-6F175D3DCCD1}">
              <a14:hiddenFill xmlns:a14="http://schemas.microsoft.com/office/drawing/2010/main">
                <a:solidFill>
                  <a:srgbClr val="FFECB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altLang="zh-CN" sz="4000" b="1">
                <a:solidFill>
                  <a:schemeClr val="tx1"/>
                </a:solidFill>
                <a:latin typeface="Calibri" panose="020F0502020204030204" charset="0"/>
                <a:ea typeface="Microsoft YaHei" panose="020B0503020204020204" pitchFamily="34" charset="-122"/>
                <a:cs typeface="Calibri" panose="020F0502020204030204" charset="0"/>
                <a:sym typeface="迷你简细行楷" panose="02010609000101010101" charset="-122"/>
              </a:rPr>
              <a:t>Thứ Tư </a:t>
            </a:r>
            <a:r>
              <a:rPr lang="en-US" altLang="zh-CN" sz="4000" b="1" dirty="0" err="1">
                <a:solidFill>
                  <a:schemeClr val="tx1"/>
                </a:solidFill>
                <a:latin typeface="Calibri" panose="020F0502020204030204" charset="0"/>
                <a:ea typeface="Microsoft YaHei" panose="020B0503020204020204" pitchFamily="34" charset="-122"/>
                <a:cs typeface="Calibri" panose="020F0502020204030204" charset="0"/>
                <a:sym typeface="迷你简细行楷" panose="02010609000101010101" charset="-122"/>
              </a:rPr>
              <a:t>ngày</a:t>
            </a:r>
            <a:r>
              <a:rPr lang="en-US" altLang="zh-CN" sz="4000" b="1" dirty="0">
                <a:solidFill>
                  <a:schemeClr val="tx1"/>
                </a:solidFill>
                <a:latin typeface="Calibri" panose="020F0502020204030204" charset="0"/>
                <a:ea typeface="Microsoft YaHei" panose="020B0503020204020204" pitchFamily="34" charset="-122"/>
                <a:cs typeface="Calibri" panose="020F0502020204030204" charset="0"/>
                <a:sym typeface="迷你简细行楷" panose="02010609000101010101" charset="-122"/>
              </a:rPr>
              <a:t> … </a:t>
            </a:r>
            <a:r>
              <a:rPr lang="en-US" altLang="zh-CN" sz="4000" b="1" err="1">
                <a:solidFill>
                  <a:schemeClr val="tx1"/>
                </a:solidFill>
                <a:latin typeface="Calibri" panose="020F0502020204030204" charset="0"/>
                <a:ea typeface="Microsoft YaHei" panose="020B0503020204020204" pitchFamily="34" charset="-122"/>
                <a:cs typeface="Calibri" panose="020F0502020204030204" charset="0"/>
                <a:sym typeface="迷你简细行楷" panose="02010609000101010101" charset="-122"/>
              </a:rPr>
              <a:t>tháng</a:t>
            </a:r>
            <a:r>
              <a:rPr lang="en-US" altLang="zh-CN" sz="4000" b="1">
                <a:solidFill>
                  <a:schemeClr val="tx1"/>
                </a:solidFill>
                <a:latin typeface="Calibri" panose="020F0502020204030204" charset="0"/>
                <a:ea typeface="Microsoft YaHei" panose="020B0503020204020204" pitchFamily="34" charset="-122"/>
                <a:cs typeface="Calibri" panose="020F0502020204030204" charset="0"/>
                <a:sym typeface="迷你简细行楷" panose="02010609000101010101" charset="-122"/>
              </a:rPr>
              <a:t> 10 </a:t>
            </a:r>
            <a:r>
              <a:rPr lang="en-US" altLang="zh-CN" sz="4000" b="1" err="1">
                <a:solidFill>
                  <a:schemeClr val="tx1"/>
                </a:solidFill>
                <a:latin typeface="Calibri" panose="020F0502020204030204" charset="0"/>
                <a:ea typeface="Microsoft YaHei" panose="020B0503020204020204" pitchFamily="34" charset="-122"/>
                <a:cs typeface="Calibri" panose="020F0502020204030204" charset="0"/>
                <a:sym typeface="迷你简细行楷" panose="02010609000101010101" charset="-122"/>
              </a:rPr>
              <a:t>năm</a:t>
            </a:r>
            <a:r>
              <a:rPr lang="en-US" altLang="zh-CN" sz="4000" b="1">
                <a:solidFill>
                  <a:schemeClr val="tx1"/>
                </a:solidFill>
                <a:latin typeface="Calibri" panose="020F0502020204030204" charset="0"/>
                <a:ea typeface="Microsoft YaHei" panose="020B0503020204020204" pitchFamily="34" charset="-122"/>
                <a:cs typeface="Calibri" panose="020F0502020204030204" charset="0"/>
                <a:sym typeface="迷你简细行楷" panose="02010609000101010101" charset="-122"/>
              </a:rPr>
              <a:t> 2023</a:t>
            </a:r>
            <a:endParaRPr lang="en-US" altLang="zh-CN" sz="4000" b="1" dirty="0">
              <a:solidFill>
                <a:schemeClr val="tx1"/>
              </a:solidFill>
              <a:latin typeface="Calibri" panose="020F0502020204030204" charset="0"/>
              <a:ea typeface="Microsoft YaHei" panose="020B0503020204020204" pitchFamily="34" charset="-122"/>
              <a:cs typeface="Calibri" panose="020F0502020204030204" charset="0"/>
              <a:sym typeface="迷你简细行楷" panose="02010609000101010101" charset="-122"/>
            </a:endParaRPr>
          </a:p>
        </p:txBody>
      </p:sp>
      <p:grpSp>
        <p:nvGrpSpPr>
          <p:cNvPr id="8" name="Group 7">
            <a:extLst>
              <a:ext uri="{FF2B5EF4-FFF2-40B4-BE49-F238E27FC236}">
                <a16:creationId xmlns:a16="http://schemas.microsoft.com/office/drawing/2014/main" id="{5E146129-8F13-D93E-F756-73A6E37F7615}"/>
              </a:ext>
            </a:extLst>
          </p:cNvPr>
          <p:cNvGrpSpPr/>
          <p:nvPr/>
        </p:nvGrpSpPr>
        <p:grpSpPr>
          <a:xfrm>
            <a:off x="4927593" y="2486004"/>
            <a:ext cx="1942465" cy="1042670"/>
            <a:chOff x="7012" y="1646"/>
            <a:chExt cx="3411" cy="1551"/>
          </a:xfrm>
        </p:grpSpPr>
        <p:pic>
          <p:nvPicPr>
            <p:cNvPr id="9" name="Picture 8">
              <a:extLst>
                <a:ext uri="{FF2B5EF4-FFF2-40B4-BE49-F238E27FC236}">
                  <a16:creationId xmlns:a16="http://schemas.microsoft.com/office/drawing/2014/main" id="{F3449A1B-DE5C-8E45-2D26-422ACA8659F0}"/>
                </a:ext>
              </a:extLst>
            </p:cNvPr>
            <p:cNvPicPr/>
            <p:nvPr/>
          </p:nvPicPr>
          <p:blipFill>
            <a:blip r:embed="rId6">
              <a:clrChange>
                <a:clrFrom>
                  <a:srgbClr val="F5F5F5">
                    <a:alpha val="100000"/>
                  </a:srgbClr>
                </a:clrFrom>
                <a:clrTo>
                  <a:srgbClr val="F5F5F5">
                    <a:alpha val="100000"/>
                    <a:alpha val="0"/>
                  </a:srgbClr>
                </a:clrTo>
              </a:clrChange>
            </a:blip>
            <a:srcRect t="43206" r="422" b="9687"/>
            <a:stretch>
              <a:fillRect/>
            </a:stretch>
          </p:blipFill>
          <p:spPr>
            <a:xfrm>
              <a:off x="7012" y="1646"/>
              <a:ext cx="3411" cy="1551"/>
            </a:xfrm>
            <a:prstGeom prst="rect">
              <a:avLst/>
            </a:prstGeom>
            <a:noFill/>
            <a:ln w="9525">
              <a:noFill/>
            </a:ln>
          </p:spPr>
        </p:pic>
        <p:sp>
          <p:nvSpPr>
            <p:cNvPr id="10" name="Text Box 10">
              <a:extLst>
                <a:ext uri="{FF2B5EF4-FFF2-40B4-BE49-F238E27FC236}">
                  <a16:creationId xmlns:a16="http://schemas.microsoft.com/office/drawing/2014/main" id="{F2CFF42F-02E9-F17A-0BB3-A38DFFB9C289}"/>
                </a:ext>
              </a:extLst>
            </p:cNvPr>
            <p:cNvSpPr txBox="1"/>
            <p:nvPr/>
          </p:nvSpPr>
          <p:spPr>
            <a:xfrm>
              <a:off x="7704" y="2106"/>
              <a:ext cx="2719" cy="868"/>
            </a:xfrm>
            <a:prstGeom prst="rect">
              <a:avLst/>
            </a:prstGeom>
            <a:noFill/>
          </p:spPr>
          <p:txBody>
            <a:bodyPr wrap="square" rtlCol="0">
              <a:spAutoFit/>
            </a:bodyPr>
            <a:lstStyle/>
            <a:p>
              <a:r>
                <a:rPr lang="en-US" sz="3200">
                  <a:solidFill>
                    <a:schemeClr val="bg1"/>
                  </a:solidFill>
                  <a:latin typeface="Coiny" panose="02000903060500060000" charset="0"/>
                  <a:cs typeface="Coiny" panose="02000903060500060000" charset="0"/>
                </a:rPr>
                <a:t>TOÁN</a:t>
              </a:r>
            </a:p>
          </p:txBody>
        </p:sp>
      </p:grpSp>
      <p:pic>
        <p:nvPicPr>
          <p:cNvPr id="12" name="Picture 11">
            <a:extLst>
              <a:ext uri="{FF2B5EF4-FFF2-40B4-BE49-F238E27FC236}">
                <a16:creationId xmlns:a16="http://schemas.microsoft.com/office/drawing/2014/main" id="{6CCA76A4-B5E6-A190-B2A7-46833BDB3627}"/>
              </a:ext>
            </a:extLst>
          </p:cNvPr>
          <p:cNvPicPr>
            <a:picLocks noChangeAspect="1"/>
          </p:cNvPicPr>
          <p:nvPr/>
        </p:nvPicPr>
        <p:blipFill>
          <a:blip r:embed="rId7"/>
          <a:stretch>
            <a:fillRect/>
          </a:stretch>
        </p:blipFill>
        <p:spPr>
          <a:xfrm>
            <a:off x="2609708" y="3378761"/>
            <a:ext cx="7017104" cy="1969179"/>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6" name="组合 5"/>
          <p:cNvGrpSpPr/>
          <p:nvPr/>
        </p:nvGrpSpPr>
        <p:grpSpPr>
          <a:xfrm>
            <a:off x="339047" y="-302260"/>
            <a:ext cx="11496782" cy="7613015"/>
            <a:chOff x="5142" y="230"/>
            <a:chExt cx="10138" cy="10340"/>
          </a:xfrm>
        </p:grpSpPr>
        <p:sp>
          <p:nvSpPr>
            <p:cNvPr id="5" name="矩形 4"/>
            <p:cNvSpPr/>
            <p:nvPr/>
          </p:nvSpPr>
          <p:spPr>
            <a:xfrm>
              <a:off x="6191" y="1170"/>
              <a:ext cx="7680" cy="84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0749F"/>
                </a:solidFill>
                <a:effectLst/>
                <a:uLnTx/>
                <a:uFillTx/>
                <a:latin typeface="Calibri"/>
                <a:ea typeface="宋体" panose="02010600030101010101" pitchFamily="2" charset="-122"/>
                <a:cs typeface="+mn-cs"/>
              </a:endParaRPr>
            </a:p>
          </p:txBody>
        </p:sp>
        <p:pic>
          <p:nvPicPr>
            <p:cNvPr id="3" name="图片 2" descr="6451b6593f5c6e578a677c1913853aa5"/>
            <p:cNvPicPr>
              <a:picLocks noChangeAspect="1"/>
            </p:cNvPicPr>
            <p:nvPr/>
          </p:nvPicPr>
          <p:blipFill>
            <a:blip r:embed="rId4"/>
            <a:stretch>
              <a:fillRect/>
            </a:stretch>
          </p:blipFill>
          <p:spPr>
            <a:xfrm>
              <a:off x="5142" y="230"/>
              <a:ext cx="10138" cy="10341"/>
            </a:xfrm>
            <a:prstGeom prst="rect">
              <a:avLst/>
            </a:prstGeom>
          </p:spPr>
        </p:pic>
      </p:grpSp>
      <p:pic>
        <p:nvPicPr>
          <p:cNvPr id="4" name="Picture 3">
            <a:extLst>
              <a:ext uri="{FF2B5EF4-FFF2-40B4-BE49-F238E27FC236}">
                <a16:creationId xmlns:a16="http://schemas.microsoft.com/office/drawing/2014/main" id="{A86D5B5D-4AB5-2342-3570-559BFA071949}"/>
              </a:ext>
            </a:extLst>
          </p:cNvPr>
          <p:cNvPicPr>
            <a:picLocks noChangeAspect="1"/>
          </p:cNvPicPr>
          <p:nvPr/>
        </p:nvPicPr>
        <p:blipFill>
          <a:blip r:embed="rId5"/>
          <a:stretch>
            <a:fillRect/>
          </a:stretch>
        </p:blipFill>
        <p:spPr>
          <a:xfrm>
            <a:off x="5076562" y="253975"/>
            <a:ext cx="4011516" cy="1603387"/>
          </a:xfrm>
          <a:prstGeom prst="rect">
            <a:avLst/>
          </a:prstGeom>
        </p:spPr>
      </p:pic>
      <p:sp>
        <p:nvSpPr>
          <p:cNvPr id="15" name="TextBox 14">
            <a:extLst>
              <a:ext uri="{FF2B5EF4-FFF2-40B4-BE49-F238E27FC236}">
                <a16:creationId xmlns:a16="http://schemas.microsoft.com/office/drawing/2014/main" id="{1F4C3F3A-79CF-E567-AC91-ED600E587276}"/>
              </a:ext>
            </a:extLst>
          </p:cNvPr>
          <p:cNvSpPr txBox="1"/>
          <p:nvPr/>
        </p:nvSpPr>
        <p:spPr>
          <a:xfrm>
            <a:off x="2178121" y="2383604"/>
            <a:ext cx="7839181" cy="2126223"/>
          </a:xfrm>
          <a:prstGeom prst="rect">
            <a:avLst/>
          </a:prstGeom>
          <a:noFill/>
        </p:spPr>
        <p:txBody>
          <a:bodyPr wrap="square" rtlCol="0">
            <a:spAutoFit/>
          </a:bodyPr>
          <a:lstStyle/>
          <a:p>
            <a:pPr marL="457200" indent="-457200" algn="just" rtl="0">
              <a:spcBef>
                <a:spcPts val="0"/>
              </a:spcBef>
              <a:spcAft>
                <a:spcPts val="500"/>
              </a:spcAft>
              <a:buFont typeface="Wingdings" panose="05000000000000000000" pitchFamily="2" charset="2"/>
              <a:buChar char="q"/>
            </a:pPr>
            <a:r>
              <a:rPr lang="en-US" sz="3200" b="1" i="0" u="none" strike="noStrike" dirty="0" err="1">
                <a:solidFill>
                  <a:srgbClr val="002060"/>
                </a:solidFill>
                <a:effectLst/>
                <a:latin typeface="Cambria" panose="02040503050406030204" pitchFamily="18" charset="0"/>
                <a:ea typeface="Cambria" panose="02040503050406030204" pitchFamily="18" charset="0"/>
              </a:rPr>
              <a:t>Biết</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cách</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phân</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tích</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cấu</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tạo</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số</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cách</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đọc</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và</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cách</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viết</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các</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số</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trong</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phạm</a:t>
            </a:r>
            <a:r>
              <a:rPr lang="en-US" sz="3200" b="1" i="0" u="none" strike="noStrike" dirty="0">
                <a:solidFill>
                  <a:srgbClr val="002060"/>
                </a:solidFill>
                <a:effectLst/>
                <a:latin typeface="Cambria" panose="02040503050406030204" pitchFamily="18" charset="0"/>
                <a:ea typeface="Cambria" panose="02040503050406030204" pitchFamily="18" charset="0"/>
              </a:rPr>
              <a:t> vi </a:t>
            </a:r>
            <a:r>
              <a:rPr lang="en-US" sz="3200" b="1" i="0" u="none" strike="noStrike" dirty="0" err="1">
                <a:solidFill>
                  <a:srgbClr val="002060"/>
                </a:solidFill>
                <a:effectLst/>
                <a:latin typeface="Cambria" panose="02040503050406030204" pitchFamily="18" charset="0"/>
                <a:ea typeface="Cambria" panose="02040503050406030204" pitchFamily="18" charset="0"/>
              </a:rPr>
              <a:t>lớp</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triệu</a:t>
            </a:r>
            <a:r>
              <a:rPr lang="en-US" sz="3200" b="1" i="0" u="none" strike="noStrike" dirty="0">
                <a:solidFill>
                  <a:srgbClr val="002060"/>
                </a:solidFill>
                <a:effectLst/>
                <a:latin typeface="Cambria" panose="02040503050406030204" pitchFamily="18" charset="0"/>
                <a:ea typeface="Cambria" panose="02040503050406030204" pitchFamily="18" charset="0"/>
              </a:rPr>
              <a:t>.</a:t>
            </a:r>
            <a:endParaRPr lang="en-US" sz="3200" b="1" dirty="0">
              <a:solidFill>
                <a:srgbClr val="002060"/>
              </a:solidFill>
              <a:effectLst/>
              <a:latin typeface="Cambria" panose="02040503050406030204" pitchFamily="18" charset="0"/>
              <a:ea typeface="Cambria" panose="02040503050406030204" pitchFamily="18" charset="0"/>
            </a:endParaRPr>
          </a:p>
          <a:p>
            <a:pPr marL="457200" indent="-457200" algn="just" rtl="0">
              <a:spcBef>
                <a:spcPts val="0"/>
              </a:spcBef>
              <a:spcAft>
                <a:spcPts val="500"/>
              </a:spcAft>
              <a:buFont typeface="Wingdings" panose="05000000000000000000" pitchFamily="2" charset="2"/>
              <a:buChar char="q"/>
            </a:pPr>
            <a:r>
              <a:rPr lang="en-US" sz="3200" b="1" i="0" u="none" strike="noStrike" dirty="0" err="1">
                <a:solidFill>
                  <a:srgbClr val="002060"/>
                </a:solidFill>
                <a:effectLst/>
                <a:latin typeface="Cambria" panose="02040503050406030204" pitchFamily="18" charset="0"/>
                <a:ea typeface="Cambria" panose="02040503050406030204" pitchFamily="18" charset="0"/>
              </a:rPr>
              <a:t>Củng</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cố</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kiến</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thức</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về</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hàng</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lớp</a:t>
            </a:r>
            <a:r>
              <a:rPr lang="en-US" sz="3200" b="1" i="0" u="none" strike="noStrike" dirty="0">
                <a:solidFill>
                  <a:srgbClr val="002060"/>
                </a:solidFill>
                <a:effectLst/>
                <a:latin typeface="Cambria" panose="02040503050406030204" pitchFamily="18" charset="0"/>
                <a:ea typeface="Cambria" panose="02040503050406030204" pitchFamily="18" charset="0"/>
              </a:rPr>
              <a:t>.</a:t>
            </a:r>
            <a:endParaRPr lang="en-US" sz="3200" b="1" dirty="0">
              <a:solidFill>
                <a:srgbClr val="002060"/>
              </a:solidFill>
              <a:effectLst/>
              <a:latin typeface="Cambria" panose="02040503050406030204" pitchFamily="18" charset="0"/>
              <a:ea typeface="Cambria" panose="02040503050406030204" pitchFamily="18"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fade">
                                      <p:cBhvr>
                                        <p:cTn id="17" dur="1000"/>
                                        <p:tgtEl>
                                          <p:spTgt spid="15">
                                            <p:txEl>
                                              <p:pRg st="0" end="0"/>
                                            </p:txEl>
                                          </p:spTgt>
                                        </p:tgtEl>
                                      </p:cBhvr>
                                    </p:animEffect>
                                    <p:anim calcmode="lin" valueType="num">
                                      <p:cBhvr>
                                        <p:cTn id="18"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15">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xEl>
                                              <p:pRg st="1" end="1"/>
                                            </p:txEl>
                                          </p:spTgt>
                                        </p:tgtEl>
                                        <p:attrNameLst>
                                          <p:attrName>style.visibility</p:attrName>
                                        </p:attrNameLst>
                                      </p:cBhvr>
                                      <p:to>
                                        <p:strVal val="visible"/>
                                      </p:to>
                                    </p:set>
                                    <p:animEffect transition="in" filter="fade">
                                      <p:cBhvr>
                                        <p:cTn id="22" dur="1000"/>
                                        <p:tgtEl>
                                          <p:spTgt spid="15">
                                            <p:txEl>
                                              <p:pRg st="1" end="1"/>
                                            </p:txEl>
                                          </p:spTgt>
                                        </p:tgtEl>
                                      </p:cBhvr>
                                    </p:animEffect>
                                    <p:anim calcmode="lin" valueType="num">
                                      <p:cBhvr>
                                        <p:cTn id="23"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图片 2" descr="undefined (17)"/>
          <p:cNvPicPr>
            <a:picLocks noChangeAspect="1"/>
          </p:cNvPicPr>
          <p:nvPr/>
        </p:nvPicPr>
        <p:blipFill>
          <a:blip r:embed="rId4"/>
          <a:srcRect r="53034" b="34472"/>
          <a:stretch>
            <a:fillRect/>
          </a:stretch>
        </p:blipFill>
        <p:spPr>
          <a:xfrm>
            <a:off x="1141730" y="553720"/>
            <a:ext cx="2974975" cy="4151630"/>
          </a:xfrm>
          <a:prstGeom prst="rect">
            <a:avLst/>
          </a:prstGeom>
        </p:spPr>
      </p:pic>
      <p:pic>
        <p:nvPicPr>
          <p:cNvPr id="4" name="图片 3" descr="undefined (17)"/>
          <p:cNvPicPr>
            <a:picLocks noChangeAspect="1"/>
          </p:cNvPicPr>
          <p:nvPr/>
        </p:nvPicPr>
        <p:blipFill>
          <a:blip r:embed="rId4"/>
          <a:srcRect r="53034" b="34472"/>
          <a:stretch>
            <a:fillRect/>
          </a:stretch>
        </p:blipFill>
        <p:spPr>
          <a:xfrm flipH="1">
            <a:off x="8533130" y="553720"/>
            <a:ext cx="2974975" cy="4151630"/>
          </a:xfrm>
          <a:prstGeom prst="rect">
            <a:avLst/>
          </a:prstGeom>
        </p:spPr>
      </p:pic>
      <p:pic>
        <p:nvPicPr>
          <p:cNvPr id="15" name="图片 14" descr="a6a6d201e3a52359e6f7f4c39de68391"/>
          <p:cNvPicPr>
            <a:picLocks noChangeAspect="1"/>
          </p:cNvPicPr>
          <p:nvPr/>
        </p:nvPicPr>
        <p:blipFill>
          <a:blip r:embed="rId5"/>
          <a:stretch>
            <a:fillRect/>
          </a:stretch>
        </p:blipFill>
        <p:spPr>
          <a:xfrm>
            <a:off x="2365252" y="310514"/>
            <a:ext cx="7744519" cy="6092326"/>
          </a:xfrm>
          <a:prstGeom prst="rect">
            <a:avLst/>
          </a:prstGeom>
        </p:spPr>
      </p:pic>
      <p:pic>
        <p:nvPicPr>
          <p:cNvPr id="2" name="Picture 1">
            <a:extLst>
              <a:ext uri="{FF2B5EF4-FFF2-40B4-BE49-F238E27FC236}">
                <a16:creationId xmlns:a16="http://schemas.microsoft.com/office/drawing/2014/main" id="{A50B98C8-A3F6-1C50-E52E-DD41C05117AE}"/>
              </a:ext>
            </a:extLst>
          </p:cNvPr>
          <p:cNvPicPr>
            <a:picLocks noChangeAspect="1"/>
          </p:cNvPicPr>
          <p:nvPr/>
        </p:nvPicPr>
        <p:blipFill>
          <a:blip r:embed="rId6"/>
          <a:stretch>
            <a:fillRect/>
          </a:stretch>
        </p:blipFill>
        <p:spPr>
          <a:xfrm>
            <a:off x="4027468" y="2245834"/>
            <a:ext cx="3993226" cy="3023878"/>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CF09F88-C6A6-D5DD-621A-EB7949AFB423}"/>
              </a:ext>
            </a:extLst>
          </p:cNvPr>
          <p:cNvPicPr>
            <a:picLocks noGrp="1" noChangeAspect="1"/>
          </p:cNvPicPr>
          <p:nvPr>
            <p:ph idx="1"/>
          </p:nvPr>
        </p:nvPicPr>
        <p:blipFill>
          <a:blip r:embed="rId2"/>
          <a:stretch>
            <a:fillRect/>
          </a:stretch>
        </p:blipFill>
        <p:spPr>
          <a:xfrm>
            <a:off x="401443" y="189571"/>
            <a:ext cx="10894741" cy="5987392"/>
          </a:xfrm>
        </p:spPr>
      </p:pic>
    </p:spTree>
    <p:extLst>
      <p:ext uri="{BB962C8B-B14F-4D97-AF65-F5344CB8AC3E}">
        <p14:creationId xmlns:p14="http://schemas.microsoft.com/office/powerpoint/2010/main" val="2605740225"/>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asis">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288</TotalTime>
  <Words>956</Words>
  <Application>Microsoft Office PowerPoint</Application>
  <PresentationFormat>Widescreen</PresentationFormat>
  <Paragraphs>103</Paragraphs>
  <Slides>28</Slides>
  <Notes>19</Notes>
  <HiddenSlides>0</HiddenSlides>
  <MMClips>1</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28</vt:i4>
      </vt:variant>
    </vt:vector>
  </HeadingPairs>
  <TitlesOfParts>
    <vt:vector size="45" baseType="lpstr">
      <vt:lpstr>宋体</vt:lpstr>
      <vt:lpstr>Arial</vt:lpstr>
      <vt:lpstr>Arial, Helvetica, sans-serif</vt:lpstr>
      <vt:lpstr>Calibri</vt:lpstr>
      <vt:lpstr>Calibri Light</vt:lpstr>
      <vt:lpstr>Cambria</vt:lpstr>
      <vt:lpstr>Coiny</vt:lpstr>
      <vt:lpstr>Corbel</vt:lpstr>
      <vt:lpstr>iCiel Cadena</vt:lpstr>
      <vt:lpstr>Pattaya</vt:lpstr>
      <vt:lpstr>Tahoma</vt:lpstr>
      <vt:lpstr>Times New Roman</vt:lpstr>
      <vt:lpstr>Times New Roman</vt:lpstr>
      <vt:lpstr>Wingdings</vt:lpstr>
      <vt:lpstr>Office 主题</vt:lpstr>
      <vt:lpstr>Basis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 Hệ mặt trời còn gọi là Thái Dương Hệ, được hình thành cách đây 4,6 tỷ năm. Chúng là tập hợp của các thiên thể liên kết với nhau bởi lực hấp dẫn.  - Thiên thể chính trong hệ là Mặt Trời. Mặt Trời là một ngôi sao chứa đến 99,9% khối lượng của cả hệ và có lực hấp dẫn rất lớn. - Trong hệ, sẽ có Mặt Trời và các hành tinh (hay còn gọi là sao). Mặt Trời nằm ở trung tâm và làm trục cho các hành tinh khác xoay xung quanh nó.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Nguyễn Thị Vân</cp:lastModifiedBy>
  <cp:revision>71</cp:revision>
  <dcterms:created xsi:type="dcterms:W3CDTF">2023-07-12T08:48:53Z</dcterms:created>
  <dcterms:modified xsi:type="dcterms:W3CDTF">2023-10-05T12:02:18Z</dcterms:modified>
</cp:coreProperties>
</file>