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8" r:id="rId4"/>
  </p:sldMasterIdLst>
  <p:notesMasterIdLst>
    <p:notesMasterId r:id="rId37"/>
  </p:notesMasterIdLst>
  <p:sldIdLst>
    <p:sldId id="257" r:id="rId5"/>
    <p:sldId id="291" r:id="rId6"/>
    <p:sldId id="293" r:id="rId7"/>
    <p:sldId id="292" r:id="rId8"/>
    <p:sldId id="294" r:id="rId9"/>
    <p:sldId id="295" r:id="rId10"/>
    <p:sldId id="265" r:id="rId11"/>
    <p:sldId id="258" r:id="rId12"/>
    <p:sldId id="266" r:id="rId13"/>
    <p:sldId id="256" r:id="rId14"/>
    <p:sldId id="299" r:id="rId15"/>
    <p:sldId id="296" r:id="rId16"/>
    <p:sldId id="267" r:id="rId17"/>
    <p:sldId id="297" r:id="rId18"/>
    <p:sldId id="298" r:id="rId19"/>
    <p:sldId id="300" r:id="rId20"/>
    <p:sldId id="302" r:id="rId21"/>
    <p:sldId id="301" r:id="rId22"/>
    <p:sldId id="303" r:id="rId23"/>
    <p:sldId id="304" r:id="rId24"/>
    <p:sldId id="305" r:id="rId25"/>
    <p:sldId id="306" r:id="rId26"/>
    <p:sldId id="307" r:id="rId27"/>
    <p:sldId id="308" r:id="rId28"/>
    <p:sldId id="309" r:id="rId29"/>
    <p:sldId id="310" r:id="rId30"/>
    <p:sldId id="311" r:id="rId31"/>
    <p:sldId id="312" r:id="rId32"/>
    <p:sldId id="313" r:id="rId33"/>
    <p:sldId id="281" r:id="rId34"/>
    <p:sldId id="280" r:id="rId35"/>
    <p:sldId id="1169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904A9-4251-4FF7-8A01-5B204BE67311}" type="datetimeFigureOut">
              <a:rPr lang="en-US" smtClean="0"/>
              <a:t>8/18/2023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7F25D-23FB-423B-8934-8B3DE344F062}" type="slidenum">
              <a:rPr lang="en-US" smtClean="0"/>
              <a:t>‹#›</a:t>
            </a:fld>
            <a:endParaRPr lang="en-US"/>
          </a:p>
        </p:txBody>
      </p:sp>
    </p:spTree>
    <p:extLst>
      <p:ext uri="{BB962C8B-B14F-4D97-AF65-F5344CB8AC3E}">
        <p14:creationId xmlns:p14="http://schemas.microsoft.com/office/powerpoint/2010/main" val="2819123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936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8598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541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8067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9369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69630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7768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39127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1203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ngôi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sao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ra</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hỏi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Trả</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lời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xong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chú</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thỏ</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học</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724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059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68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904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153220"/>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8/18/2023</a:t>
            </a:fld>
            <a:endParaRPr lang="en-US"/>
          </a:p>
        </p:txBody>
      </p:sp>
      <p:sp>
        <p:nvSpPr>
          <p:cNvPr id="3" name="Footer Placeholder 2"/>
          <p:cNvSpPr>
            <a:spLocks noGrp="1"/>
          </p:cNvSpPr>
          <p:nvPr>
            <p:ph type="ftr" sz="quarter" idx="11"/>
          </p:nvPr>
        </p:nvSpPr>
        <p:spPr>
          <a:xfrm>
            <a:off x="3949148" y="6223828"/>
            <a:ext cx="4717774"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20153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8/18/2023</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485316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a:prstGeom prst="rect">
            <a:avLst/>
          </a:prstGeo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8/18/2023</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571655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43000" y="2057400"/>
            <a:ext cx="9872871" cy="40386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8/18/2023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23281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8/18/2023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303283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F935-B0A9-4772-8292-44EB3A12A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C704F1-2E71-48FC-A197-E7DB10D206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692B1D-9BF1-48B6-86C4-ECBDD78E13E0}"/>
              </a:ext>
            </a:extLst>
          </p:cNvPr>
          <p:cNvSpPr>
            <a:spLocks noGrp="1"/>
          </p:cNvSpPr>
          <p:nvPr>
            <p:ph type="dt" sz="half" idx="10"/>
          </p:nvPr>
        </p:nvSpPr>
        <p:spPr/>
        <p:txBody>
          <a:bodyPr/>
          <a:lstStyle/>
          <a:p>
            <a:fld id="{BA39AD88-BAFA-4514-9052-49598D0DBE27}" type="datetimeFigureOut">
              <a:rPr lang="en-US" smtClean="0"/>
              <a:t>8/18/2023</a:t>
            </a:fld>
            <a:endParaRPr lang="en-US"/>
          </a:p>
        </p:txBody>
      </p:sp>
      <p:sp>
        <p:nvSpPr>
          <p:cNvPr id="5" name="Footer Placeholder 4">
            <a:extLst>
              <a:ext uri="{FF2B5EF4-FFF2-40B4-BE49-F238E27FC236}">
                <a16:creationId xmlns:a16="http://schemas.microsoft.com/office/drawing/2014/main" id="{122D1B30-FAE3-4EEC-BD7E-9BC82D885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E88F5-7E36-4CAC-AA6C-6C1EF010A0F2}"/>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02322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8B928-F23C-49AD-BC0A-37B22A6C15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4E4AB-CC24-4120-A241-CFEBF930EF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ECA3E8-1B47-4E76-B559-FAAB69BE2220}"/>
              </a:ext>
            </a:extLst>
          </p:cNvPr>
          <p:cNvSpPr>
            <a:spLocks noGrp="1"/>
          </p:cNvSpPr>
          <p:nvPr>
            <p:ph type="dt" sz="half" idx="10"/>
          </p:nvPr>
        </p:nvSpPr>
        <p:spPr/>
        <p:txBody>
          <a:bodyPr/>
          <a:lstStyle/>
          <a:p>
            <a:fld id="{BA39AD88-BAFA-4514-9052-49598D0DBE27}" type="datetimeFigureOut">
              <a:rPr lang="en-US" smtClean="0"/>
              <a:t>8/18/2023</a:t>
            </a:fld>
            <a:endParaRPr lang="en-US"/>
          </a:p>
        </p:txBody>
      </p:sp>
      <p:sp>
        <p:nvSpPr>
          <p:cNvPr id="5" name="Footer Placeholder 4">
            <a:extLst>
              <a:ext uri="{FF2B5EF4-FFF2-40B4-BE49-F238E27FC236}">
                <a16:creationId xmlns:a16="http://schemas.microsoft.com/office/drawing/2014/main" id="{3570B882-1253-4763-A2B8-A46D19EC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A344F-CFDE-4A4A-B196-99FDF8DAE4C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723473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51ADC-C12B-49A3-8899-5CA88572A7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B551BC-BB18-4B57-B93A-17FAE78CDB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7518E6-9A58-49C9-A7C1-74A551051905}"/>
              </a:ext>
            </a:extLst>
          </p:cNvPr>
          <p:cNvSpPr>
            <a:spLocks noGrp="1"/>
          </p:cNvSpPr>
          <p:nvPr>
            <p:ph type="dt" sz="half" idx="10"/>
          </p:nvPr>
        </p:nvSpPr>
        <p:spPr/>
        <p:txBody>
          <a:bodyPr/>
          <a:lstStyle/>
          <a:p>
            <a:fld id="{BA39AD88-BAFA-4514-9052-49598D0DBE27}" type="datetimeFigureOut">
              <a:rPr lang="en-US" smtClean="0"/>
              <a:t>8/18/2023</a:t>
            </a:fld>
            <a:endParaRPr lang="en-US"/>
          </a:p>
        </p:txBody>
      </p:sp>
      <p:sp>
        <p:nvSpPr>
          <p:cNvPr id="5" name="Footer Placeholder 4">
            <a:extLst>
              <a:ext uri="{FF2B5EF4-FFF2-40B4-BE49-F238E27FC236}">
                <a16:creationId xmlns:a16="http://schemas.microsoft.com/office/drawing/2014/main" id="{24F6C3AA-5189-4310-93FD-CC6E74364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F82FC-D39D-41C9-BAC7-773A1062F41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270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A8D4-FB47-437F-8F7F-938BEC1864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B73A9-6F2C-422C-9D1E-B0F19E16F1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D240A7-4809-4CC3-B442-94E38A8FB9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BEE39B-7257-475B-A236-9910DA46BFF9}"/>
              </a:ext>
            </a:extLst>
          </p:cNvPr>
          <p:cNvSpPr>
            <a:spLocks noGrp="1"/>
          </p:cNvSpPr>
          <p:nvPr>
            <p:ph type="dt" sz="half" idx="10"/>
          </p:nvPr>
        </p:nvSpPr>
        <p:spPr/>
        <p:txBody>
          <a:bodyPr/>
          <a:lstStyle/>
          <a:p>
            <a:fld id="{BA39AD88-BAFA-4514-9052-49598D0DBE27}" type="datetimeFigureOut">
              <a:rPr lang="en-US" smtClean="0"/>
              <a:t>8/18/2023</a:t>
            </a:fld>
            <a:endParaRPr lang="en-US"/>
          </a:p>
        </p:txBody>
      </p:sp>
      <p:sp>
        <p:nvSpPr>
          <p:cNvPr id="6" name="Footer Placeholder 5">
            <a:extLst>
              <a:ext uri="{FF2B5EF4-FFF2-40B4-BE49-F238E27FC236}">
                <a16:creationId xmlns:a16="http://schemas.microsoft.com/office/drawing/2014/main" id="{760987FE-DD2A-4C87-AC09-BBF60C59C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64B7F2-D8D7-469A-902E-DFD2805C5B39}"/>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755607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D76D-202B-4E90-94D6-984D5654D4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482E57-75DC-4F9B-A26B-1821EE4407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599A5F-3BD1-49E9-9B1B-74DDF0B3F7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5A7A7B-9BBD-427F-8534-238A979317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97CC53-2EC3-4284-AB25-7396D20AC6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708548-EFF5-46E1-AE2C-DCA90D01E337}"/>
              </a:ext>
            </a:extLst>
          </p:cNvPr>
          <p:cNvSpPr>
            <a:spLocks noGrp="1"/>
          </p:cNvSpPr>
          <p:nvPr>
            <p:ph type="dt" sz="half" idx="10"/>
          </p:nvPr>
        </p:nvSpPr>
        <p:spPr/>
        <p:txBody>
          <a:bodyPr/>
          <a:lstStyle/>
          <a:p>
            <a:fld id="{BA39AD88-BAFA-4514-9052-49598D0DBE27}" type="datetimeFigureOut">
              <a:rPr lang="en-US" smtClean="0"/>
              <a:t>8/18/2023</a:t>
            </a:fld>
            <a:endParaRPr lang="en-US"/>
          </a:p>
        </p:txBody>
      </p:sp>
      <p:sp>
        <p:nvSpPr>
          <p:cNvPr id="8" name="Footer Placeholder 7">
            <a:extLst>
              <a:ext uri="{FF2B5EF4-FFF2-40B4-BE49-F238E27FC236}">
                <a16:creationId xmlns:a16="http://schemas.microsoft.com/office/drawing/2014/main" id="{06DF0D09-8FF8-4DDE-B351-28F71643C1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2C5263-F85D-43AA-A901-2F5B7423AE59}"/>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2429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700581"/>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ADAE2-2A32-4E15-8223-386BC278B0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B580ED-781B-430F-8F43-4159E5272793}"/>
              </a:ext>
            </a:extLst>
          </p:cNvPr>
          <p:cNvSpPr>
            <a:spLocks noGrp="1"/>
          </p:cNvSpPr>
          <p:nvPr>
            <p:ph type="dt" sz="half" idx="10"/>
          </p:nvPr>
        </p:nvSpPr>
        <p:spPr/>
        <p:txBody>
          <a:bodyPr/>
          <a:lstStyle/>
          <a:p>
            <a:fld id="{BA39AD88-BAFA-4514-9052-49598D0DBE27}" type="datetimeFigureOut">
              <a:rPr lang="en-US" smtClean="0"/>
              <a:t>8/18/2023</a:t>
            </a:fld>
            <a:endParaRPr lang="en-US"/>
          </a:p>
        </p:txBody>
      </p:sp>
      <p:sp>
        <p:nvSpPr>
          <p:cNvPr id="4" name="Footer Placeholder 3">
            <a:extLst>
              <a:ext uri="{FF2B5EF4-FFF2-40B4-BE49-F238E27FC236}">
                <a16:creationId xmlns:a16="http://schemas.microsoft.com/office/drawing/2014/main" id="{352B1550-FF89-4005-9A33-6E6C554FB7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354EB4-15D9-4FEB-B9BC-1D171FDC1B25}"/>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69620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D74AE4-0472-47DE-AD79-AB4E0E7598E8}"/>
              </a:ext>
            </a:extLst>
          </p:cNvPr>
          <p:cNvSpPr>
            <a:spLocks noGrp="1"/>
          </p:cNvSpPr>
          <p:nvPr>
            <p:ph type="dt" sz="half" idx="10"/>
          </p:nvPr>
        </p:nvSpPr>
        <p:spPr/>
        <p:txBody>
          <a:bodyPr/>
          <a:lstStyle/>
          <a:p>
            <a:fld id="{BA39AD88-BAFA-4514-9052-49598D0DBE27}" type="datetimeFigureOut">
              <a:rPr lang="en-US" smtClean="0"/>
              <a:t>8/18/2023</a:t>
            </a:fld>
            <a:endParaRPr lang="en-US"/>
          </a:p>
        </p:txBody>
      </p:sp>
      <p:sp>
        <p:nvSpPr>
          <p:cNvPr id="3" name="Footer Placeholder 2">
            <a:extLst>
              <a:ext uri="{FF2B5EF4-FFF2-40B4-BE49-F238E27FC236}">
                <a16:creationId xmlns:a16="http://schemas.microsoft.com/office/drawing/2014/main" id="{4E264D40-CF72-4F86-8391-A2D2E212FD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41590F-BCBB-4814-8216-A086A5FD54B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732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F946-9880-4045-A2B9-AA4C704F1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18FE92-8F93-47BD-B9EC-B34C2CF3D2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806C8-95DC-46CD-9F8A-412230F957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A45601-FC48-428F-BC3C-0AC1CCBDC88F}"/>
              </a:ext>
            </a:extLst>
          </p:cNvPr>
          <p:cNvSpPr>
            <a:spLocks noGrp="1"/>
          </p:cNvSpPr>
          <p:nvPr>
            <p:ph type="dt" sz="half" idx="10"/>
          </p:nvPr>
        </p:nvSpPr>
        <p:spPr/>
        <p:txBody>
          <a:bodyPr/>
          <a:lstStyle/>
          <a:p>
            <a:fld id="{BA39AD88-BAFA-4514-9052-49598D0DBE27}" type="datetimeFigureOut">
              <a:rPr lang="en-US" smtClean="0"/>
              <a:t>8/18/2023</a:t>
            </a:fld>
            <a:endParaRPr lang="en-US"/>
          </a:p>
        </p:txBody>
      </p:sp>
      <p:sp>
        <p:nvSpPr>
          <p:cNvPr id="6" name="Footer Placeholder 5">
            <a:extLst>
              <a:ext uri="{FF2B5EF4-FFF2-40B4-BE49-F238E27FC236}">
                <a16:creationId xmlns:a16="http://schemas.microsoft.com/office/drawing/2014/main" id="{0B5350F6-1538-4CE7-9EA5-3FEB4E8903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D7E61-E2A5-46EB-847A-F29ABBBAFF1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80114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D208-2D6E-4722-BB8B-6C7B09109A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3D7DAC-B848-4984-BDC5-10D55AEC85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723117-D108-4656-BC6F-172D334B09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E8FCD2-FE9B-4C20-9F59-23296438673E}"/>
              </a:ext>
            </a:extLst>
          </p:cNvPr>
          <p:cNvSpPr>
            <a:spLocks noGrp="1"/>
          </p:cNvSpPr>
          <p:nvPr>
            <p:ph type="dt" sz="half" idx="10"/>
          </p:nvPr>
        </p:nvSpPr>
        <p:spPr/>
        <p:txBody>
          <a:bodyPr/>
          <a:lstStyle/>
          <a:p>
            <a:fld id="{BA39AD88-BAFA-4514-9052-49598D0DBE27}" type="datetimeFigureOut">
              <a:rPr lang="en-US" smtClean="0"/>
              <a:t>8/18/2023</a:t>
            </a:fld>
            <a:endParaRPr lang="en-US"/>
          </a:p>
        </p:txBody>
      </p:sp>
      <p:sp>
        <p:nvSpPr>
          <p:cNvPr id="6" name="Footer Placeholder 5">
            <a:extLst>
              <a:ext uri="{FF2B5EF4-FFF2-40B4-BE49-F238E27FC236}">
                <a16:creationId xmlns:a16="http://schemas.microsoft.com/office/drawing/2014/main" id="{AB9298E4-D43C-4C73-BB90-5348DDB8A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DEC885-E728-40FA-9D2B-DA7328FB19A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3371951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58EF4-1DCA-4E89-A432-59DA1FE6B4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2BE4A4-C439-420B-9352-687F1DA99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27DCC-D3C8-4B1B-A32D-8706EFB6B6C4}"/>
              </a:ext>
            </a:extLst>
          </p:cNvPr>
          <p:cNvSpPr>
            <a:spLocks noGrp="1"/>
          </p:cNvSpPr>
          <p:nvPr>
            <p:ph type="dt" sz="half" idx="10"/>
          </p:nvPr>
        </p:nvSpPr>
        <p:spPr/>
        <p:txBody>
          <a:bodyPr/>
          <a:lstStyle/>
          <a:p>
            <a:fld id="{BA39AD88-BAFA-4514-9052-49598D0DBE27}" type="datetimeFigureOut">
              <a:rPr lang="en-US" smtClean="0"/>
              <a:t>8/18/2023</a:t>
            </a:fld>
            <a:endParaRPr lang="en-US"/>
          </a:p>
        </p:txBody>
      </p:sp>
      <p:sp>
        <p:nvSpPr>
          <p:cNvPr id="5" name="Footer Placeholder 4">
            <a:extLst>
              <a:ext uri="{FF2B5EF4-FFF2-40B4-BE49-F238E27FC236}">
                <a16:creationId xmlns:a16="http://schemas.microsoft.com/office/drawing/2014/main" id="{F19BC4FA-8B8D-4D79-B3E8-A9812C499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DF22A-8CC3-470A-88BB-52D104993AB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285392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4702F7-6AF9-4877-93E5-1A0360CCBE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BF7652-A3FC-4CFD-A28D-DD9A1D2E3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4CF6E-C036-4374-9CB1-A57414344927}"/>
              </a:ext>
            </a:extLst>
          </p:cNvPr>
          <p:cNvSpPr>
            <a:spLocks noGrp="1"/>
          </p:cNvSpPr>
          <p:nvPr>
            <p:ph type="dt" sz="half" idx="10"/>
          </p:nvPr>
        </p:nvSpPr>
        <p:spPr/>
        <p:txBody>
          <a:bodyPr/>
          <a:lstStyle/>
          <a:p>
            <a:fld id="{BA39AD88-BAFA-4514-9052-49598D0DBE27}" type="datetimeFigureOut">
              <a:rPr lang="en-US" smtClean="0"/>
              <a:t>8/18/2023</a:t>
            </a:fld>
            <a:endParaRPr lang="en-US"/>
          </a:p>
        </p:txBody>
      </p:sp>
      <p:sp>
        <p:nvSpPr>
          <p:cNvPr id="5" name="Footer Placeholder 4">
            <a:extLst>
              <a:ext uri="{FF2B5EF4-FFF2-40B4-BE49-F238E27FC236}">
                <a16:creationId xmlns:a16="http://schemas.microsoft.com/office/drawing/2014/main" id="{0BA2BBBC-A031-4D02-BB15-E0E15807F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2D7AB-8E99-4377-80F3-0C76B1938A3A}"/>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653476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2362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057328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868386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889969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702546"/>
      </p:ext>
    </p:extLst>
  </p:cSld>
  <p:clrMapOvr>
    <a:masterClrMapping/>
  </p:clrMapOvr>
  <p:transition spd="slow">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6500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9030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86338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531016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67839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313735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959234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3103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015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143000" y="2057400"/>
            <a:ext cx="9872871" cy="4038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8/18/2023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477606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a:prstGeom prst="rect">
            <a:avLst/>
          </a:prstGeo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a:prstGeom prst="rect">
            <a:avLst/>
          </a:prstGeo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8/18/2023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77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8/18/2023</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763561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8/18/2023</a:t>
            </a:fld>
            <a:endParaRPr lang="en-US"/>
          </a:p>
        </p:txBody>
      </p:sp>
      <p:sp>
        <p:nvSpPr>
          <p:cNvPr id="8" name="Footer Placeholder 7"/>
          <p:cNvSpPr>
            <a:spLocks noGrp="1"/>
          </p:cNvSpPr>
          <p:nvPr>
            <p:ph type="ftr" sz="quarter" idx="11"/>
          </p:nvPr>
        </p:nvSpPr>
        <p:spPr>
          <a:xfrm>
            <a:off x="3949148" y="6223828"/>
            <a:ext cx="4717774"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791742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8/18/2023</a:t>
            </a:fld>
            <a:endParaRPr lang="en-US"/>
          </a:p>
        </p:txBody>
      </p:sp>
      <p:sp>
        <p:nvSpPr>
          <p:cNvPr id="4" name="Footer Placeholder 3"/>
          <p:cNvSpPr>
            <a:spLocks noGrp="1"/>
          </p:cNvSpPr>
          <p:nvPr>
            <p:ph type="ftr" sz="quarter" idx="11"/>
          </p:nvPr>
        </p:nvSpPr>
        <p:spPr>
          <a:xfrm>
            <a:off x="3949148" y="6223828"/>
            <a:ext cx="4717774"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8686778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1.jp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3" name="Picture 2" descr="A pink background with white leaves and black text&#10;&#10;Description automatically generated">
            <a:extLst>
              <a:ext uri="{FF2B5EF4-FFF2-40B4-BE49-F238E27FC236}">
                <a16:creationId xmlns:a16="http://schemas.microsoft.com/office/drawing/2014/main" id="{AFE2539B-0A93-9718-1DFF-0FBBC977C6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325880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nk background with white leaves and black text&#10;&#10;Description automatically generated">
            <a:extLst>
              <a:ext uri="{FF2B5EF4-FFF2-40B4-BE49-F238E27FC236}">
                <a16:creationId xmlns:a16="http://schemas.microsoft.com/office/drawing/2014/main" id="{2F75C83D-50F5-0895-D8D8-628D7BE8240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16504453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E5A1F6-9458-4D20-8F49-DA2C3BF4D0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1F6D0F-D7E9-413C-B668-D6451948E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371B6-8E8F-47F6-8B31-F9047CEA0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9AD88-BAFA-4514-9052-49598D0DBE27}" type="datetimeFigureOut">
              <a:rPr lang="en-US" smtClean="0"/>
              <a:t>8/18/2023</a:t>
            </a:fld>
            <a:endParaRPr lang="en-US"/>
          </a:p>
        </p:txBody>
      </p:sp>
      <p:sp>
        <p:nvSpPr>
          <p:cNvPr id="5" name="Footer Placeholder 4">
            <a:extLst>
              <a:ext uri="{FF2B5EF4-FFF2-40B4-BE49-F238E27FC236}">
                <a16:creationId xmlns:a16="http://schemas.microsoft.com/office/drawing/2014/main" id="{7080CF20-4556-4EAA-8E50-B3EDC3081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2014E6-647D-4D13-9DE9-FBABFAAFC9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FB88E-4C8A-463D-982E-43ABF42C71D1}"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CEDEFA63-2209-84B4-F56B-F79B7CAC4B3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146130542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2023/8/18</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4766796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2.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18" Type="http://schemas.openxmlformats.org/officeDocument/2006/relationships/slide" Target="slide6.xml"/><Relationship Id="rId3" Type="http://schemas.openxmlformats.org/officeDocument/2006/relationships/image" Target="../media/image3.png"/><Relationship Id="rId7" Type="http://schemas.openxmlformats.org/officeDocument/2006/relationships/slide" Target="slide3.xml"/><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emf"/><Relationship Id="rId1" Type="http://schemas.openxmlformats.org/officeDocument/2006/relationships/slideLayout" Target="../slideLayouts/slideLayout5.xml"/><Relationship Id="rId6" Type="http://schemas.openxmlformats.org/officeDocument/2006/relationships/image" Target="../media/image11.jpeg"/><Relationship Id="rId11" Type="http://schemas.openxmlformats.org/officeDocument/2006/relationships/slide" Target="slide5.xml"/><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13.png"/><Relationship Id="rId19" Type="http://schemas.openxmlformats.org/officeDocument/2006/relationships/image" Target="../media/image19.png"/><Relationship Id="rId4" Type="http://schemas.openxmlformats.org/officeDocument/2006/relationships/image" Target="../media/image9.jpg"/><Relationship Id="rId9" Type="http://schemas.openxmlformats.org/officeDocument/2006/relationships/slide" Target="slide4.xml"/><Relationship Id="rId1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9.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2.pn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2.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3.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3.wav"/><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2.png"/><Relationship Id="rId4" Type="http://schemas.openxmlformats.org/officeDocument/2006/relationships/image" Target="../media/image4.jpeg"/><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undefined (11)"/>
          <p:cNvPicPr>
            <a:picLocks noChangeAspect="1"/>
          </p:cNvPicPr>
          <p:nvPr/>
        </p:nvPicPr>
        <p:blipFill>
          <a:blip r:embed="rId4"/>
          <a:stretch>
            <a:fillRect/>
          </a:stretch>
        </p:blipFill>
        <p:spPr>
          <a:xfrm>
            <a:off x="107950" y="1155700"/>
            <a:ext cx="4146550" cy="4146550"/>
          </a:xfrm>
          <a:prstGeom prst="rect">
            <a:avLst/>
          </a:prstGeom>
        </p:spPr>
      </p:pic>
      <p:pic>
        <p:nvPicPr>
          <p:cNvPr id="6" name="图片 5" descr="61c1b4b54d2965e75f8a432c441188e0"/>
          <p:cNvPicPr>
            <a:picLocks noChangeAspect="1"/>
          </p:cNvPicPr>
          <p:nvPr/>
        </p:nvPicPr>
        <p:blipFill>
          <a:blip r:embed="rId5"/>
          <a:stretch>
            <a:fillRect/>
          </a:stretch>
        </p:blipFill>
        <p:spPr>
          <a:xfrm rot="20160000">
            <a:off x="9928225" y="3041650"/>
            <a:ext cx="1641475" cy="3322320"/>
          </a:xfrm>
          <a:prstGeom prst="rect">
            <a:avLst/>
          </a:prstGeom>
        </p:spPr>
      </p:pic>
      <p:pic>
        <p:nvPicPr>
          <p:cNvPr id="15" name="图片 14" descr="a6a6d201e3a52359e6f7f4c39de68391"/>
          <p:cNvPicPr>
            <a:picLocks noChangeAspect="1"/>
          </p:cNvPicPr>
          <p:nvPr/>
        </p:nvPicPr>
        <p:blipFill>
          <a:blip r:embed="rId6"/>
          <a:stretch>
            <a:fillRect/>
          </a:stretch>
        </p:blipFill>
        <p:spPr>
          <a:xfrm>
            <a:off x="1476375" y="-711200"/>
            <a:ext cx="9848849" cy="7762405"/>
          </a:xfrm>
          <a:prstGeom prst="rect">
            <a:avLst/>
          </a:prstGeom>
        </p:spPr>
      </p:pic>
      <p:pic>
        <p:nvPicPr>
          <p:cNvPr id="2" name="Picture 1" descr="Picture2">
            <a:extLst>
              <a:ext uri="{FF2B5EF4-FFF2-40B4-BE49-F238E27FC236}">
                <a16:creationId xmlns:a16="http://schemas.microsoft.com/office/drawing/2014/main" id="{0973CD96-492D-F0AC-F25B-61180F5F1C02}"/>
              </a:ext>
            </a:extLst>
          </p:cNvPr>
          <p:cNvPicPr>
            <a:picLocks noChangeAspect="1"/>
          </p:cNvPicPr>
          <p:nvPr/>
        </p:nvPicPr>
        <p:blipFill>
          <a:blip r:embed="rId7"/>
          <a:stretch>
            <a:fillRect/>
          </a:stretch>
        </p:blipFill>
        <p:spPr>
          <a:xfrm>
            <a:off x="3924300" y="1031875"/>
            <a:ext cx="4639310" cy="460248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287" y="2534653"/>
            <a:ext cx="1134978" cy="113497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7059" y="4186990"/>
            <a:ext cx="2354941" cy="2876912"/>
          </a:xfrm>
          <a:prstGeom prst="rect">
            <a:avLst/>
          </a:prstGeom>
        </p:spPr>
      </p:pic>
      <p:pic>
        <p:nvPicPr>
          <p:cNvPr id="19" name="Picture 18">
            <a:extLst>
              <a:ext uri="{FF2B5EF4-FFF2-40B4-BE49-F238E27FC236}">
                <a16:creationId xmlns:a16="http://schemas.microsoft.com/office/drawing/2014/main" id="{9B4509F5-D0EA-4D3C-B207-7980857B3DC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83662" y="2535928"/>
            <a:ext cx="1134978" cy="1132427"/>
          </a:xfrm>
          <a:prstGeom prst="rect">
            <a:avLst/>
          </a:prstGeom>
        </p:spPr>
      </p:pic>
      <p:pic>
        <p:nvPicPr>
          <p:cNvPr id="20" name="Picture 19">
            <a:extLst>
              <a:ext uri="{FF2B5EF4-FFF2-40B4-BE49-F238E27FC236}">
                <a16:creationId xmlns:a16="http://schemas.microsoft.com/office/drawing/2014/main" id="{F58A9CC3-5CFF-45E5-ACA2-EA582798F7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67328" y="2534648"/>
            <a:ext cx="1134978" cy="1134978"/>
          </a:xfrm>
          <a:prstGeom prst="rect">
            <a:avLst/>
          </a:prstGeom>
        </p:spPr>
      </p:pic>
      <p:pic>
        <p:nvPicPr>
          <p:cNvPr id="21" name="Picture 20">
            <a:extLst>
              <a:ext uri="{FF2B5EF4-FFF2-40B4-BE49-F238E27FC236}">
                <a16:creationId xmlns:a16="http://schemas.microsoft.com/office/drawing/2014/main" id="{083F1685-C420-4B37-A228-E956E21C0D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186679" y="2540669"/>
            <a:ext cx="1121781" cy="1134978"/>
          </a:xfrm>
          <a:prstGeom prst="rect">
            <a:avLst/>
          </a:prstGeom>
        </p:spPr>
      </p:pic>
      <p:pic>
        <p:nvPicPr>
          <p:cNvPr id="23" name="Picture 22">
            <a:extLst>
              <a:ext uri="{FF2B5EF4-FFF2-40B4-BE49-F238E27FC236}">
                <a16:creationId xmlns:a16="http://schemas.microsoft.com/office/drawing/2014/main" id="{ACFB74EE-1453-4CD3-A215-F1836D499D9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558583" y="2532528"/>
            <a:ext cx="1134978" cy="1123196"/>
          </a:xfrm>
          <a:prstGeom prst="rect">
            <a:avLst/>
          </a:prstGeom>
        </p:spPr>
      </p:pic>
      <p:grpSp>
        <p:nvGrpSpPr>
          <p:cNvPr id="2" name="Group 1">
            <a:extLst>
              <a:ext uri="{FF2B5EF4-FFF2-40B4-BE49-F238E27FC236}">
                <a16:creationId xmlns:a16="http://schemas.microsoft.com/office/drawing/2014/main" id="{E4583715-01F4-1006-6EBB-ADD9CEB89B2E}"/>
              </a:ext>
            </a:extLst>
          </p:cNvPr>
          <p:cNvGrpSpPr/>
          <p:nvPr/>
        </p:nvGrpSpPr>
        <p:grpSpPr>
          <a:xfrm>
            <a:off x="11506200" y="481965"/>
            <a:ext cx="5235575" cy="2316480"/>
            <a:chOff x="14105" y="810"/>
            <a:chExt cx="8245" cy="3648"/>
          </a:xfrm>
        </p:grpSpPr>
        <p:sp>
          <p:nvSpPr>
            <p:cNvPr id="3" name="Horizontal Scroll 7">
              <a:extLst>
                <a:ext uri="{FF2B5EF4-FFF2-40B4-BE49-F238E27FC236}">
                  <a16:creationId xmlns:a16="http://schemas.microsoft.com/office/drawing/2014/main" id="{75B62F47-563D-4C39-650B-BED46F58AD6C}"/>
                </a:ext>
              </a:extLst>
            </p:cNvPr>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Picture4">
              <a:extLst>
                <a:ext uri="{FF2B5EF4-FFF2-40B4-BE49-F238E27FC236}">
                  <a16:creationId xmlns:a16="http://schemas.microsoft.com/office/drawing/2014/main" id="{E7461360-C781-4CBE-B746-EB74CA2402F3}"/>
                </a:ext>
              </a:extLst>
            </p:cNvPr>
            <p:cNvPicPr>
              <a:picLocks noChangeAspect="1"/>
            </p:cNvPicPr>
            <p:nvPr/>
          </p:nvPicPr>
          <p:blipFill>
            <a:blip r:embed="rId9"/>
            <a:stretch>
              <a:fillRect/>
            </a:stretch>
          </p:blipFill>
          <p:spPr>
            <a:xfrm>
              <a:off x="14766" y="1814"/>
              <a:ext cx="7584" cy="1642"/>
            </a:xfrm>
            <a:prstGeom prst="rect">
              <a:avLst/>
            </a:prstGeom>
          </p:spPr>
        </p:pic>
      </p:grpSp>
      <p:pic>
        <p:nvPicPr>
          <p:cNvPr id="6" name="图片 4" descr="C:\Users\HP\Downloads\Picture2.pngPicture2">
            <a:extLst>
              <a:ext uri="{FF2B5EF4-FFF2-40B4-BE49-F238E27FC236}">
                <a16:creationId xmlns:a16="http://schemas.microsoft.com/office/drawing/2014/main" id="{D629857A-8D94-8CF7-FF4B-299429F6B590}"/>
              </a:ext>
            </a:extLst>
          </p:cNvPr>
          <p:cNvPicPr>
            <a:picLocks noChangeAspect="1"/>
          </p:cNvPicPr>
          <p:nvPr/>
        </p:nvPicPr>
        <p:blipFill>
          <a:blip r:embed="rId10"/>
          <a:srcRect l="38959" t="25262" r="29770" b="26726"/>
          <a:stretch>
            <a:fillRect/>
          </a:stretch>
        </p:blipFill>
        <p:spPr>
          <a:xfrm>
            <a:off x="10185400" y="67945"/>
            <a:ext cx="2102485" cy="3228340"/>
          </a:xfrm>
          <a:prstGeom prst="rect">
            <a:avLst/>
          </a:prstGeom>
        </p:spPr>
      </p:pic>
    </p:spTree>
    <p:extLst>
      <p:ext uri="{BB962C8B-B14F-4D97-AF65-F5344CB8AC3E}">
        <p14:creationId xmlns:p14="http://schemas.microsoft.com/office/powerpoint/2010/main" val="52038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0" presetClass="path" presetSubtype="0" accel="50000" decel="50000" fill="hold" nodeType="withEffect">
                                  <p:stCondLst>
                                    <p:cond delay="0"/>
                                  </p:stCondLst>
                                  <p:childTnLst>
                                    <p:animMotion origin="layout" path="M -3.54167E-6 -3.7037E-7 C -0.08177 0.01088 -0.32135 -0.01389 -0.41406 0.10185 C -0.50664 0.21759 -0.23906 0.50556 -0.46354 0.5787 C -0.68789 0.65185 -1.32291 0.49931 -1.53645 0.46759 " pathEditMode="relative" rAng="0" ptsTypes="AAAA">
                                      <p:cBhvr>
                                        <p:cTn id="12" dur="5000" fill="hold"/>
                                        <p:tgtEl>
                                          <p:spTgt spid="2"/>
                                        </p:tgtEl>
                                        <p:attrNameLst>
                                          <p:attrName>ppt_x</p:attrName>
                                          <p:attrName>ppt_y</p:attrName>
                                        </p:attrNameLst>
                                      </p:cBhvr>
                                      <p:rCtr x="-76823" y="29907"/>
                                    </p:animMotion>
                                  </p:childTnLst>
                                </p:cTn>
                              </p:par>
                              <p:par>
                                <p:cTn id="13" presetID="0" presetClass="path" presetSubtype="0" accel="50000" decel="50000" fill="hold" nodeType="withEffect">
                                  <p:stCondLst>
                                    <p:cond delay="0"/>
                                  </p:stCondLst>
                                  <p:childTnLst>
                                    <p:animMotion origin="layout" path="M -4.58333E-6 1.11111E-6 C -0.08177 0.01088 -0.32122 -0.01389 -0.41406 0.10185 C -0.50664 0.21759 -0.23906 0.50555 -0.46341 0.5787 C -0.68789 0.65185 -1.32291 0.4993 -1.53645 0.46759 " pathEditMode="relative" rAng="0" ptsTypes="AAAA">
                                      <p:cBhvr>
                                        <p:cTn id="14" dur="5000" fill="hold"/>
                                        <p:tgtEl>
                                          <p:spTgt spid="6"/>
                                        </p:tgtEl>
                                        <p:attrNameLst>
                                          <p:attrName>ppt_x</p:attrName>
                                          <p:attrName>ppt_y</p:attrName>
                                        </p:attrNameLst>
                                      </p:cBhvr>
                                      <p:rCtr x="-76823" y="29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425" y="794637"/>
            <a:ext cx="3070057" cy="30700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grpSp>
        <p:nvGrpSpPr>
          <p:cNvPr id="23" name="Group 22">
            <a:extLst>
              <a:ext uri="{FF2B5EF4-FFF2-40B4-BE49-F238E27FC236}">
                <a16:creationId xmlns:a16="http://schemas.microsoft.com/office/drawing/2014/main" id="{DA766803-222E-EF83-4210-B2EF35272B80}"/>
              </a:ext>
            </a:extLst>
          </p:cNvPr>
          <p:cNvGrpSpPr/>
          <p:nvPr/>
        </p:nvGrpSpPr>
        <p:grpSpPr>
          <a:xfrm>
            <a:off x="1202026" y="1983804"/>
            <a:ext cx="8383905" cy="3574415"/>
            <a:chOff x="-2783" y="1765"/>
            <a:chExt cx="13203" cy="5629"/>
          </a:xfrm>
        </p:grpSpPr>
        <p:pic>
          <p:nvPicPr>
            <p:cNvPr id="24" name="图片 3" descr="图片包含 电视&#10;&#10;自动生成的说明">
              <a:extLst>
                <a:ext uri="{FF2B5EF4-FFF2-40B4-BE49-F238E27FC236}">
                  <a16:creationId xmlns:a16="http://schemas.microsoft.com/office/drawing/2014/main" id="{6D18DFDA-74AE-BA56-A72D-FADCDE66E2F8}"/>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783" y="1765"/>
              <a:ext cx="13203" cy="5629"/>
            </a:xfrm>
            <a:prstGeom prst="rect">
              <a:avLst/>
            </a:prstGeom>
          </p:spPr>
        </p:pic>
        <p:pic>
          <p:nvPicPr>
            <p:cNvPr id="25" name="Picture 24" descr="Picture11">
              <a:extLst>
                <a:ext uri="{FF2B5EF4-FFF2-40B4-BE49-F238E27FC236}">
                  <a16:creationId xmlns:a16="http://schemas.microsoft.com/office/drawing/2014/main" id="{FA62D776-8584-D3CF-B8E9-1195A54E1367}"/>
                </a:ext>
              </a:extLst>
            </p:cNvPr>
            <p:cNvPicPr>
              <a:picLocks noChangeAspect="1"/>
            </p:cNvPicPr>
            <p:nvPr/>
          </p:nvPicPr>
          <p:blipFill>
            <a:blip r:embed="rId7"/>
            <a:stretch>
              <a:fillRect/>
            </a:stretch>
          </p:blipFill>
          <p:spPr>
            <a:xfrm>
              <a:off x="1480" y="2029"/>
              <a:ext cx="3168" cy="1536"/>
            </a:xfrm>
            <a:prstGeom prst="rect">
              <a:avLst/>
            </a:prstGeom>
          </p:spPr>
        </p:pic>
      </p:grpSp>
      <p:sp>
        <p:nvSpPr>
          <p:cNvPr id="26" name="Text Box 24">
            <a:extLst>
              <a:ext uri="{FF2B5EF4-FFF2-40B4-BE49-F238E27FC236}">
                <a16:creationId xmlns:a16="http://schemas.microsoft.com/office/drawing/2014/main" id="{C546B095-7442-2DC5-5C9B-9F21F372649A}"/>
              </a:ext>
            </a:extLst>
          </p:cNvPr>
          <p:cNvSpPr txBox="1"/>
          <p:nvPr/>
        </p:nvSpPr>
        <p:spPr>
          <a:xfrm>
            <a:off x="2546942" y="3055506"/>
            <a:ext cx="4724370"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sao</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Hỏa</a:t>
            </a:r>
            <a:endParaRPr kumimoji="0" lang="en-US" sz="44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spTree>
    <p:extLst>
      <p:ext uri="{BB962C8B-B14F-4D97-AF65-F5344CB8AC3E}">
        <p14:creationId xmlns:p14="http://schemas.microsoft.com/office/powerpoint/2010/main" val="2205547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par>
                                <p:cTn id="9" presetID="14"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ảng cách từ Trái Đất đến Mặt Trời xa gay gần_ _ Hệ Mặt Trời">
            <a:hlinkClick r:id="" action="ppaction://media"/>
            <a:extLst>
              <a:ext uri="{FF2B5EF4-FFF2-40B4-BE49-F238E27FC236}">
                <a16:creationId xmlns:a16="http://schemas.microsoft.com/office/drawing/2014/main" id="{85910513-0A6A-3E15-F82A-60DAB480A2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350700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pic>
        <p:nvPicPr>
          <p:cNvPr id="10" name="Picture 9">
            <a:extLst>
              <a:ext uri="{FF2B5EF4-FFF2-40B4-BE49-F238E27FC236}">
                <a16:creationId xmlns:a16="http://schemas.microsoft.com/office/drawing/2014/main" id="{4DBB3BEF-63A1-CD94-EDC3-F7798506A10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2361077" y="1651732"/>
            <a:ext cx="6937036" cy="3583212"/>
          </a:xfrm>
          <a:prstGeom prst="rect">
            <a:avLst/>
          </a:prstGeom>
        </p:spPr>
      </p:pic>
      <p:sp>
        <p:nvSpPr>
          <p:cNvPr id="12" name="Rounded Rectangular Callout 2">
            <a:extLst>
              <a:ext uri="{FF2B5EF4-FFF2-40B4-BE49-F238E27FC236}">
                <a16:creationId xmlns:a16="http://schemas.microsoft.com/office/drawing/2014/main" id="{693DE8F5-437C-4141-0A05-60203A539CEE}"/>
              </a:ext>
            </a:extLst>
          </p:cNvPr>
          <p:cNvSpPr/>
          <p:nvPr/>
        </p:nvSpPr>
        <p:spPr>
          <a:xfrm>
            <a:off x="4855791" y="246580"/>
            <a:ext cx="6332766" cy="1194176"/>
          </a:xfrm>
          <a:prstGeom prst="wedgeRoundRectCallout">
            <a:avLst>
              <a:gd name="adj1" fmla="val -40083"/>
              <a:gd name="adj2" fmla="val 14925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lnSpc>
                <a:spcPct val="110000"/>
              </a:lnSpc>
              <a:buFont typeface="Arial" panose="020B0604020202020204" pitchFamily="34" charset="0"/>
              <a:buNone/>
            </a:pPr>
            <a:r>
              <a:rPr lang="en-US" sz="3600" b="1" dirty="0" err="1">
                <a:solidFill>
                  <a:schemeClr val="tx1"/>
                </a:solidFill>
                <a:latin typeface="Calibri" panose="020F0502020204030204" charset="0"/>
                <a:cs typeface="Calibri" panose="020F0502020204030204" charset="0"/>
              </a:rPr>
              <a:t>Trái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Đất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cách</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Mặt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trời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khoảng</a:t>
            </a:r>
            <a:r>
              <a:rPr lang="en-US" sz="3600" b="1" dirty="0">
                <a:solidFill>
                  <a:schemeClr val="tx1"/>
                </a:solidFill>
                <a:latin typeface="Calibri" panose="020F0502020204030204" charset="0"/>
                <a:cs typeface="Calibri" panose="020F0502020204030204" charset="0"/>
              </a:rPr>
              <a:t> </a:t>
            </a:r>
          </a:p>
          <a:p>
            <a:pPr indent="0" algn="l">
              <a:lnSpc>
                <a:spcPct val="110000"/>
              </a:lnSpc>
              <a:buFont typeface="Arial" panose="020B0604020202020204" pitchFamily="34" charset="0"/>
              <a:buNone/>
            </a:pPr>
            <a:r>
              <a:rPr lang="en-US" sz="3600" b="1" dirty="0">
                <a:solidFill>
                  <a:schemeClr val="tx1"/>
                </a:solidFill>
                <a:latin typeface="Calibri" panose="020F0502020204030204" charset="0"/>
                <a:cs typeface="Calibri" panose="020F0502020204030204" charset="0"/>
              </a:rPr>
              <a:t>149 597 876 km</a:t>
            </a:r>
          </a:p>
        </p:txBody>
      </p:sp>
      <p:sp>
        <p:nvSpPr>
          <p:cNvPr id="15" name="TextBox 14">
            <a:extLst>
              <a:ext uri="{FF2B5EF4-FFF2-40B4-BE49-F238E27FC236}">
                <a16:creationId xmlns:a16="http://schemas.microsoft.com/office/drawing/2014/main" id="{228E9EF6-F7A3-4B71-E48E-2311E8DCD458}"/>
              </a:ext>
            </a:extLst>
          </p:cNvPr>
          <p:cNvSpPr txBox="1"/>
          <p:nvPr/>
        </p:nvSpPr>
        <p:spPr>
          <a:xfrm>
            <a:off x="5239820" y="5506948"/>
            <a:ext cx="5959011" cy="523220"/>
          </a:xfrm>
          <a:prstGeom prst="rect">
            <a:avLst/>
          </a:prstGeom>
          <a:noFill/>
        </p:spPr>
        <p:txBody>
          <a:bodyPr wrap="square" rtlCol="0">
            <a:spAutoFit/>
          </a:bodyPr>
          <a:lstStyle/>
          <a:p>
            <a:r>
              <a:rPr lang="en-US" sz="2800" b="1" i="1" dirty="0">
                <a:solidFill>
                  <a:srgbClr val="002060"/>
                </a:solidFill>
              </a:rPr>
              <a:t>(Theo </a:t>
            </a:r>
            <a:r>
              <a:rPr lang="en-US" sz="2800" b="1" i="1" dirty="0" err="1">
                <a:solidFill>
                  <a:srgbClr val="002060"/>
                </a:solidFill>
              </a:rPr>
              <a:t>Hiệp</a:t>
            </a:r>
            <a:r>
              <a:rPr lang="en-US" sz="2800" b="1" i="1" dirty="0">
                <a:solidFill>
                  <a:srgbClr val="002060"/>
                </a:solidFill>
              </a:rPr>
              <a:t> </a:t>
            </a:r>
            <a:r>
              <a:rPr lang="en-US" sz="2800" b="1" i="1" dirty="0" err="1">
                <a:solidFill>
                  <a:srgbClr val="002060"/>
                </a:solidFill>
              </a:rPr>
              <a:t>hội</a:t>
            </a:r>
            <a:r>
              <a:rPr lang="en-US" sz="2800" b="1" i="1" dirty="0">
                <a:solidFill>
                  <a:srgbClr val="002060"/>
                </a:solidFill>
              </a:rPr>
              <a:t> </a:t>
            </a:r>
            <a:r>
              <a:rPr lang="en-US" sz="2800" b="1" i="1" dirty="0" err="1">
                <a:solidFill>
                  <a:srgbClr val="002060"/>
                </a:solidFill>
              </a:rPr>
              <a:t>Thiên</a:t>
            </a:r>
            <a:r>
              <a:rPr lang="en-US" sz="2800" b="1" i="1" dirty="0">
                <a:solidFill>
                  <a:srgbClr val="002060"/>
                </a:solidFill>
              </a:rPr>
              <a:t> </a:t>
            </a:r>
            <a:r>
              <a:rPr lang="en-US" sz="2800" b="1" i="1" dirty="0" err="1">
                <a:solidFill>
                  <a:srgbClr val="002060"/>
                </a:solidFill>
              </a:rPr>
              <a:t>văn</a:t>
            </a:r>
            <a:r>
              <a:rPr lang="en-US" sz="2800" b="1" i="1" dirty="0">
                <a:solidFill>
                  <a:srgbClr val="002060"/>
                </a:solidFill>
              </a:rPr>
              <a:t> </a:t>
            </a:r>
            <a:r>
              <a:rPr lang="en-US" sz="2800" b="1" i="1" dirty="0" err="1">
                <a:solidFill>
                  <a:srgbClr val="002060"/>
                </a:solidFill>
              </a:rPr>
              <a:t>học</a:t>
            </a:r>
            <a:r>
              <a:rPr lang="en-US" sz="2800" b="1" i="1" dirty="0">
                <a:solidFill>
                  <a:srgbClr val="002060"/>
                </a:solidFill>
              </a:rPr>
              <a:t> </a:t>
            </a:r>
            <a:r>
              <a:rPr lang="en-US" sz="2800" b="1" i="1" dirty="0" err="1">
                <a:solidFill>
                  <a:srgbClr val="002060"/>
                </a:solidFill>
              </a:rPr>
              <a:t>Quốc</a:t>
            </a:r>
            <a:r>
              <a:rPr lang="en-US" sz="2800" b="1" i="1" dirty="0">
                <a:solidFill>
                  <a:srgbClr val="002060"/>
                </a:solidFill>
              </a:rPr>
              <a:t> </a:t>
            </a:r>
            <a:r>
              <a:rPr lang="en-US" sz="2800" b="1" i="1" dirty="0" err="1">
                <a:solidFill>
                  <a:srgbClr val="002060"/>
                </a:solidFill>
              </a:rPr>
              <a:t>tế</a:t>
            </a:r>
            <a:r>
              <a:rPr lang="en-US" sz="2800" b="1" i="1" dirty="0">
                <a:solidFill>
                  <a:srgbClr val="002060"/>
                </a:solidFill>
              </a:rPr>
              <a:t>)</a:t>
            </a:r>
          </a:p>
        </p:txBody>
      </p:sp>
      <p:sp>
        <p:nvSpPr>
          <p:cNvPr id="16" name="TextBox 15">
            <a:extLst>
              <a:ext uri="{FF2B5EF4-FFF2-40B4-BE49-F238E27FC236}">
                <a16:creationId xmlns:a16="http://schemas.microsoft.com/office/drawing/2014/main" id="{E8385CF0-FA30-DCDD-0FC5-906AF920D043}"/>
              </a:ext>
            </a:extLst>
          </p:cNvPr>
          <p:cNvSpPr txBox="1"/>
          <p:nvPr/>
        </p:nvSpPr>
        <p:spPr>
          <a:xfrm>
            <a:off x="893852" y="1037690"/>
            <a:ext cx="678094" cy="646331"/>
          </a:xfrm>
          <a:prstGeom prst="rect">
            <a:avLst/>
          </a:prstGeom>
          <a:noFill/>
        </p:spPr>
        <p:txBody>
          <a:bodyPr wrap="square" rtlCol="0">
            <a:spAutoFit/>
          </a:bodyPr>
          <a:lstStyle/>
          <a:p>
            <a:r>
              <a:rPr lang="en-US" sz="3600" dirty="0"/>
              <a:t>a)</a:t>
            </a: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23290" y="0"/>
            <a:ext cx="11897474"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graphicFrame>
        <p:nvGraphicFramePr>
          <p:cNvPr id="2" name="Table 2">
            <a:extLst>
              <a:ext uri="{FF2B5EF4-FFF2-40B4-BE49-F238E27FC236}">
                <a16:creationId xmlns:a16="http://schemas.microsoft.com/office/drawing/2014/main" id="{20201594-6E96-F81E-028B-5B1ACF96224B}"/>
              </a:ext>
            </a:extLst>
          </p:cNvPr>
          <p:cNvGraphicFramePr>
            <a:graphicFrameLocks noGrp="1"/>
          </p:cNvGraphicFramePr>
          <p:nvPr>
            <p:extLst>
              <p:ext uri="{D42A27DB-BD31-4B8C-83A1-F6EECF244321}">
                <p14:modId xmlns:p14="http://schemas.microsoft.com/office/powerpoint/2010/main" val="649215304"/>
              </p:ext>
            </p:extLst>
          </p:nvPr>
        </p:nvGraphicFramePr>
        <p:xfrm>
          <a:off x="1089062" y="1058713"/>
          <a:ext cx="10253610" cy="3392548"/>
        </p:xfrm>
        <a:graphic>
          <a:graphicData uri="http://schemas.openxmlformats.org/drawingml/2006/table">
            <a:tbl>
              <a:tblPr firstRow="1" bandRow="1">
                <a:tableStyleId>{21E4AEA4-8DFA-4A89-87EB-49C32662AFE0}</a:tableStyleId>
              </a:tblPr>
              <a:tblGrid>
                <a:gridCol w="1139290">
                  <a:extLst>
                    <a:ext uri="{9D8B030D-6E8A-4147-A177-3AD203B41FA5}">
                      <a16:colId xmlns:a16="http://schemas.microsoft.com/office/drawing/2014/main" val="3694271650"/>
                    </a:ext>
                  </a:extLst>
                </a:gridCol>
                <a:gridCol w="1139290">
                  <a:extLst>
                    <a:ext uri="{9D8B030D-6E8A-4147-A177-3AD203B41FA5}">
                      <a16:colId xmlns:a16="http://schemas.microsoft.com/office/drawing/2014/main" val="3242832152"/>
                    </a:ext>
                  </a:extLst>
                </a:gridCol>
                <a:gridCol w="1139290">
                  <a:extLst>
                    <a:ext uri="{9D8B030D-6E8A-4147-A177-3AD203B41FA5}">
                      <a16:colId xmlns:a16="http://schemas.microsoft.com/office/drawing/2014/main" val="1448224560"/>
                    </a:ext>
                  </a:extLst>
                </a:gridCol>
                <a:gridCol w="1139290">
                  <a:extLst>
                    <a:ext uri="{9D8B030D-6E8A-4147-A177-3AD203B41FA5}">
                      <a16:colId xmlns:a16="http://schemas.microsoft.com/office/drawing/2014/main" val="2891829946"/>
                    </a:ext>
                  </a:extLst>
                </a:gridCol>
                <a:gridCol w="1139290">
                  <a:extLst>
                    <a:ext uri="{9D8B030D-6E8A-4147-A177-3AD203B41FA5}">
                      <a16:colId xmlns:a16="http://schemas.microsoft.com/office/drawing/2014/main" val="1190184753"/>
                    </a:ext>
                  </a:extLst>
                </a:gridCol>
                <a:gridCol w="1139290">
                  <a:extLst>
                    <a:ext uri="{9D8B030D-6E8A-4147-A177-3AD203B41FA5}">
                      <a16:colId xmlns:a16="http://schemas.microsoft.com/office/drawing/2014/main" val="176500476"/>
                    </a:ext>
                  </a:extLst>
                </a:gridCol>
                <a:gridCol w="1139290">
                  <a:extLst>
                    <a:ext uri="{9D8B030D-6E8A-4147-A177-3AD203B41FA5}">
                      <a16:colId xmlns:a16="http://schemas.microsoft.com/office/drawing/2014/main" val="1032847586"/>
                    </a:ext>
                  </a:extLst>
                </a:gridCol>
                <a:gridCol w="1139290">
                  <a:extLst>
                    <a:ext uri="{9D8B030D-6E8A-4147-A177-3AD203B41FA5}">
                      <a16:colId xmlns:a16="http://schemas.microsoft.com/office/drawing/2014/main" val="3917560287"/>
                    </a:ext>
                  </a:extLst>
                </a:gridCol>
                <a:gridCol w="1139290">
                  <a:extLst>
                    <a:ext uri="{9D8B030D-6E8A-4147-A177-3AD203B41FA5}">
                      <a16:colId xmlns:a16="http://schemas.microsoft.com/office/drawing/2014/main" val="803203653"/>
                    </a:ext>
                  </a:extLst>
                </a:gridCol>
              </a:tblGrid>
              <a:tr h="600599">
                <a:tc gridSpan="3">
                  <a:txBody>
                    <a:bodyPr/>
                    <a:lstStyle/>
                    <a:p>
                      <a:pPr algn="ctr"/>
                      <a:r>
                        <a:rPr lang="en-US" sz="2800" b="1" dirty="0" err="1"/>
                        <a:t>Lớp</a:t>
                      </a:r>
                      <a:r>
                        <a:rPr lang="en-US" sz="2800" b="1" dirty="0"/>
                        <a:t> </a:t>
                      </a:r>
                      <a:r>
                        <a:rPr lang="en-US" sz="2800" b="1" dirty="0" err="1"/>
                        <a:t>triệu</a:t>
                      </a:r>
                      <a:endParaRPr lang="en-US" sz="2800"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t>Lớp</a:t>
                      </a:r>
                      <a:r>
                        <a:rPr lang="en-US" sz="2800" b="1" dirty="0"/>
                        <a:t> </a:t>
                      </a:r>
                      <a:r>
                        <a:rPr lang="en-US" sz="2800" b="1" dirty="0" err="1"/>
                        <a:t>nghìn</a:t>
                      </a:r>
                      <a:endParaRPr lang="en-US" sz="2800"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t>Lớp</a:t>
                      </a:r>
                      <a:r>
                        <a:rPr lang="en-US" sz="2800" b="1" dirty="0"/>
                        <a:t> </a:t>
                      </a:r>
                      <a:r>
                        <a:rPr lang="en-US" sz="2800" b="1" dirty="0" err="1"/>
                        <a:t>đơn</a:t>
                      </a:r>
                      <a:r>
                        <a:rPr lang="en-US" sz="2800" b="1" dirty="0"/>
                        <a:t> </a:t>
                      </a:r>
                      <a:r>
                        <a:rPr lang="en-US" sz="2800" b="1" dirty="0" err="1"/>
                        <a:t>vị</a:t>
                      </a:r>
                      <a:endParaRPr lang="en-US" sz="2800" b="1"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56429996"/>
                  </a:ext>
                </a:extLst>
              </a:tr>
              <a:tr h="1556499">
                <a:tc>
                  <a:txBody>
                    <a:bodyPr/>
                    <a:lstStyle/>
                    <a:p>
                      <a:pPr algn="ctr"/>
                      <a:r>
                        <a:rPr lang="en-US" sz="2800" b="1" dirty="0" err="1"/>
                        <a:t>Hàng</a:t>
                      </a:r>
                      <a:r>
                        <a:rPr lang="en-US" sz="2800" b="1" dirty="0"/>
                        <a:t> </a:t>
                      </a:r>
                      <a:r>
                        <a:rPr lang="en-US" sz="2800" b="1" dirty="0" err="1"/>
                        <a:t>trăm</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đơn</a:t>
                      </a:r>
                      <a:r>
                        <a:rPr lang="en-US" sz="2800" b="1" dirty="0"/>
                        <a:t> </a:t>
                      </a:r>
                      <a:r>
                        <a:rPr lang="en-US" sz="2800" b="1" dirty="0" err="1"/>
                        <a:t>vị</a:t>
                      </a:r>
                      <a:endParaRPr lang="en-US" sz="2800" b="1" dirty="0"/>
                    </a:p>
                  </a:txBody>
                  <a:tcPr>
                    <a:solidFill>
                      <a:schemeClr val="accent2">
                        <a:lumMod val="40000"/>
                        <a:lumOff val="60000"/>
                      </a:schemeClr>
                    </a:solidFill>
                  </a:tcPr>
                </a:tc>
                <a:extLst>
                  <a:ext uri="{0D108BD9-81ED-4DB2-BD59-A6C34878D82A}">
                    <a16:rowId xmlns:a16="http://schemas.microsoft.com/office/drawing/2014/main" val="3362817347"/>
                  </a:ext>
                </a:extLst>
              </a:tr>
              <a:tr h="1235450">
                <a:tc>
                  <a:txBody>
                    <a:bodyPr/>
                    <a:lstStyle/>
                    <a:p>
                      <a:pPr algn="ctr"/>
                      <a:endParaRPr lang="en-US" sz="2800" b="1"/>
                    </a:p>
                  </a:txBody>
                  <a:tcPr/>
                </a:tc>
                <a:tc>
                  <a:txBody>
                    <a:bodyPr/>
                    <a:lstStyle/>
                    <a:p>
                      <a:pPr algn="ctr"/>
                      <a:endParaRPr lang="en-US" sz="2800" b="1" dirty="0"/>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dirty="0"/>
                    </a:p>
                  </a:txBody>
                  <a:tcPr/>
                </a:tc>
                <a:extLst>
                  <a:ext uri="{0D108BD9-81ED-4DB2-BD59-A6C34878D82A}">
                    <a16:rowId xmlns:a16="http://schemas.microsoft.com/office/drawing/2014/main" val="392350279"/>
                  </a:ext>
                </a:extLst>
              </a:tr>
            </a:tbl>
          </a:graphicData>
        </a:graphic>
      </p:graphicFrame>
      <p:sp>
        <p:nvSpPr>
          <p:cNvPr id="3" name="Text Box 421">
            <a:extLst>
              <a:ext uri="{FF2B5EF4-FFF2-40B4-BE49-F238E27FC236}">
                <a16:creationId xmlns:a16="http://schemas.microsoft.com/office/drawing/2014/main" id="{CDB7533E-C66B-75CD-1C1D-0BA295106520}"/>
              </a:ext>
            </a:extLst>
          </p:cNvPr>
          <p:cNvSpPr txBox="1"/>
          <p:nvPr/>
        </p:nvSpPr>
        <p:spPr>
          <a:xfrm>
            <a:off x="4530903" y="0"/>
            <a:ext cx="3780890" cy="781685"/>
          </a:xfrm>
          <a:prstGeom prst="rect">
            <a:avLst/>
          </a:prstGeom>
          <a:solidFill>
            <a:srgbClr val="FFFE95"/>
          </a:solidFill>
          <a:ln>
            <a:solidFill>
              <a:srgbClr val="F03829"/>
            </a:solidFill>
          </a:ln>
        </p:spPr>
        <p:txBody>
          <a:bodyPr wrap="square" rtlCol="0">
            <a:spAutoFit/>
          </a:bodyPr>
          <a:lstStyle/>
          <a:p>
            <a:pPr>
              <a:lnSpc>
                <a:spcPct val="120000"/>
              </a:lnSpc>
            </a:pPr>
            <a:r>
              <a:rPr lang="en-US" sz="4000" b="1" dirty="0" err="1">
                <a:latin typeface="Calibri" panose="020F0502020204030204" charset="0"/>
                <a:cs typeface="Calibri" panose="020F0502020204030204" charset="0"/>
              </a:rPr>
              <a:t>Số</a:t>
            </a:r>
            <a:r>
              <a:rPr lang="en-US" sz="4000" b="1" dirty="0">
                <a:latin typeface="Calibri" panose="020F0502020204030204" charset="0"/>
                <a:cs typeface="Calibri" panose="020F0502020204030204" charset="0"/>
              </a:rPr>
              <a:t> 149 597 876 </a:t>
            </a:r>
          </a:p>
        </p:txBody>
      </p:sp>
      <p:sp>
        <p:nvSpPr>
          <p:cNvPr id="4" name="TextBox 3">
            <a:extLst>
              <a:ext uri="{FF2B5EF4-FFF2-40B4-BE49-F238E27FC236}">
                <a16:creationId xmlns:a16="http://schemas.microsoft.com/office/drawing/2014/main" id="{7308FA8C-5880-6F37-B47D-EDBA511D849E}"/>
              </a:ext>
            </a:extLst>
          </p:cNvPr>
          <p:cNvSpPr txBox="1"/>
          <p:nvPr/>
        </p:nvSpPr>
        <p:spPr>
          <a:xfrm>
            <a:off x="1325366" y="3421294"/>
            <a:ext cx="832207" cy="769441"/>
          </a:xfrm>
          <a:prstGeom prst="rect">
            <a:avLst/>
          </a:prstGeom>
          <a:noFill/>
        </p:spPr>
        <p:txBody>
          <a:bodyPr wrap="square" rtlCol="0">
            <a:spAutoFit/>
          </a:bodyPr>
          <a:lstStyle/>
          <a:p>
            <a:r>
              <a:rPr lang="en-US" sz="4400" b="1" dirty="0">
                <a:solidFill>
                  <a:srgbClr val="FF0000"/>
                </a:solidFill>
              </a:rPr>
              <a:t>1</a:t>
            </a:r>
          </a:p>
        </p:txBody>
      </p:sp>
      <p:sp>
        <p:nvSpPr>
          <p:cNvPr id="5" name="TextBox 4">
            <a:extLst>
              <a:ext uri="{FF2B5EF4-FFF2-40B4-BE49-F238E27FC236}">
                <a16:creationId xmlns:a16="http://schemas.microsoft.com/office/drawing/2014/main" id="{6527A15D-25A4-A134-2714-92D347753081}"/>
              </a:ext>
            </a:extLst>
          </p:cNvPr>
          <p:cNvSpPr txBox="1"/>
          <p:nvPr/>
        </p:nvSpPr>
        <p:spPr>
          <a:xfrm>
            <a:off x="2476072" y="3421294"/>
            <a:ext cx="832207" cy="769441"/>
          </a:xfrm>
          <a:prstGeom prst="rect">
            <a:avLst/>
          </a:prstGeom>
          <a:noFill/>
        </p:spPr>
        <p:txBody>
          <a:bodyPr wrap="square" rtlCol="0">
            <a:spAutoFit/>
          </a:bodyPr>
          <a:lstStyle/>
          <a:p>
            <a:r>
              <a:rPr lang="en-US" sz="4400" b="1" dirty="0">
                <a:solidFill>
                  <a:srgbClr val="FF0000"/>
                </a:solidFill>
              </a:rPr>
              <a:t>4</a:t>
            </a:r>
          </a:p>
        </p:txBody>
      </p:sp>
      <p:sp>
        <p:nvSpPr>
          <p:cNvPr id="6" name="TextBox 5">
            <a:extLst>
              <a:ext uri="{FF2B5EF4-FFF2-40B4-BE49-F238E27FC236}">
                <a16:creationId xmlns:a16="http://schemas.microsoft.com/office/drawing/2014/main" id="{AE68A513-F0C3-069D-D787-307CC0A1406D}"/>
              </a:ext>
            </a:extLst>
          </p:cNvPr>
          <p:cNvSpPr txBox="1"/>
          <p:nvPr/>
        </p:nvSpPr>
        <p:spPr>
          <a:xfrm>
            <a:off x="362677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9" name="TextBox 8">
            <a:extLst>
              <a:ext uri="{FF2B5EF4-FFF2-40B4-BE49-F238E27FC236}">
                <a16:creationId xmlns:a16="http://schemas.microsoft.com/office/drawing/2014/main" id="{A04A0187-E9E6-29FD-9F23-8BA74D31444A}"/>
              </a:ext>
            </a:extLst>
          </p:cNvPr>
          <p:cNvSpPr txBox="1"/>
          <p:nvPr/>
        </p:nvSpPr>
        <p:spPr>
          <a:xfrm>
            <a:off x="4736386" y="3441843"/>
            <a:ext cx="832207" cy="769441"/>
          </a:xfrm>
          <a:prstGeom prst="rect">
            <a:avLst/>
          </a:prstGeom>
          <a:noFill/>
        </p:spPr>
        <p:txBody>
          <a:bodyPr wrap="square" rtlCol="0">
            <a:spAutoFit/>
          </a:bodyPr>
          <a:lstStyle/>
          <a:p>
            <a:r>
              <a:rPr lang="en-US" sz="4400" b="1" dirty="0">
                <a:solidFill>
                  <a:srgbClr val="FF0000"/>
                </a:solidFill>
              </a:rPr>
              <a:t>5</a:t>
            </a:r>
          </a:p>
        </p:txBody>
      </p:sp>
      <p:sp>
        <p:nvSpPr>
          <p:cNvPr id="11" name="TextBox 10">
            <a:extLst>
              <a:ext uri="{FF2B5EF4-FFF2-40B4-BE49-F238E27FC236}">
                <a16:creationId xmlns:a16="http://schemas.microsoft.com/office/drawing/2014/main" id="{18E5B655-A550-65F9-8DA2-BA95A2672DFE}"/>
              </a:ext>
            </a:extLst>
          </p:cNvPr>
          <p:cNvSpPr txBox="1"/>
          <p:nvPr/>
        </p:nvSpPr>
        <p:spPr>
          <a:xfrm>
            <a:off x="594873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13" name="TextBox 12">
            <a:extLst>
              <a:ext uri="{FF2B5EF4-FFF2-40B4-BE49-F238E27FC236}">
                <a16:creationId xmlns:a16="http://schemas.microsoft.com/office/drawing/2014/main" id="{B12B1F8B-02FC-CCB8-6932-C63F7D90DAD9}"/>
              </a:ext>
            </a:extLst>
          </p:cNvPr>
          <p:cNvSpPr txBox="1"/>
          <p:nvPr/>
        </p:nvSpPr>
        <p:spPr>
          <a:xfrm>
            <a:off x="7027525" y="3441843"/>
            <a:ext cx="832207" cy="769441"/>
          </a:xfrm>
          <a:prstGeom prst="rect">
            <a:avLst/>
          </a:prstGeom>
          <a:noFill/>
        </p:spPr>
        <p:txBody>
          <a:bodyPr wrap="square" rtlCol="0">
            <a:spAutoFit/>
          </a:bodyPr>
          <a:lstStyle/>
          <a:p>
            <a:r>
              <a:rPr lang="en-US" sz="4400" b="1" dirty="0">
                <a:solidFill>
                  <a:srgbClr val="FF0000"/>
                </a:solidFill>
              </a:rPr>
              <a:t>7</a:t>
            </a:r>
          </a:p>
        </p:txBody>
      </p:sp>
      <p:sp>
        <p:nvSpPr>
          <p:cNvPr id="14" name="TextBox 13">
            <a:extLst>
              <a:ext uri="{FF2B5EF4-FFF2-40B4-BE49-F238E27FC236}">
                <a16:creationId xmlns:a16="http://schemas.microsoft.com/office/drawing/2014/main" id="{C54CCB2D-472C-C87B-BC8F-B46F9359015C}"/>
              </a:ext>
            </a:extLst>
          </p:cNvPr>
          <p:cNvSpPr txBox="1"/>
          <p:nvPr/>
        </p:nvSpPr>
        <p:spPr>
          <a:xfrm>
            <a:off x="8301520" y="3441844"/>
            <a:ext cx="832207" cy="769441"/>
          </a:xfrm>
          <a:prstGeom prst="rect">
            <a:avLst/>
          </a:prstGeom>
          <a:noFill/>
        </p:spPr>
        <p:txBody>
          <a:bodyPr wrap="square" rtlCol="0">
            <a:spAutoFit/>
          </a:bodyPr>
          <a:lstStyle/>
          <a:p>
            <a:r>
              <a:rPr lang="en-US" sz="4400" b="1" dirty="0">
                <a:solidFill>
                  <a:srgbClr val="FF0000"/>
                </a:solidFill>
              </a:rPr>
              <a:t>8</a:t>
            </a:r>
          </a:p>
        </p:txBody>
      </p:sp>
      <p:sp>
        <p:nvSpPr>
          <p:cNvPr id="16" name="TextBox 15">
            <a:extLst>
              <a:ext uri="{FF2B5EF4-FFF2-40B4-BE49-F238E27FC236}">
                <a16:creationId xmlns:a16="http://schemas.microsoft.com/office/drawing/2014/main" id="{9A9BECB9-EC27-1312-6636-879E4C60FCB4}"/>
              </a:ext>
            </a:extLst>
          </p:cNvPr>
          <p:cNvSpPr txBox="1"/>
          <p:nvPr/>
        </p:nvSpPr>
        <p:spPr>
          <a:xfrm>
            <a:off x="9328936" y="3482941"/>
            <a:ext cx="832207" cy="769441"/>
          </a:xfrm>
          <a:prstGeom prst="rect">
            <a:avLst/>
          </a:prstGeom>
          <a:noFill/>
        </p:spPr>
        <p:txBody>
          <a:bodyPr wrap="square" rtlCol="0">
            <a:spAutoFit/>
          </a:bodyPr>
          <a:lstStyle/>
          <a:p>
            <a:r>
              <a:rPr lang="en-US" sz="4400" b="1" dirty="0">
                <a:solidFill>
                  <a:srgbClr val="FF0000"/>
                </a:solidFill>
              </a:rPr>
              <a:t>7</a:t>
            </a:r>
          </a:p>
        </p:txBody>
      </p:sp>
      <p:sp>
        <p:nvSpPr>
          <p:cNvPr id="17" name="TextBox 16">
            <a:extLst>
              <a:ext uri="{FF2B5EF4-FFF2-40B4-BE49-F238E27FC236}">
                <a16:creationId xmlns:a16="http://schemas.microsoft.com/office/drawing/2014/main" id="{A3903F78-9F54-B431-AC53-B917C5ACE31F}"/>
              </a:ext>
            </a:extLst>
          </p:cNvPr>
          <p:cNvSpPr txBox="1"/>
          <p:nvPr/>
        </p:nvSpPr>
        <p:spPr>
          <a:xfrm>
            <a:off x="10469368" y="3462393"/>
            <a:ext cx="832207" cy="769441"/>
          </a:xfrm>
          <a:prstGeom prst="rect">
            <a:avLst/>
          </a:prstGeom>
          <a:noFill/>
        </p:spPr>
        <p:txBody>
          <a:bodyPr wrap="square" rtlCol="0">
            <a:spAutoFit/>
          </a:bodyPr>
          <a:lstStyle/>
          <a:p>
            <a:r>
              <a:rPr lang="en-US" sz="4400" b="1" dirty="0">
                <a:solidFill>
                  <a:srgbClr val="FF0000"/>
                </a:solidFill>
              </a:rPr>
              <a:t>6</a:t>
            </a:r>
          </a:p>
        </p:txBody>
      </p:sp>
      <p:sp>
        <p:nvSpPr>
          <p:cNvPr id="18" name="TextBox 17">
            <a:extLst>
              <a:ext uri="{FF2B5EF4-FFF2-40B4-BE49-F238E27FC236}">
                <a16:creationId xmlns:a16="http://schemas.microsoft.com/office/drawing/2014/main" id="{2F10A56D-E723-601B-46DA-CA382C8D22A7}"/>
              </a:ext>
            </a:extLst>
          </p:cNvPr>
          <p:cNvSpPr txBox="1"/>
          <p:nvPr/>
        </p:nvSpPr>
        <p:spPr>
          <a:xfrm>
            <a:off x="976044" y="4530903"/>
            <a:ext cx="9914562" cy="954107"/>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libri" panose="020F0502020204030204" pitchFamily="34" charset="0"/>
                <a:cs typeface="Calibri" panose="020F0502020204030204" pitchFamily="34" charset="0"/>
              </a:rPr>
              <a:t>Số 149 597 876 gồm: 1 trăm triệu, 4 chục triệu, 9 triệu, 5 trăm nghìn, 9 chục nghìn, 7 nghìn, 8 trăm, 7 chục và 6 đơn vị.</a:t>
            </a:r>
            <a:endParaRPr lang="vi-VN" sz="2800" b="1" dirty="0">
              <a:solidFill>
                <a:srgbClr val="002060"/>
              </a:solidFill>
              <a:effectLst/>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9ED87082-444F-1B2B-A4FA-85C1FADCF92E}"/>
              </a:ext>
            </a:extLst>
          </p:cNvPr>
          <p:cNvSpPr txBox="1"/>
          <p:nvPr/>
        </p:nvSpPr>
        <p:spPr>
          <a:xfrm>
            <a:off x="976044" y="5517222"/>
            <a:ext cx="9914562" cy="954107"/>
          </a:xfrm>
          <a:prstGeom prst="rect">
            <a:avLst/>
          </a:prstGeom>
          <a:noFill/>
        </p:spPr>
        <p:txBody>
          <a:bodyPr wrap="square" rtlCol="0">
            <a:spAutoFit/>
          </a:bodyPr>
          <a:lstStyle/>
          <a:p>
            <a:pPr algn="just">
              <a:spcAft>
                <a:spcPts val="500"/>
              </a:spcAft>
            </a:pPr>
            <a:r>
              <a:rPr lang="vi-VN" sz="2800" b="1" dirty="0">
                <a:solidFill>
                  <a:srgbClr val="002060"/>
                </a:solidFill>
                <a:latin typeface="Calibri" panose="020F0502020204030204" pitchFamily="34" charset="0"/>
                <a:cs typeface="Calibri" panose="020F0502020204030204" pitchFamily="34" charset="0"/>
              </a:rPr>
              <a:t>Đọc là: Một trăm bốn mươi chín triệu năm trăm chín mươi bảy nghìn tám trăm bảy mươi sáu.</a:t>
            </a:r>
          </a:p>
        </p:txBody>
      </p:sp>
    </p:spTree>
    <p:extLst>
      <p:ext uri="{BB962C8B-B14F-4D97-AF65-F5344CB8AC3E}">
        <p14:creationId xmlns:p14="http://schemas.microsoft.com/office/powerpoint/2010/main" val="278510636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down)">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wipe(down)">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down)">
                                      <p:cBhvr>
                                        <p:cTn id="44" dur="50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wipe(down)">
                                      <p:cBhvr>
                                        <p:cTn id="49" dur="500"/>
                                        <p:tgtEl>
                                          <p:spTgt spid="1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wipe(down)">
                                      <p:cBhvr>
                                        <p:cTn id="54" dur="500"/>
                                        <p:tgtEl>
                                          <p:spTgt spid="17">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xEl>
                                              <p:pRg st="0" end="0"/>
                                            </p:txEl>
                                          </p:spTgt>
                                        </p:tgtEl>
                                        <p:attrNameLst>
                                          <p:attrName>style.visibility</p:attrName>
                                        </p:attrNameLst>
                                      </p:cBhvr>
                                      <p:to>
                                        <p:strVal val="visible"/>
                                      </p:to>
                                    </p:set>
                                    <p:animEffect transition="in" filter="barn(inVertical)">
                                      <p:cBhvr>
                                        <p:cTn id="59" dur="500"/>
                                        <p:tgtEl>
                                          <p:spTgt spid="18">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9">
                                            <p:txEl>
                                              <p:pRg st="0" end="0"/>
                                            </p:txEl>
                                          </p:spTgt>
                                        </p:tgtEl>
                                        <p:attrNameLst>
                                          <p:attrName>style.visibility</p:attrName>
                                        </p:attrNameLst>
                                      </p:cBhvr>
                                      <p:to>
                                        <p:strVal val="visible"/>
                                      </p:to>
                                    </p:set>
                                    <p:animEffect transition="in" filter="barn(inVertical)">
                                      <p:cBhvr>
                                        <p:cTn id="6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sp>
        <p:nvSpPr>
          <p:cNvPr id="16" name="TextBox 15">
            <a:extLst>
              <a:ext uri="{FF2B5EF4-FFF2-40B4-BE49-F238E27FC236}">
                <a16:creationId xmlns:a16="http://schemas.microsoft.com/office/drawing/2014/main" id="{E8385CF0-FA30-DCDD-0FC5-906AF920D043}"/>
              </a:ext>
            </a:extLst>
          </p:cNvPr>
          <p:cNvSpPr txBox="1"/>
          <p:nvPr/>
        </p:nvSpPr>
        <p:spPr>
          <a:xfrm>
            <a:off x="893852" y="1037690"/>
            <a:ext cx="6780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b)</a:t>
            </a:r>
          </a:p>
        </p:txBody>
      </p:sp>
      <p:grpSp>
        <p:nvGrpSpPr>
          <p:cNvPr id="21" name="Group 20">
            <a:extLst>
              <a:ext uri="{FF2B5EF4-FFF2-40B4-BE49-F238E27FC236}">
                <a16:creationId xmlns:a16="http://schemas.microsoft.com/office/drawing/2014/main" id="{B05F43E6-77D3-D9B3-EFFB-C55D16EE34DE}"/>
              </a:ext>
            </a:extLst>
          </p:cNvPr>
          <p:cNvGrpSpPr/>
          <p:nvPr/>
        </p:nvGrpSpPr>
        <p:grpSpPr>
          <a:xfrm>
            <a:off x="1551398" y="2024009"/>
            <a:ext cx="9061806" cy="287676"/>
            <a:chOff x="1551398" y="2024009"/>
            <a:chExt cx="9061806" cy="287676"/>
          </a:xfrm>
        </p:grpSpPr>
        <p:cxnSp>
          <p:nvCxnSpPr>
            <p:cNvPr id="3" name="Straight Arrow Connector 2">
              <a:extLst>
                <a:ext uri="{FF2B5EF4-FFF2-40B4-BE49-F238E27FC236}">
                  <a16:creationId xmlns:a16="http://schemas.microsoft.com/office/drawing/2014/main" id="{EBEA1470-8C0B-2E83-15D4-E0BA74FFBD02}"/>
                </a:ext>
              </a:extLst>
            </p:cNvPr>
            <p:cNvCxnSpPr>
              <a:cxnSpLocks/>
            </p:cNvCxnSpPr>
            <p:nvPr/>
          </p:nvCxnSpPr>
          <p:spPr>
            <a:xfrm>
              <a:off x="1551398" y="2178121"/>
              <a:ext cx="906180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DFC9C829-8322-E5D9-90C5-A2033CA0D2F9}"/>
                </a:ext>
              </a:extLst>
            </p:cNvPr>
            <p:cNvCxnSpPr/>
            <p:nvPr/>
          </p:nvCxnSpPr>
          <p:spPr>
            <a:xfrm>
              <a:off x="2517169"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C8CD8F-90A7-3F7F-B901-50A867790D9B}"/>
                </a:ext>
              </a:extLst>
            </p:cNvPr>
            <p:cNvCxnSpPr/>
            <p:nvPr/>
          </p:nvCxnSpPr>
          <p:spPr>
            <a:xfrm>
              <a:off x="4756936"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DD8D04F-7B6D-F673-ADB4-42A4EE807F9E}"/>
                </a:ext>
              </a:extLst>
            </p:cNvPr>
            <p:cNvCxnSpPr/>
            <p:nvPr/>
          </p:nvCxnSpPr>
          <p:spPr>
            <a:xfrm>
              <a:off x="7109718"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AAC6A01-FAE2-168F-4224-4481E4CEB965}"/>
                </a:ext>
              </a:extLst>
            </p:cNvPr>
            <p:cNvCxnSpPr/>
            <p:nvPr/>
          </p:nvCxnSpPr>
          <p:spPr>
            <a:xfrm>
              <a:off x="9400855"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43493E57-6298-66C8-A354-760A1A449845}"/>
              </a:ext>
            </a:extLst>
          </p:cNvPr>
          <p:cNvSpPr txBox="1"/>
          <p:nvPr/>
        </p:nvSpPr>
        <p:spPr>
          <a:xfrm>
            <a:off x="1500026" y="2434974"/>
            <a:ext cx="2270589" cy="523220"/>
          </a:xfrm>
          <a:prstGeom prst="rect">
            <a:avLst/>
          </a:prstGeom>
          <a:noFill/>
        </p:spPr>
        <p:txBody>
          <a:bodyPr wrap="square" rtlCol="0">
            <a:spAutoFit/>
          </a:bodyPr>
          <a:lstStyle/>
          <a:p>
            <a:r>
              <a:rPr lang="en-US" sz="2800" b="1" dirty="0"/>
              <a:t>999 999 997</a:t>
            </a:r>
          </a:p>
        </p:txBody>
      </p:sp>
      <p:sp>
        <p:nvSpPr>
          <p:cNvPr id="23" name="TextBox 22">
            <a:extLst>
              <a:ext uri="{FF2B5EF4-FFF2-40B4-BE49-F238E27FC236}">
                <a16:creationId xmlns:a16="http://schemas.microsoft.com/office/drawing/2014/main" id="{CDB12A34-8016-D969-B208-FCB61963F0CC}"/>
              </a:ext>
            </a:extLst>
          </p:cNvPr>
          <p:cNvSpPr txBox="1"/>
          <p:nvPr/>
        </p:nvSpPr>
        <p:spPr>
          <a:xfrm>
            <a:off x="3832258" y="2414426"/>
            <a:ext cx="2270589" cy="523220"/>
          </a:xfrm>
          <a:prstGeom prst="rect">
            <a:avLst/>
          </a:prstGeom>
          <a:noFill/>
        </p:spPr>
        <p:txBody>
          <a:bodyPr wrap="square" rtlCol="0">
            <a:spAutoFit/>
          </a:bodyPr>
          <a:lstStyle/>
          <a:p>
            <a:r>
              <a:rPr lang="en-US" sz="2800" b="1" dirty="0"/>
              <a:t>999 999 998</a:t>
            </a:r>
          </a:p>
        </p:txBody>
      </p:sp>
      <p:sp>
        <p:nvSpPr>
          <p:cNvPr id="24" name="TextBox 23">
            <a:extLst>
              <a:ext uri="{FF2B5EF4-FFF2-40B4-BE49-F238E27FC236}">
                <a16:creationId xmlns:a16="http://schemas.microsoft.com/office/drawing/2014/main" id="{E55C3AFF-AD23-5D0E-316F-800EC6F4C04B}"/>
              </a:ext>
            </a:extLst>
          </p:cNvPr>
          <p:cNvSpPr txBox="1"/>
          <p:nvPr/>
        </p:nvSpPr>
        <p:spPr>
          <a:xfrm>
            <a:off x="6164493" y="2445248"/>
            <a:ext cx="2270589" cy="523220"/>
          </a:xfrm>
          <a:prstGeom prst="rect">
            <a:avLst/>
          </a:prstGeom>
          <a:noFill/>
        </p:spPr>
        <p:txBody>
          <a:bodyPr wrap="square" rtlCol="0">
            <a:spAutoFit/>
          </a:bodyPr>
          <a:lstStyle/>
          <a:p>
            <a:r>
              <a:rPr lang="en-US" sz="2800" b="1" dirty="0"/>
              <a:t>999 999 999</a:t>
            </a:r>
          </a:p>
        </p:txBody>
      </p:sp>
      <p:sp>
        <p:nvSpPr>
          <p:cNvPr id="25" name="TextBox 24">
            <a:extLst>
              <a:ext uri="{FF2B5EF4-FFF2-40B4-BE49-F238E27FC236}">
                <a16:creationId xmlns:a16="http://schemas.microsoft.com/office/drawing/2014/main" id="{1063A425-5CE4-01BA-D2C9-56748E9663FA}"/>
              </a:ext>
            </a:extLst>
          </p:cNvPr>
          <p:cNvSpPr txBox="1"/>
          <p:nvPr/>
        </p:nvSpPr>
        <p:spPr>
          <a:xfrm>
            <a:off x="8537823" y="2455522"/>
            <a:ext cx="2270589" cy="523220"/>
          </a:xfrm>
          <a:prstGeom prst="rect">
            <a:avLst/>
          </a:prstGeom>
          <a:noFill/>
        </p:spPr>
        <p:txBody>
          <a:bodyPr wrap="square" rtlCol="0">
            <a:spAutoFit/>
          </a:bodyPr>
          <a:lstStyle/>
          <a:p>
            <a:r>
              <a:rPr lang="en-US" sz="2800" b="1" dirty="0"/>
              <a:t>1 000 000 000</a:t>
            </a:r>
          </a:p>
        </p:txBody>
      </p:sp>
      <p:pic>
        <p:nvPicPr>
          <p:cNvPr id="26" name="Picture 25" descr="Picture3">
            <a:extLst>
              <a:ext uri="{FF2B5EF4-FFF2-40B4-BE49-F238E27FC236}">
                <a16:creationId xmlns:a16="http://schemas.microsoft.com/office/drawing/2014/main" id="{C8A861C1-C6FD-1C39-4D73-2BAB9388961E}"/>
              </a:ext>
            </a:extLst>
          </p:cNvPr>
          <p:cNvPicPr>
            <a:picLocks noChangeAspect="1"/>
          </p:cNvPicPr>
          <p:nvPr/>
        </p:nvPicPr>
        <p:blipFill>
          <a:blip r:embed="rId6"/>
          <a:srcRect l="39964" t="30048" r="31983" b="28356"/>
          <a:stretch>
            <a:fillRect/>
          </a:stretch>
        </p:blipFill>
        <p:spPr>
          <a:xfrm>
            <a:off x="1626357" y="4585634"/>
            <a:ext cx="1250408" cy="1854109"/>
          </a:xfrm>
          <a:prstGeom prst="rect">
            <a:avLst/>
          </a:prstGeom>
        </p:spPr>
      </p:pic>
      <p:sp>
        <p:nvSpPr>
          <p:cNvPr id="27" name="Speech Bubble: Rectangle with Corners Rounded 26">
            <a:extLst>
              <a:ext uri="{FF2B5EF4-FFF2-40B4-BE49-F238E27FC236}">
                <a16:creationId xmlns:a16="http://schemas.microsoft.com/office/drawing/2014/main" id="{2407D2EB-E091-8F0B-E18E-B30DDABAA556}"/>
              </a:ext>
            </a:extLst>
          </p:cNvPr>
          <p:cNvSpPr/>
          <p:nvPr/>
        </p:nvSpPr>
        <p:spPr>
          <a:xfrm>
            <a:off x="2219218" y="3349375"/>
            <a:ext cx="8013844" cy="1037690"/>
          </a:xfrm>
          <a:prstGeom prst="wedgeRoundRectCallout">
            <a:avLst>
              <a:gd name="adj1" fmla="val -44756"/>
              <a:gd name="adj2" fmla="val 92203"/>
              <a:gd name="adj3" fmla="val 16667"/>
            </a:avLst>
          </a:prstGeom>
          <a:solidFill>
            <a:schemeClr val="accent2">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Số</a:t>
            </a:r>
            <a:r>
              <a:rPr lang="en-US" sz="2800" b="1" dirty="0">
                <a:solidFill>
                  <a:srgbClr val="002060"/>
                </a:solidFill>
              </a:rPr>
              <a:t> </a:t>
            </a:r>
            <a:r>
              <a:rPr lang="en-US" sz="2800" b="1" dirty="0" err="1">
                <a:solidFill>
                  <a:srgbClr val="002060"/>
                </a:solidFill>
              </a:rPr>
              <a:t>liền</a:t>
            </a:r>
            <a:r>
              <a:rPr lang="en-US" sz="2800" b="1" dirty="0">
                <a:solidFill>
                  <a:srgbClr val="002060"/>
                </a:solidFill>
              </a:rPr>
              <a:t> </a:t>
            </a:r>
            <a:r>
              <a:rPr lang="en-US" sz="2800" b="1" dirty="0" err="1">
                <a:solidFill>
                  <a:srgbClr val="002060"/>
                </a:solidFill>
              </a:rPr>
              <a:t>sau</a:t>
            </a:r>
            <a:r>
              <a:rPr lang="en-US" sz="2800" b="1" dirty="0">
                <a:solidFill>
                  <a:srgbClr val="002060"/>
                </a:solidFill>
              </a:rPr>
              <a:t> </a:t>
            </a:r>
            <a:r>
              <a:rPr lang="en-US" sz="2800" b="1" dirty="0" err="1">
                <a:solidFill>
                  <a:srgbClr val="002060"/>
                </a:solidFill>
              </a:rPr>
              <a:t>số</a:t>
            </a:r>
            <a:r>
              <a:rPr lang="en-US" sz="2800" b="1" dirty="0">
                <a:solidFill>
                  <a:srgbClr val="002060"/>
                </a:solidFill>
              </a:rPr>
              <a:t> 999 9999 9999 </a:t>
            </a:r>
            <a:r>
              <a:rPr lang="en-US" sz="2800" b="1" dirty="0" err="1">
                <a:solidFill>
                  <a:srgbClr val="002060"/>
                </a:solidFill>
              </a:rPr>
              <a:t>là</a:t>
            </a:r>
            <a:r>
              <a:rPr lang="en-US" sz="2800" b="1" dirty="0">
                <a:solidFill>
                  <a:srgbClr val="002060"/>
                </a:solidFill>
              </a:rPr>
              <a:t> </a:t>
            </a:r>
            <a:r>
              <a:rPr lang="en-US" sz="2800" b="1" dirty="0" err="1">
                <a:solidFill>
                  <a:srgbClr val="002060"/>
                </a:solidFill>
              </a:rPr>
              <a:t>số</a:t>
            </a:r>
            <a:r>
              <a:rPr lang="en-US" sz="2800" b="1" dirty="0">
                <a:solidFill>
                  <a:srgbClr val="002060"/>
                </a:solidFill>
              </a:rPr>
              <a:t> 1 000 000 000, </a:t>
            </a:r>
            <a:r>
              <a:rPr lang="en-US" sz="2800" b="1" dirty="0" err="1">
                <a:solidFill>
                  <a:srgbClr val="002060"/>
                </a:solidFill>
              </a:rPr>
              <a:t>đọc</a:t>
            </a:r>
            <a:r>
              <a:rPr lang="en-US" sz="2800" b="1" dirty="0">
                <a:solidFill>
                  <a:srgbClr val="002060"/>
                </a:solidFill>
              </a:rPr>
              <a:t> </a:t>
            </a:r>
            <a:r>
              <a:rPr lang="en-US" sz="2800" b="1" dirty="0" err="1">
                <a:solidFill>
                  <a:srgbClr val="002060"/>
                </a:solidFill>
              </a:rPr>
              <a:t>là</a:t>
            </a:r>
            <a:r>
              <a:rPr lang="en-US" sz="2800" b="1" dirty="0">
                <a:solidFill>
                  <a:srgbClr val="002060"/>
                </a:solidFill>
              </a:rPr>
              <a:t>: </a:t>
            </a:r>
            <a:r>
              <a:rPr lang="en-US" sz="2800" b="1" dirty="0" err="1">
                <a:solidFill>
                  <a:srgbClr val="002060"/>
                </a:solidFill>
              </a:rPr>
              <a:t>Một</a:t>
            </a:r>
            <a:r>
              <a:rPr lang="en-US" sz="2800" b="1" dirty="0">
                <a:solidFill>
                  <a:srgbClr val="002060"/>
                </a:solidFill>
              </a:rPr>
              <a:t> </a:t>
            </a:r>
            <a:r>
              <a:rPr lang="en-US" sz="2800" b="1" dirty="0" err="1">
                <a:solidFill>
                  <a:srgbClr val="002060"/>
                </a:solidFill>
              </a:rPr>
              <a:t>tỉ</a:t>
            </a:r>
            <a:r>
              <a:rPr lang="en-US" sz="2800" b="1" dirty="0">
                <a:solidFill>
                  <a:srgbClr val="002060"/>
                </a:solidFill>
              </a:rPr>
              <a:t>.</a:t>
            </a:r>
          </a:p>
        </p:txBody>
      </p:sp>
    </p:spTree>
    <p:extLst>
      <p:ext uri="{BB962C8B-B14F-4D97-AF65-F5344CB8AC3E}">
        <p14:creationId xmlns:p14="http://schemas.microsoft.com/office/powerpoint/2010/main" val="72392630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arn(inVertic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barn(inVertical)">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barn(inVertical)">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56" y="2972759"/>
            <a:ext cx="3070057" cy="30700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pic>
        <p:nvPicPr>
          <p:cNvPr id="11" name="图片 3" descr="图片包含 电视&#10;&#10;自动生成的说明">
            <a:extLst>
              <a:ext uri="{FF2B5EF4-FFF2-40B4-BE49-F238E27FC236}">
                <a16:creationId xmlns:a16="http://schemas.microsoft.com/office/drawing/2014/main" id="{B2F4A672-23D6-B346-3C9D-40769EC8900A}"/>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404152" y="265962"/>
            <a:ext cx="10664575" cy="5117695"/>
          </a:xfrm>
          <a:prstGeom prst="rect">
            <a:avLst/>
          </a:prstGeom>
        </p:spPr>
      </p:pic>
      <p:sp>
        <p:nvSpPr>
          <p:cNvPr id="13" name="Text Box 24">
            <a:extLst>
              <a:ext uri="{FF2B5EF4-FFF2-40B4-BE49-F238E27FC236}">
                <a16:creationId xmlns:a16="http://schemas.microsoft.com/office/drawing/2014/main" id="{5477481D-52E1-EC9D-E965-EF2385379623}"/>
              </a:ext>
            </a:extLst>
          </p:cNvPr>
          <p:cNvSpPr txBox="1"/>
          <p:nvPr/>
        </p:nvSpPr>
        <p:spPr>
          <a:xfrm>
            <a:off x="4009218" y="1058138"/>
            <a:ext cx="6614261" cy="2246769"/>
          </a:xfrm>
          <a:prstGeom prst="rect">
            <a:avLst/>
          </a:prstGeom>
          <a:noFill/>
        </p:spPr>
        <p:txBody>
          <a:bodyPr wrap="square" rtlCol="0">
            <a:spAutoFit/>
          </a:bodyPr>
          <a:lstStyle/>
          <a:p>
            <a:pPr lvl="0" algn="just" defTabSz="457200">
              <a:defRPr/>
            </a:pPr>
            <a:r>
              <a:rPr lang="vi-VN" sz="2800" b="1" dirty="0">
                <a:solidFill>
                  <a:srgbClr val="002060"/>
                </a:solidFill>
                <a:latin typeface="Calibri" panose="020F0502020204030204" pitchFamily="34" charset="0"/>
                <a:cs typeface="Calibri" panose="020F0502020204030204" pitchFamily="34" charset="0"/>
              </a:rPr>
              <a:t>Sao Hỏa hay Hỏa Tinh là hành tinh thứ tư ở Hệ Mặt Trời. Nó thường được gọi với tên khác là "Hành tinh Đỏ" do trên bề mặt hành tinh có rất nhiều sắt ôxít làm cho bề mặt nó hiện lên với màu đỏ đặc trưng.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0508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13" grpId="2"/>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6" name="Picture 5">
            <a:extLst>
              <a:ext uri="{FF2B5EF4-FFF2-40B4-BE49-F238E27FC236}">
                <a16:creationId xmlns:a16="http://schemas.microsoft.com/office/drawing/2014/main" id="{1D8EE912-CE66-FF67-A3AC-F5A5EAD9E6BA}"/>
              </a:ext>
            </a:extLst>
          </p:cNvPr>
          <p:cNvPicPr>
            <a:picLocks noChangeAspect="1"/>
          </p:cNvPicPr>
          <p:nvPr/>
        </p:nvPicPr>
        <p:blipFill>
          <a:blip r:embed="rId6"/>
          <a:stretch>
            <a:fillRect/>
          </a:stretch>
        </p:blipFill>
        <p:spPr>
          <a:xfrm>
            <a:off x="4364706" y="2251700"/>
            <a:ext cx="3853006" cy="2786113"/>
          </a:xfrm>
          <a:prstGeom prst="rect">
            <a:avLst/>
          </a:prstGeom>
        </p:spPr>
      </p:pic>
    </p:spTree>
    <p:extLst>
      <p:ext uri="{BB962C8B-B14F-4D97-AF65-F5344CB8AC3E}">
        <p14:creationId xmlns:p14="http://schemas.microsoft.com/office/powerpoint/2010/main" val="85641449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59668" y="130267"/>
            <a:ext cx="3070057" cy="30631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id="{6064A08F-C726-EF42-0D59-F06D496AED08}"/>
              </a:ext>
            </a:extLst>
          </p:cNvPr>
          <p:cNvGrpSpPr/>
          <p:nvPr/>
        </p:nvGrpSpPr>
        <p:grpSpPr>
          <a:xfrm rot="935111">
            <a:off x="2044656" y="834567"/>
            <a:ext cx="6644640" cy="3157341"/>
            <a:chOff x="-3074" y="5755"/>
            <a:chExt cx="10464" cy="7549"/>
          </a:xfrm>
        </p:grpSpPr>
        <p:grpSp>
          <p:nvGrpSpPr>
            <p:cNvPr id="16" name="Group 15">
              <a:extLst>
                <a:ext uri="{FF2B5EF4-FFF2-40B4-BE49-F238E27FC236}">
                  <a16:creationId xmlns:a16="http://schemas.microsoft.com/office/drawing/2014/main" id="{C4A7D00A-0D4C-56D3-2839-66F49A3CBDD4}"/>
                </a:ext>
              </a:extLst>
            </p:cNvPr>
            <p:cNvGrpSpPr/>
            <p:nvPr/>
          </p:nvGrpSpPr>
          <p:grpSpPr>
            <a:xfrm>
              <a:off x="-3074" y="5755"/>
              <a:ext cx="10464" cy="7549"/>
              <a:chOff x="-3074" y="5755"/>
              <a:chExt cx="10464" cy="7549"/>
            </a:xfrm>
          </p:grpSpPr>
          <p:pic>
            <p:nvPicPr>
              <p:cNvPr id="19" name="图片 8" descr="图片包含 电视&#10;&#10;自动生成的说明">
                <a:extLst>
                  <a:ext uri="{FF2B5EF4-FFF2-40B4-BE49-F238E27FC236}">
                    <a16:creationId xmlns:a16="http://schemas.microsoft.com/office/drawing/2014/main" id="{1D8BB2B4-4A1B-D7AB-BD17-A5D53C8E98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3074" y="5755"/>
                <a:ext cx="10464" cy="7549"/>
              </a:xfrm>
              <a:prstGeom prst="rect">
                <a:avLst/>
              </a:prstGeom>
            </p:spPr>
          </p:pic>
          <p:pic>
            <p:nvPicPr>
              <p:cNvPr id="20" name="Picture 19" descr="Picture12">
                <a:extLst>
                  <a:ext uri="{FF2B5EF4-FFF2-40B4-BE49-F238E27FC236}">
                    <a16:creationId xmlns:a16="http://schemas.microsoft.com/office/drawing/2014/main" id="{6AD1C76C-77DA-5A16-8180-4FC9A59BE07A}"/>
                  </a:ext>
                </a:extLst>
              </p:cNvPr>
              <p:cNvPicPr>
                <a:picLocks noChangeAspect="1"/>
              </p:cNvPicPr>
              <p:nvPr/>
            </p:nvPicPr>
            <p:blipFill>
              <a:blip r:embed="rId7"/>
              <a:stretch>
                <a:fillRect/>
              </a:stretch>
            </p:blipFill>
            <p:spPr>
              <a:xfrm>
                <a:off x="1085" y="8335"/>
                <a:ext cx="3485" cy="1411"/>
              </a:xfrm>
              <a:prstGeom prst="rect">
                <a:avLst/>
              </a:prstGeom>
            </p:spPr>
          </p:pic>
        </p:grpSp>
        <p:sp>
          <p:nvSpPr>
            <p:cNvPr id="18" name="Text Box 24">
              <a:extLst>
                <a:ext uri="{FF2B5EF4-FFF2-40B4-BE49-F238E27FC236}">
                  <a16:creationId xmlns:a16="http://schemas.microsoft.com/office/drawing/2014/main" id="{133049B2-6FB0-64DA-9913-FA7BB1BD685D}"/>
                </a:ext>
              </a:extLst>
            </p:cNvPr>
            <p:cNvSpPr txBox="1"/>
            <p:nvPr/>
          </p:nvSpPr>
          <p:spPr>
            <a:xfrm>
              <a:off x="-469" y="9819"/>
              <a:ext cx="5660" cy="9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Sao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Mộc</a:t>
              </a:r>
              <a:endPar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grpSp>
        <p:nvGrpSpPr>
          <p:cNvPr id="21" name="Group 20">
            <a:extLst>
              <a:ext uri="{FF2B5EF4-FFF2-40B4-BE49-F238E27FC236}">
                <a16:creationId xmlns:a16="http://schemas.microsoft.com/office/drawing/2014/main" id="{35017D6E-FF4B-D540-B947-490A7E5EF19C}"/>
              </a:ext>
            </a:extLst>
          </p:cNvPr>
          <p:cNvGrpSpPr/>
          <p:nvPr/>
        </p:nvGrpSpPr>
        <p:grpSpPr>
          <a:xfrm>
            <a:off x="1489753" y="4793661"/>
            <a:ext cx="10058400" cy="1668888"/>
            <a:chOff x="6856" y="7538"/>
            <a:chExt cx="24894" cy="7481"/>
          </a:xfrm>
          <a:solidFill>
            <a:srgbClr val="FFE6E8"/>
          </a:solidFill>
        </p:grpSpPr>
        <p:sp>
          <p:nvSpPr>
            <p:cNvPr id="22" name="Rounded Rectangular Callout 2">
              <a:extLst>
                <a:ext uri="{FF2B5EF4-FFF2-40B4-BE49-F238E27FC236}">
                  <a16:creationId xmlns:a16="http://schemas.microsoft.com/office/drawing/2014/main" id="{D3CA3197-F26B-51C9-2F83-E4AD4FBCD06E}"/>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Box 27">
              <a:extLst>
                <a:ext uri="{FF2B5EF4-FFF2-40B4-BE49-F238E27FC236}">
                  <a16:creationId xmlns:a16="http://schemas.microsoft.com/office/drawing/2014/main" id="{44798D0E-E27B-4D3C-1B52-663D918E02EA}"/>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Các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em</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hãy</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cùng</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nhau</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hoàn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BT1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khám</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phá</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Sao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Mộc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nhé</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p:txBody>
        </p:sp>
      </p:grpSp>
    </p:spTree>
    <p:extLst>
      <p:ext uri="{BB962C8B-B14F-4D97-AF65-F5344CB8AC3E}">
        <p14:creationId xmlns:p14="http://schemas.microsoft.com/office/powerpoint/2010/main" val="140802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44846" y="286350"/>
            <a:ext cx="10995025" cy="1307465"/>
            <a:chOff x="191" y="680"/>
            <a:chExt cx="17315" cy="2059"/>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6164" cy="1945"/>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Đọc số dân (theo Tổng hợp dữ liệu của Ban Dân số năm 2019) của mỗi nước dưới đây.</a:t>
              </a:r>
              <a:endPar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grpSp>
      <p:pic>
        <p:nvPicPr>
          <p:cNvPr id="12" name="Picture 11">
            <a:extLst>
              <a:ext uri="{FF2B5EF4-FFF2-40B4-BE49-F238E27FC236}">
                <a16:creationId xmlns:a16="http://schemas.microsoft.com/office/drawing/2014/main" id="{C9675E9A-7DCA-D1F3-C83D-FAC657A1257E}"/>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458288" y="1892479"/>
            <a:ext cx="9563100" cy="2990850"/>
          </a:xfrm>
          <a:prstGeom prst="rect">
            <a:avLst/>
          </a:prstGeom>
        </p:spPr>
      </p:pic>
      <p:grpSp>
        <p:nvGrpSpPr>
          <p:cNvPr id="13" name="Group 12">
            <a:extLst>
              <a:ext uri="{FF2B5EF4-FFF2-40B4-BE49-F238E27FC236}">
                <a16:creationId xmlns:a16="http://schemas.microsoft.com/office/drawing/2014/main" id="{8192D21B-9FE8-4AA4-A8F3-D1E0DBD16F20}"/>
              </a:ext>
            </a:extLst>
          </p:cNvPr>
          <p:cNvGrpSpPr/>
          <p:nvPr/>
        </p:nvGrpSpPr>
        <p:grpSpPr>
          <a:xfrm>
            <a:off x="1500027" y="4978598"/>
            <a:ext cx="3236360" cy="1658406"/>
            <a:chOff x="6856" y="7538"/>
            <a:chExt cx="24894" cy="3760"/>
          </a:xfrm>
          <a:solidFill>
            <a:srgbClr val="FFE6E8"/>
          </a:solidFill>
        </p:grpSpPr>
        <p:sp>
          <p:nvSpPr>
            <p:cNvPr id="14" name="Rounded Rectangular Callout 2">
              <a:extLst>
                <a:ext uri="{FF2B5EF4-FFF2-40B4-BE49-F238E27FC236}">
                  <a16:creationId xmlns:a16="http://schemas.microsoft.com/office/drawing/2014/main" id="{709BC0BB-4058-A836-0D97-6110681F5B7A}"/>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15" name="Text Box 27">
              <a:extLst>
                <a:ext uri="{FF2B5EF4-FFF2-40B4-BE49-F238E27FC236}">
                  <a16:creationId xmlns:a16="http://schemas.microsoft.com/office/drawing/2014/main" id="{3774629C-B070-DDC2-3F77-CEED5186E07B}"/>
                </a:ext>
              </a:extLst>
            </p:cNvPr>
            <p:cNvSpPr txBox="1"/>
            <p:nvPr/>
          </p:nvSpPr>
          <p:spPr>
            <a:xfrm>
              <a:off x="7286" y="7815"/>
              <a:ext cx="24069" cy="3241"/>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M</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ột trăm hai mươi sáu triệu bốn trăm bảy mươi sáu nghìn bốn trăm sáu mươi mốt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grpSp>
        <p:nvGrpSpPr>
          <p:cNvPr id="19" name="Group 18">
            <a:extLst>
              <a:ext uri="{FF2B5EF4-FFF2-40B4-BE49-F238E27FC236}">
                <a16:creationId xmlns:a16="http://schemas.microsoft.com/office/drawing/2014/main" id="{B597A315-01B2-8D88-345F-957585AB88D2}"/>
              </a:ext>
            </a:extLst>
          </p:cNvPr>
          <p:cNvGrpSpPr/>
          <p:nvPr/>
        </p:nvGrpSpPr>
        <p:grpSpPr>
          <a:xfrm>
            <a:off x="4931595" y="4978598"/>
            <a:ext cx="3010329" cy="1658406"/>
            <a:chOff x="6856" y="7538"/>
            <a:chExt cx="24894" cy="3760"/>
          </a:xfrm>
          <a:solidFill>
            <a:srgbClr val="FFE6E8"/>
          </a:solidFill>
        </p:grpSpPr>
        <p:sp>
          <p:nvSpPr>
            <p:cNvPr id="28" name="Rounded Rectangular Callout 2">
              <a:extLst>
                <a:ext uri="{FF2B5EF4-FFF2-40B4-BE49-F238E27FC236}">
                  <a16:creationId xmlns:a16="http://schemas.microsoft.com/office/drawing/2014/main" id="{1C5E7E7E-58AE-D950-BD46-4694D0DBEF86}"/>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29" name="Text Box 27">
              <a:extLst>
                <a:ext uri="{FF2B5EF4-FFF2-40B4-BE49-F238E27FC236}">
                  <a16:creationId xmlns:a16="http://schemas.microsoft.com/office/drawing/2014/main" id="{68F95327-169A-0DD1-0A06-FA0D75DD3B04}"/>
                </a:ext>
              </a:extLst>
            </p:cNvPr>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C</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hín mươi bảy triệu ba trăm ba mươi tám nghìn năm trăm bảy mươi chín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grpSp>
        <p:nvGrpSpPr>
          <p:cNvPr id="30" name="Group 29">
            <a:extLst>
              <a:ext uri="{FF2B5EF4-FFF2-40B4-BE49-F238E27FC236}">
                <a16:creationId xmlns:a16="http://schemas.microsoft.com/office/drawing/2014/main" id="{47E2C78C-5BDC-D844-2CB9-B2CAF43DE4E9}"/>
              </a:ext>
            </a:extLst>
          </p:cNvPr>
          <p:cNvGrpSpPr/>
          <p:nvPr/>
        </p:nvGrpSpPr>
        <p:grpSpPr>
          <a:xfrm>
            <a:off x="8178229" y="4968324"/>
            <a:ext cx="3010329" cy="1658406"/>
            <a:chOff x="6856" y="7538"/>
            <a:chExt cx="24894" cy="3760"/>
          </a:xfrm>
          <a:solidFill>
            <a:srgbClr val="FFE6E8"/>
          </a:solidFill>
        </p:grpSpPr>
        <p:sp>
          <p:nvSpPr>
            <p:cNvPr id="31" name="Rounded Rectangular Callout 2">
              <a:extLst>
                <a:ext uri="{FF2B5EF4-FFF2-40B4-BE49-F238E27FC236}">
                  <a16:creationId xmlns:a16="http://schemas.microsoft.com/office/drawing/2014/main" id="{030E3571-DD5D-E004-11FB-EE26BEA535E1}"/>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32" name="Text Box 27">
              <a:extLst>
                <a:ext uri="{FF2B5EF4-FFF2-40B4-BE49-F238E27FC236}">
                  <a16:creationId xmlns:a16="http://schemas.microsoft.com/office/drawing/2014/main" id="{4121D454-376F-E852-3C0B-52C822411B16}"/>
                </a:ext>
              </a:extLst>
            </p:cNvPr>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H</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ai trăm bảy mươi ba triệu năm trăm hai mươi ba nghìn sáu trăm mười lăm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spTree>
    <p:extLst>
      <p:ext uri="{BB962C8B-B14F-4D97-AF65-F5344CB8AC3E}">
        <p14:creationId xmlns:p14="http://schemas.microsoft.com/office/powerpoint/2010/main" val="402288665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2" name="19"/>
          <p:cNvPicPr>
            <a:picLocks noChangeAspect="1"/>
          </p:cNvPicPr>
          <p:nvPr/>
        </p:nvPicPr>
        <p:blipFill rotWithShape="1">
          <a:blip r:embed="rId4">
            <a:extLst>
              <a:ext uri="{28A0092B-C50C-407E-A947-70E740481C1C}">
                <a14:useLocalDpi xmlns:a14="http://schemas.microsoft.com/office/drawing/2010/main" val="0"/>
              </a:ext>
            </a:extLst>
          </a:blip>
          <a:srcRect l="27879" t="24540" r="27043" b="33527"/>
          <a:stretch/>
        </p:blipFill>
        <p:spPr>
          <a:xfrm>
            <a:off x="3123607" y="4756142"/>
            <a:ext cx="5670440" cy="5696695"/>
          </a:xfrm>
          <a:prstGeom prst="ellipse">
            <a:avLst/>
          </a:prstGeom>
          <a:ln>
            <a:noFill/>
          </a:ln>
          <a:effectLst>
            <a:softEdge rad="635000"/>
          </a:effectLst>
        </p:spPr>
      </p:pic>
      <p:pic>
        <p:nvPicPr>
          <p:cNvPr id="8" name="图片 6"/>
          <p:cNvPicPr>
            <a:picLocks noChangeAspect="1"/>
          </p:cNvPicPr>
          <p:nvPr/>
        </p:nvPicPr>
        <p:blipFill rotWithShape="1">
          <a:blip r:embed="rId5">
            <a:extLst>
              <a:ext uri="{28A0092B-C50C-407E-A947-70E740481C1C}">
                <a14:useLocalDpi xmlns:a14="http://schemas.microsoft.com/office/drawing/2010/main" val="0"/>
              </a:ext>
            </a:extLst>
          </a:blip>
          <a:srcRect l="284" t="59567" r="183"/>
          <a:stretch/>
        </p:blipFill>
        <p:spPr>
          <a:xfrm>
            <a:off x="0" y="4197574"/>
            <a:ext cx="12147165" cy="2686621"/>
          </a:xfrm>
          <a:prstGeom prst="rect">
            <a:avLst/>
          </a:prstGeom>
          <a:effectLst>
            <a:outerShdw blurRad="165100" dir="16200000" rotWithShape="0">
              <a:schemeClr val="bg1">
                <a:alpha val="90000"/>
              </a:schemeClr>
            </a:outerShdw>
          </a:effectLst>
        </p:spPr>
      </p:pic>
      <p:grpSp>
        <p:nvGrpSpPr>
          <p:cNvPr id="166" name="组合 3"/>
          <p:cNvGrpSpPr/>
          <p:nvPr/>
        </p:nvGrpSpPr>
        <p:grpSpPr>
          <a:xfrm>
            <a:off x="-7670" y="5077440"/>
            <a:ext cx="12191999" cy="2326243"/>
            <a:chOff x="1" y="4546271"/>
            <a:chExt cx="12191999" cy="2326243"/>
          </a:xfrm>
        </p:grpSpPr>
        <p:sp>
          <p:nvSpPr>
            <p:cNvPr id="167"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sp>
          <p:nvSpPr>
            <p:cNvPr id="16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173" name="Picture 172">
            <a:hlinkClick r:id="" action="ppaction://hlinkshowjump?jump=endshow"/>
          </p:cNvPr>
          <p:cNvPicPr>
            <a:picLocks noChangeAspect="1"/>
          </p:cNvPicPr>
          <p:nvPr/>
        </p:nvPicPr>
        <p:blipFill rotWithShape="1">
          <a:blip r:embed="rId6"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pic>
        <p:nvPicPr>
          <p:cNvPr id="196" name="blue">
            <a:hlinkClick r:id="rId7" action="ppaction://hlinksldjump"/>
          </p:cNvPr>
          <p:cNvPicPr>
            <a:picLocks noChangeAspect="1"/>
          </p:cNvPicPr>
          <p:nvPr/>
        </p:nvPicPr>
        <p:blipFill>
          <a:blip r:embed="rId8">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65786" y="530757"/>
            <a:ext cx="1804366" cy="1804366"/>
          </a:xfrm>
          <a:prstGeom prst="rect">
            <a:avLst/>
          </a:prstGeom>
        </p:spPr>
      </p:pic>
      <p:pic>
        <p:nvPicPr>
          <p:cNvPr id="198" name="green">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6209" y="490551"/>
            <a:ext cx="1841314" cy="1794699"/>
          </a:xfrm>
          <a:prstGeom prst="rect">
            <a:avLst/>
          </a:prstGeom>
        </p:spPr>
      </p:pic>
      <p:pic>
        <p:nvPicPr>
          <p:cNvPr id="214" name="blue">
            <a:hlinkClick r:id="rId11"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7386" y="1189862"/>
            <a:ext cx="1704774" cy="1704774"/>
          </a:xfrm>
          <a:prstGeom prst="rect">
            <a:avLst/>
          </a:prstGeom>
        </p:spPr>
      </p:pic>
      <p:grpSp>
        <p:nvGrpSpPr>
          <p:cNvPr id="5" name="Group 4"/>
          <p:cNvGrpSpPr/>
          <p:nvPr/>
        </p:nvGrpSpPr>
        <p:grpSpPr>
          <a:xfrm>
            <a:off x="-107708" y="1863277"/>
            <a:ext cx="5178189" cy="5111214"/>
            <a:chOff x="444742" y="786952"/>
            <a:chExt cx="5178189" cy="5111214"/>
          </a:xfrm>
        </p:grpSpPr>
        <p:sp>
          <p:nvSpPr>
            <p:cNvPr id="56" name="任意多边形 68"/>
            <p:cNvSpPr/>
            <p:nvPr/>
          </p:nvSpPr>
          <p:spPr>
            <a:xfrm flipH="1">
              <a:off x="1754038" y="4691528"/>
              <a:ext cx="1933796" cy="1206638"/>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pic>
          <p:nvPicPr>
            <p:cNvPr id="53" name="图片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0987" y="2492960"/>
              <a:ext cx="3161944" cy="3161944"/>
            </a:xfrm>
            <a:prstGeom prst="rect">
              <a:avLst/>
            </a:prstGeom>
          </p:spPr>
        </p:pic>
        <p:pic>
          <p:nvPicPr>
            <p:cNvPr id="54" name="图片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4742" y="786952"/>
              <a:ext cx="1711228" cy="3097244"/>
            </a:xfrm>
            <a:prstGeom prst="rect">
              <a:avLst/>
            </a:prstGeom>
          </p:spPr>
        </p:pic>
      </p:grpSp>
      <p:grpSp>
        <p:nvGrpSpPr>
          <p:cNvPr id="172" name="Tho"/>
          <p:cNvGrpSpPr/>
          <p:nvPr/>
        </p:nvGrpSpPr>
        <p:grpSpPr>
          <a:xfrm>
            <a:off x="10074305" y="1077447"/>
            <a:ext cx="1950088" cy="2399832"/>
            <a:chOff x="10246248" y="848721"/>
            <a:chExt cx="1950088" cy="2399832"/>
          </a:xfrm>
        </p:grpSpPr>
        <p:grpSp>
          <p:nvGrpSpPr>
            <p:cNvPr id="169" name="组合 66"/>
            <p:cNvGrpSpPr/>
            <p:nvPr/>
          </p:nvGrpSpPr>
          <p:grpSpPr>
            <a:xfrm flipH="1">
              <a:off x="10246248" y="2025464"/>
              <a:ext cx="1950088" cy="1223089"/>
              <a:chOff x="594424" y="1153191"/>
              <a:chExt cx="2605976" cy="1634460"/>
            </a:xfrm>
          </p:grpSpPr>
          <p:sp>
            <p:nvSpPr>
              <p:cNvPr id="170" name="任意多边形 67"/>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sp>
            <p:nvSpPr>
              <p:cNvPr id="171" name="任意多边形 68"/>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165" name="Picture 164">
              <a:hlinkClick r:id="rId14" action="ppaction://hlinksldjump"/>
            </p:cNvPr>
            <p:cNvPicPr>
              <a:picLocks noChangeAspect="1"/>
            </p:cNvPicPr>
            <p:nvPr/>
          </p:nvPicPr>
          <p:blipFill rotWithShape="1">
            <a:blip r:embed="rId15">
              <a:extLst>
                <a:ext uri="{28A0092B-C50C-407E-A947-70E740481C1C}">
                  <a14:useLocalDpi xmlns:a14="http://schemas.microsoft.com/office/drawing/2010/main" val="0"/>
                </a:ext>
              </a:extLst>
            </a:blip>
            <a:srcRect l="3135" t="59884" r="73649" b="12019"/>
            <a:stretch/>
          </p:blipFill>
          <p:spPr>
            <a:xfrm flipH="1">
              <a:off x="10453567" y="848721"/>
              <a:ext cx="1484912" cy="1942875"/>
            </a:xfrm>
            <a:prstGeom prst="rect">
              <a:avLst/>
            </a:prstGeom>
          </p:spPr>
        </p:pic>
      </p:grpSp>
      <p:grpSp>
        <p:nvGrpSpPr>
          <p:cNvPr id="4" name="Group 3"/>
          <p:cNvGrpSpPr/>
          <p:nvPr/>
        </p:nvGrpSpPr>
        <p:grpSpPr>
          <a:xfrm>
            <a:off x="8833030" y="2360196"/>
            <a:ext cx="2134440" cy="3165366"/>
            <a:chOff x="8833030" y="2360196"/>
            <a:chExt cx="2134440" cy="3165366"/>
          </a:xfrm>
        </p:grpSpPr>
        <p:pic>
          <p:nvPicPr>
            <p:cNvPr id="51" name="图片 44"/>
            <p:cNvPicPr>
              <a:picLocks noChangeAspect="1"/>
            </p:cNvPicPr>
            <p:nvPr/>
          </p:nvPicPr>
          <p:blipFill rotWithShape="1">
            <a:blip r:embed="rId16"/>
            <a:srcRect l="41815" t="48240" r="36403" b="4836"/>
            <a:stretch/>
          </p:blipFill>
          <p:spPr>
            <a:xfrm>
              <a:off x="8833030" y="2360196"/>
              <a:ext cx="2095457" cy="3048000"/>
            </a:xfrm>
            <a:prstGeom prst="rect">
              <a:avLst/>
            </a:prstGeom>
          </p:spPr>
        </p:pic>
        <p:sp>
          <p:nvSpPr>
            <p:cNvPr id="55" name="任意多边形 68"/>
            <p:cNvSpPr/>
            <p:nvPr/>
          </p:nvSpPr>
          <p:spPr>
            <a:xfrm flipH="1">
              <a:off x="9033674" y="4571285"/>
              <a:ext cx="1933796" cy="954277"/>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3" name="Picture 2">
            <a:extLst>
              <a:ext uri="{FF2B5EF4-FFF2-40B4-BE49-F238E27FC236}">
                <a16:creationId xmlns:a16="http://schemas.microsoft.com/office/drawing/2014/main" id="{0CDA63B8-A671-F5A2-9FDC-21BBB9CB611B}"/>
              </a:ext>
            </a:extLst>
          </p:cNvPr>
          <p:cNvPicPr>
            <a:picLocks noChangeAspect="1"/>
          </p:cNvPicPr>
          <p:nvPr/>
        </p:nvPicPr>
        <p:blipFill>
          <a:blip r:embed="rId17"/>
          <a:stretch>
            <a:fillRect/>
          </a:stretch>
        </p:blipFill>
        <p:spPr>
          <a:xfrm>
            <a:off x="1603658" y="1861051"/>
            <a:ext cx="8108383" cy="3078747"/>
          </a:xfrm>
          <a:prstGeom prst="rect">
            <a:avLst/>
          </a:prstGeom>
        </p:spPr>
      </p:pic>
      <p:pic>
        <p:nvPicPr>
          <p:cNvPr id="6" name="vang">
            <a:hlinkClick r:id="rId18" action="ppaction://hlinksldjump"/>
            <a:extLst>
              <a:ext uri="{FF2B5EF4-FFF2-40B4-BE49-F238E27FC236}">
                <a16:creationId xmlns:a16="http://schemas.microsoft.com/office/drawing/2014/main" id="{7975208E-D83B-119E-B8F4-FB6CCCCBFE4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13975" y="304416"/>
            <a:ext cx="1805377" cy="1866369"/>
          </a:xfrm>
          <a:prstGeom prst="rect">
            <a:avLst/>
          </a:prstGeom>
        </p:spPr>
      </p:pic>
    </p:spTree>
    <p:extLst>
      <p:ext uri="{BB962C8B-B14F-4D97-AF65-F5344CB8AC3E}">
        <p14:creationId xmlns:p14="http://schemas.microsoft.com/office/powerpoint/2010/main" val="179077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96"/>
                                        </p:tgtEl>
                                        <p:attrNameLst>
                                          <p:attrName>r</p:attrName>
                                        </p:attrNameLst>
                                      </p:cBhvr>
                                    </p:animRot>
                                    <p:animRot by="-240000">
                                      <p:cBhvr>
                                        <p:cTn id="7" dur="200" fill="hold">
                                          <p:stCondLst>
                                            <p:cond delay="200"/>
                                          </p:stCondLst>
                                        </p:cTn>
                                        <p:tgtEl>
                                          <p:spTgt spid="196"/>
                                        </p:tgtEl>
                                        <p:attrNameLst>
                                          <p:attrName>r</p:attrName>
                                        </p:attrNameLst>
                                      </p:cBhvr>
                                    </p:animRot>
                                    <p:animRot by="240000">
                                      <p:cBhvr>
                                        <p:cTn id="8" dur="200" fill="hold">
                                          <p:stCondLst>
                                            <p:cond delay="400"/>
                                          </p:stCondLst>
                                        </p:cTn>
                                        <p:tgtEl>
                                          <p:spTgt spid="196"/>
                                        </p:tgtEl>
                                        <p:attrNameLst>
                                          <p:attrName>r</p:attrName>
                                        </p:attrNameLst>
                                      </p:cBhvr>
                                    </p:animRot>
                                    <p:animRot by="-240000">
                                      <p:cBhvr>
                                        <p:cTn id="9" dur="200" fill="hold">
                                          <p:stCondLst>
                                            <p:cond delay="600"/>
                                          </p:stCondLst>
                                        </p:cTn>
                                        <p:tgtEl>
                                          <p:spTgt spid="196"/>
                                        </p:tgtEl>
                                        <p:attrNameLst>
                                          <p:attrName>r</p:attrName>
                                        </p:attrNameLst>
                                      </p:cBhvr>
                                    </p:animRot>
                                    <p:animRot by="120000">
                                      <p:cBhvr>
                                        <p:cTn id="10" dur="200" fill="hold">
                                          <p:stCondLst>
                                            <p:cond delay="800"/>
                                          </p:stCondLst>
                                        </p:cTn>
                                        <p:tgtEl>
                                          <p:spTgt spid="19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198"/>
                                        </p:tgtEl>
                                        <p:attrNameLst>
                                          <p:attrName>r</p:attrName>
                                        </p:attrNameLst>
                                      </p:cBhvr>
                                    </p:animRot>
                                    <p:animRot by="-240000">
                                      <p:cBhvr>
                                        <p:cTn id="13" dur="200" fill="hold">
                                          <p:stCondLst>
                                            <p:cond delay="200"/>
                                          </p:stCondLst>
                                        </p:cTn>
                                        <p:tgtEl>
                                          <p:spTgt spid="198"/>
                                        </p:tgtEl>
                                        <p:attrNameLst>
                                          <p:attrName>r</p:attrName>
                                        </p:attrNameLst>
                                      </p:cBhvr>
                                    </p:animRot>
                                    <p:animRot by="240000">
                                      <p:cBhvr>
                                        <p:cTn id="14" dur="200" fill="hold">
                                          <p:stCondLst>
                                            <p:cond delay="400"/>
                                          </p:stCondLst>
                                        </p:cTn>
                                        <p:tgtEl>
                                          <p:spTgt spid="198"/>
                                        </p:tgtEl>
                                        <p:attrNameLst>
                                          <p:attrName>r</p:attrName>
                                        </p:attrNameLst>
                                      </p:cBhvr>
                                    </p:animRot>
                                    <p:animRot by="-240000">
                                      <p:cBhvr>
                                        <p:cTn id="15" dur="200" fill="hold">
                                          <p:stCondLst>
                                            <p:cond delay="600"/>
                                          </p:stCondLst>
                                        </p:cTn>
                                        <p:tgtEl>
                                          <p:spTgt spid="198"/>
                                        </p:tgtEl>
                                        <p:attrNameLst>
                                          <p:attrName>r</p:attrName>
                                        </p:attrNameLst>
                                      </p:cBhvr>
                                    </p:animRot>
                                    <p:animRot by="120000">
                                      <p:cBhvr>
                                        <p:cTn id="16" dur="200" fill="hold">
                                          <p:stCondLst>
                                            <p:cond delay="800"/>
                                          </p:stCondLst>
                                        </p:cTn>
                                        <p:tgtEl>
                                          <p:spTgt spid="198"/>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14"/>
                                        </p:tgtEl>
                                        <p:attrNameLst>
                                          <p:attrName>r</p:attrName>
                                        </p:attrNameLst>
                                      </p:cBhvr>
                                    </p:animRot>
                                    <p:animRot by="-240000">
                                      <p:cBhvr>
                                        <p:cTn id="19" dur="200" fill="hold">
                                          <p:stCondLst>
                                            <p:cond delay="200"/>
                                          </p:stCondLst>
                                        </p:cTn>
                                        <p:tgtEl>
                                          <p:spTgt spid="214"/>
                                        </p:tgtEl>
                                        <p:attrNameLst>
                                          <p:attrName>r</p:attrName>
                                        </p:attrNameLst>
                                      </p:cBhvr>
                                    </p:animRot>
                                    <p:animRot by="240000">
                                      <p:cBhvr>
                                        <p:cTn id="20" dur="200" fill="hold">
                                          <p:stCondLst>
                                            <p:cond delay="400"/>
                                          </p:stCondLst>
                                        </p:cTn>
                                        <p:tgtEl>
                                          <p:spTgt spid="214"/>
                                        </p:tgtEl>
                                        <p:attrNameLst>
                                          <p:attrName>r</p:attrName>
                                        </p:attrNameLst>
                                      </p:cBhvr>
                                    </p:animRot>
                                    <p:animRot by="-240000">
                                      <p:cBhvr>
                                        <p:cTn id="21" dur="200" fill="hold">
                                          <p:stCondLst>
                                            <p:cond delay="600"/>
                                          </p:stCondLst>
                                        </p:cTn>
                                        <p:tgtEl>
                                          <p:spTgt spid="214"/>
                                        </p:tgtEl>
                                        <p:attrNameLst>
                                          <p:attrName>r</p:attrName>
                                        </p:attrNameLst>
                                      </p:cBhvr>
                                    </p:animRot>
                                    <p:animRot by="120000">
                                      <p:cBhvr>
                                        <p:cTn id="22" dur="200" fill="hold">
                                          <p:stCondLst>
                                            <p:cond delay="800"/>
                                          </p:stCondLst>
                                        </p:cTn>
                                        <p:tgtEl>
                                          <p:spTgt spid="21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96"/>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96"/>
                                        </p:tgtEl>
                                      </p:cBhvr>
                                    </p:animEffect>
                                    <p:anim calcmode="lin" valueType="num">
                                      <p:cBhvr>
                                        <p:cTn id="42" dur="1000"/>
                                        <p:tgtEl>
                                          <p:spTgt spid="196"/>
                                        </p:tgtEl>
                                        <p:attrNameLst>
                                          <p:attrName>ppt_x</p:attrName>
                                        </p:attrNameLst>
                                      </p:cBhvr>
                                      <p:tavLst>
                                        <p:tav tm="0">
                                          <p:val>
                                            <p:strVal val="ppt_x"/>
                                          </p:val>
                                        </p:tav>
                                        <p:tav tm="100000">
                                          <p:val>
                                            <p:strVal val="ppt_x"/>
                                          </p:val>
                                        </p:tav>
                                      </p:tavLst>
                                    </p:anim>
                                    <p:anim calcmode="lin" valueType="num">
                                      <p:cBhvr>
                                        <p:cTn id="43" dur="1000"/>
                                        <p:tgtEl>
                                          <p:spTgt spid="196"/>
                                        </p:tgtEl>
                                        <p:attrNameLst>
                                          <p:attrName>ppt_y</p:attrName>
                                        </p:attrNameLst>
                                      </p:cBhvr>
                                      <p:tavLst>
                                        <p:tav tm="0">
                                          <p:val>
                                            <p:strVal val="ppt_y"/>
                                          </p:val>
                                        </p:tav>
                                        <p:tav tm="100000">
                                          <p:val>
                                            <p:strVal val="ppt_y-.1"/>
                                          </p:val>
                                        </p:tav>
                                      </p:tavLst>
                                    </p:anim>
                                    <p:set>
                                      <p:cBhvr>
                                        <p:cTn id="44" dur="1" fill="hold">
                                          <p:stCondLst>
                                            <p:cond delay="9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5" restart="whenNotActive" fill="hold" evtFilter="cancelBubble" nodeType="interactiveSeq">
                <p:stCondLst>
                  <p:cond evt="onClick" delay="0">
                    <p:tgtEl>
                      <p:spTgt spid="198"/>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98"/>
                                        </p:tgtEl>
                                      </p:cBhvr>
                                    </p:animEffect>
                                    <p:anim calcmode="lin" valueType="num">
                                      <p:cBhvr>
                                        <p:cTn id="50" dur="1000"/>
                                        <p:tgtEl>
                                          <p:spTgt spid="198"/>
                                        </p:tgtEl>
                                        <p:attrNameLst>
                                          <p:attrName>ppt_x</p:attrName>
                                        </p:attrNameLst>
                                      </p:cBhvr>
                                      <p:tavLst>
                                        <p:tav tm="0">
                                          <p:val>
                                            <p:strVal val="ppt_x"/>
                                          </p:val>
                                        </p:tav>
                                        <p:tav tm="100000">
                                          <p:val>
                                            <p:strVal val="ppt_x"/>
                                          </p:val>
                                        </p:tav>
                                      </p:tavLst>
                                    </p:anim>
                                    <p:anim calcmode="lin" valueType="num">
                                      <p:cBhvr>
                                        <p:cTn id="51" dur="1000"/>
                                        <p:tgtEl>
                                          <p:spTgt spid="198"/>
                                        </p:tgtEl>
                                        <p:attrNameLst>
                                          <p:attrName>ppt_y</p:attrName>
                                        </p:attrNameLst>
                                      </p:cBhvr>
                                      <p:tavLst>
                                        <p:tav tm="0">
                                          <p:val>
                                            <p:strVal val="ppt_y"/>
                                          </p:val>
                                        </p:tav>
                                        <p:tav tm="100000">
                                          <p:val>
                                            <p:strVal val="ppt_y-.1"/>
                                          </p:val>
                                        </p:tav>
                                      </p:tavLst>
                                    </p:anim>
                                    <p:set>
                                      <p:cBhvr>
                                        <p:cTn id="52" dur="1" fill="hold">
                                          <p:stCondLst>
                                            <p:cond delay="9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8"/>
                  </p:tgtEl>
                </p:cond>
              </p:nextCondLst>
            </p:seq>
            <p:seq concurrent="1" nextAc="seek">
              <p:cTn id="53" restart="whenNotActive" fill="hold" evtFilter="cancelBubble" nodeType="interactiveSeq">
                <p:stCondLst>
                  <p:cond evt="onClick" delay="0">
                    <p:tgtEl>
                      <p:spTgt spid="214"/>
                    </p:tgtEl>
                  </p:cond>
                </p:stCondLst>
                <p:endSync evt="end" delay="0">
                  <p:rtn val="all"/>
                </p:endSync>
                <p:childTnLst>
                  <p:par>
                    <p:cTn id="54" fill="hold">
                      <p:stCondLst>
                        <p:cond delay="0"/>
                      </p:stCondLst>
                      <p:childTnLst>
                        <p:par>
                          <p:cTn id="55" fill="hold">
                            <p:stCondLst>
                              <p:cond delay="0"/>
                            </p:stCondLst>
                            <p:childTnLst>
                              <p:par>
                                <p:cTn id="56" presetID="47" presetClass="exit" presetSubtype="0" fill="hold" nodeType="clickEffect">
                                  <p:stCondLst>
                                    <p:cond delay="0"/>
                                  </p:stCondLst>
                                  <p:childTnLst>
                                    <p:animEffect transition="out" filter="fade">
                                      <p:cBhvr>
                                        <p:cTn id="57" dur="1000"/>
                                        <p:tgtEl>
                                          <p:spTgt spid="214"/>
                                        </p:tgtEl>
                                      </p:cBhvr>
                                    </p:animEffect>
                                    <p:anim calcmode="lin" valueType="num">
                                      <p:cBhvr>
                                        <p:cTn id="58" dur="1000"/>
                                        <p:tgtEl>
                                          <p:spTgt spid="214"/>
                                        </p:tgtEl>
                                        <p:attrNameLst>
                                          <p:attrName>ppt_x</p:attrName>
                                        </p:attrNameLst>
                                      </p:cBhvr>
                                      <p:tavLst>
                                        <p:tav tm="0">
                                          <p:val>
                                            <p:strVal val="ppt_x"/>
                                          </p:val>
                                        </p:tav>
                                        <p:tav tm="100000">
                                          <p:val>
                                            <p:strVal val="ppt_x"/>
                                          </p:val>
                                        </p:tav>
                                      </p:tavLst>
                                    </p:anim>
                                    <p:anim calcmode="lin" valueType="num">
                                      <p:cBhvr>
                                        <p:cTn id="59" dur="1000"/>
                                        <p:tgtEl>
                                          <p:spTgt spid="214"/>
                                        </p:tgtEl>
                                        <p:attrNameLst>
                                          <p:attrName>ppt_y</p:attrName>
                                        </p:attrNameLst>
                                      </p:cBhvr>
                                      <p:tavLst>
                                        <p:tav tm="0">
                                          <p:val>
                                            <p:strVal val="ppt_y"/>
                                          </p:val>
                                        </p:tav>
                                        <p:tav tm="100000">
                                          <p:val>
                                            <p:strVal val="ppt_y-.1"/>
                                          </p:val>
                                        </p:tav>
                                      </p:tavLst>
                                    </p:anim>
                                    <p:set>
                                      <p:cBhvr>
                                        <p:cTn id="60" dur="1" fill="hold">
                                          <p:stCondLst>
                                            <p:cond delay="999"/>
                                          </p:stCondLst>
                                        </p:cTn>
                                        <p:tgtEl>
                                          <p:spTgt spid="214"/>
                                        </p:tgtEl>
                                        <p:attrNameLst>
                                          <p:attrName>style.visibility</p:attrName>
                                        </p:attrNameLst>
                                      </p:cBhvr>
                                      <p:to>
                                        <p:strVal val="hidden"/>
                                      </p:to>
                                    </p:set>
                                  </p:childTnLst>
                                </p:cTn>
                              </p:par>
                            </p:childTnLst>
                          </p:cTn>
                        </p:par>
                      </p:childTnLst>
                    </p:cTn>
                  </p:par>
                </p:childTnLst>
              </p:cTn>
              <p:nextCondLst>
                <p:cond evt="onClick" delay="0">
                  <p:tgtEl>
                    <p:spTgt spid="214"/>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47" presetClass="exit" presetSubtype="0" fill="hold" nodeType="clickEffect">
                                  <p:stCondLst>
                                    <p:cond delay="0"/>
                                  </p:stCondLst>
                                  <p:childTnLst>
                                    <p:animEffect transition="out" filter="fade">
                                      <p:cBhvr>
                                        <p:cTn id="65" dur="1000"/>
                                        <p:tgtEl>
                                          <p:spTgt spid="6"/>
                                        </p:tgtEl>
                                      </p:cBhvr>
                                    </p:animEffect>
                                    <p:anim calcmode="lin" valueType="num">
                                      <p:cBhvr>
                                        <p:cTn id="66" dur="1000"/>
                                        <p:tgtEl>
                                          <p:spTgt spid="6"/>
                                        </p:tgtEl>
                                        <p:attrNameLst>
                                          <p:attrName>ppt_x</p:attrName>
                                        </p:attrNameLst>
                                      </p:cBhvr>
                                      <p:tavLst>
                                        <p:tav tm="0">
                                          <p:val>
                                            <p:strVal val="ppt_x"/>
                                          </p:val>
                                        </p:tav>
                                        <p:tav tm="100000">
                                          <p:val>
                                            <p:strVal val="ppt_x"/>
                                          </p:val>
                                        </p:tav>
                                      </p:tavLst>
                                    </p:anim>
                                    <p:anim calcmode="lin" valueType="num">
                                      <p:cBhvr>
                                        <p:cTn id="67" dur="1000"/>
                                        <p:tgtEl>
                                          <p:spTgt spid="6"/>
                                        </p:tgtEl>
                                        <p:attrNameLst>
                                          <p:attrName>ppt_y</p:attrName>
                                        </p:attrNameLst>
                                      </p:cBhvr>
                                      <p:tavLst>
                                        <p:tav tm="0">
                                          <p:val>
                                            <p:strVal val="ppt_y"/>
                                          </p:val>
                                        </p:tav>
                                        <p:tav tm="100000">
                                          <p:val>
                                            <p:strVal val="ppt_y-.1"/>
                                          </p:val>
                                        </p:tav>
                                      </p:tavLst>
                                    </p:anim>
                                    <p:set>
                                      <p:cBhvr>
                                        <p:cTn id="68"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194" y="3520739"/>
            <a:ext cx="3070057" cy="30631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id="{6064A08F-C726-EF42-0D59-F06D496AED08}"/>
              </a:ext>
            </a:extLst>
          </p:cNvPr>
          <p:cNvGrpSpPr/>
          <p:nvPr/>
        </p:nvGrpSpPr>
        <p:grpSpPr>
          <a:xfrm rot="11258933">
            <a:off x="1809709" y="328645"/>
            <a:ext cx="11948592" cy="5580278"/>
            <a:chOff x="-2916" y="5691"/>
            <a:chExt cx="10464" cy="7930"/>
          </a:xfrm>
        </p:grpSpPr>
        <p:pic>
          <p:nvPicPr>
            <p:cNvPr id="19" name="图片 8" descr="图片包含 电视&#10;&#10;自动生成的说明">
              <a:extLst>
                <a:ext uri="{FF2B5EF4-FFF2-40B4-BE49-F238E27FC236}">
                  <a16:creationId xmlns:a16="http://schemas.microsoft.com/office/drawing/2014/main" id="{1D8BB2B4-4A1B-D7AB-BD17-A5D53C8E98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8" name="Text Box 24">
              <a:extLst>
                <a:ext uri="{FF2B5EF4-FFF2-40B4-BE49-F238E27FC236}">
                  <a16:creationId xmlns:a16="http://schemas.microsoft.com/office/drawing/2014/main" id="{133049B2-6FB0-64DA-9913-FA7BB1BD685D}"/>
                </a:ext>
              </a:extLst>
            </p:cNvPr>
            <p:cNvSpPr txBox="1"/>
            <p:nvPr/>
          </p:nvSpPr>
          <p:spPr>
            <a:xfrm rot="10736691">
              <a:off x="-546" y="8291"/>
              <a:ext cx="6401" cy="44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vi-VN" sz="2800" b="1" i="0" dirty="0">
                  <a:solidFill>
                    <a:srgbClr val="202124"/>
                  </a:solidFill>
                  <a:effectLst/>
                  <a:latin typeface="Calibri" panose="020F0502020204030204" pitchFamily="34" charset="0"/>
                  <a:cs typeface="Calibri" panose="020F0502020204030204" pitchFamily="34" charset="0"/>
                </a:rPr>
                <a:t>Sao Mộc hay Mộc Tinh là hành tinh thứ năm tính từ Mặt Trời và là hành tinh lớn nhất trong Hệ Mặt Trời. Nó là hành tinh khí khổng lồ với khối lượng bằng một phần nghìn của Mặt Trời nhưng bằng hai lần rưỡi tổng khối lượng của tất cả các hành tinh khác trong Hệ Mặt Trời cộng lại.</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97756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407" y="1047694"/>
            <a:ext cx="3661003" cy="362299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3" name="Group 2">
            <a:extLst>
              <a:ext uri="{FF2B5EF4-FFF2-40B4-BE49-F238E27FC236}">
                <a16:creationId xmlns:a16="http://schemas.microsoft.com/office/drawing/2014/main" id="{32A1BB69-106D-E877-5DCC-1EA53DEF9D94}"/>
              </a:ext>
            </a:extLst>
          </p:cNvPr>
          <p:cNvGrpSpPr/>
          <p:nvPr/>
        </p:nvGrpSpPr>
        <p:grpSpPr>
          <a:xfrm>
            <a:off x="3133617" y="698642"/>
            <a:ext cx="6822041" cy="3236359"/>
            <a:chOff x="7843" y="0"/>
            <a:chExt cx="5029" cy="3628"/>
          </a:xfrm>
        </p:grpSpPr>
        <p:grpSp>
          <p:nvGrpSpPr>
            <p:cNvPr id="4" name="Group 3">
              <a:extLst>
                <a:ext uri="{FF2B5EF4-FFF2-40B4-BE49-F238E27FC236}">
                  <a16:creationId xmlns:a16="http://schemas.microsoft.com/office/drawing/2014/main" id="{8044634D-E609-927C-1433-1E859D96BB68}"/>
                </a:ext>
              </a:extLst>
            </p:cNvPr>
            <p:cNvGrpSpPr/>
            <p:nvPr/>
          </p:nvGrpSpPr>
          <p:grpSpPr>
            <a:xfrm>
              <a:off x="7843" y="0"/>
              <a:ext cx="5029" cy="3628"/>
              <a:chOff x="7843" y="0"/>
              <a:chExt cx="5029" cy="3628"/>
            </a:xfrm>
          </p:grpSpPr>
          <p:pic>
            <p:nvPicPr>
              <p:cNvPr id="9" name="图片 16" descr="图片包含 电视&#10;&#10;自动生成的说明">
                <a:extLst>
                  <a:ext uri="{FF2B5EF4-FFF2-40B4-BE49-F238E27FC236}">
                    <a16:creationId xmlns:a16="http://schemas.microsoft.com/office/drawing/2014/main" id="{5C63F7CD-D708-B8A8-067A-897E0CF9160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a:extLst>
                  <a:ext uri="{FF2B5EF4-FFF2-40B4-BE49-F238E27FC236}">
                    <a16:creationId xmlns:a16="http://schemas.microsoft.com/office/drawing/2014/main" id="{10BAB6C6-9785-013F-F30D-EF5DEF4CF72F}"/>
                  </a:ext>
                </a:extLst>
              </p:cNvPr>
              <p:cNvPicPr>
                <a:picLocks noChangeAspect="1"/>
              </p:cNvPicPr>
              <p:nvPr/>
            </p:nvPicPr>
            <p:blipFill>
              <a:blip r:embed="rId7"/>
              <a:stretch>
                <a:fillRect/>
              </a:stretch>
            </p:blipFill>
            <p:spPr>
              <a:xfrm>
                <a:off x="9252" y="282"/>
                <a:ext cx="2088" cy="1031"/>
              </a:xfrm>
              <a:prstGeom prst="rect">
                <a:avLst/>
              </a:prstGeom>
            </p:spPr>
          </p:pic>
        </p:grpSp>
        <p:sp>
          <p:nvSpPr>
            <p:cNvPr id="6" name="Text Box 25">
              <a:extLst>
                <a:ext uri="{FF2B5EF4-FFF2-40B4-BE49-F238E27FC236}">
                  <a16:creationId xmlns:a16="http://schemas.microsoft.com/office/drawing/2014/main" id="{F3AC7295-2FA4-5C44-F96F-91D0BB6D5273}"/>
                </a:ext>
              </a:extLst>
            </p:cNvPr>
            <p:cNvSpPr txBox="1"/>
            <p:nvPr/>
          </p:nvSpPr>
          <p:spPr>
            <a:xfrm>
              <a:off x="8791" y="1454"/>
              <a:ext cx="3155" cy="65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iCiel Cadena" panose="02000503000000020004" charset="0"/>
                  <a:ea typeface="+mn-ea"/>
                  <a:cs typeface="iCiel Cadena" panose="02000503000000020004" charset="0"/>
                </a:rPr>
                <a:t>KHÁM PHÁ SAO THỔ</a:t>
              </a:r>
            </a:p>
          </p:txBody>
        </p:sp>
      </p:grpSp>
      <p:grpSp>
        <p:nvGrpSpPr>
          <p:cNvPr id="12" name="Group 11">
            <a:extLst>
              <a:ext uri="{FF2B5EF4-FFF2-40B4-BE49-F238E27FC236}">
                <a16:creationId xmlns:a16="http://schemas.microsoft.com/office/drawing/2014/main" id="{7EE7B425-252C-106D-0FD8-74BB4460DC88}"/>
              </a:ext>
            </a:extLst>
          </p:cNvPr>
          <p:cNvGrpSpPr/>
          <p:nvPr/>
        </p:nvGrpSpPr>
        <p:grpSpPr>
          <a:xfrm>
            <a:off x="1489753" y="4793661"/>
            <a:ext cx="10058400" cy="1668888"/>
            <a:chOff x="6856" y="7538"/>
            <a:chExt cx="24894" cy="7481"/>
          </a:xfrm>
          <a:solidFill>
            <a:srgbClr val="FFE6E8"/>
          </a:solidFill>
        </p:grpSpPr>
        <p:sp>
          <p:nvSpPr>
            <p:cNvPr id="13" name="Rounded Rectangular Callout 2">
              <a:extLst>
                <a:ext uri="{FF2B5EF4-FFF2-40B4-BE49-F238E27FC236}">
                  <a16:creationId xmlns:a16="http://schemas.microsoft.com/office/drawing/2014/main" id="{93E1F942-F542-758D-13B1-B84FB866B23B}"/>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Box 27">
              <a:extLst>
                <a:ext uri="{FF2B5EF4-FFF2-40B4-BE49-F238E27FC236}">
                  <a16:creationId xmlns:a16="http://schemas.microsoft.com/office/drawing/2014/main" id="{6421B58C-5550-4921-0536-358551675919}"/>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libri" panose="020F0502020204030204" charset="0"/>
                  <a:cs typeface="Calibri" panose="020F0502020204030204" charset="0"/>
                </a:rPr>
                <a:t>Hãy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giúp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hoàn</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thành</a:t>
              </a:r>
              <a:r>
                <a:rPr lang="en-US" sz="3600" b="1" dirty="0">
                  <a:solidFill>
                    <a:prstClr val="black"/>
                  </a:solidFill>
                  <a:latin typeface="Calibri" panose="020F0502020204030204" charset="0"/>
                  <a:cs typeface="Calibri" panose="020F0502020204030204" charset="0"/>
                </a:rPr>
                <a:t> BT2 </a:t>
              </a:r>
              <a:r>
                <a:rPr lang="en-US" sz="3600" b="1" dirty="0" err="1">
                  <a:solidFill>
                    <a:prstClr val="black"/>
                  </a:solidFill>
                  <a:latin typeface="Calibri" panose="020F0502020204030204" charset="0"/>
                  <a:cs typeface="Calibri" panose="020F0502020204030204" charset="0"/>
                </a:rPr>
                <a:t>để</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khám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phá</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xem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sao</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Thổ</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có</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gì</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nhé</a:t>
              </a:r>
              <a:r>
                <a:rPr lang="en-US" sz="3600" b="1" dirty="0">
                  <a:solidFill>
                    <a:prstClr val="black"/>
                  </a:solidFill>
                  <a:latin typeface="Calibri" panose="020F0502020204030204"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916888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44846" y="286350"/>
            <a:ext cx="7635240" cy="854075"/>
            <a:chOff x="191" y="680"/>
            <a:chExt cx="12024" cy="1345"/>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0873" cy="1231"/>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Viết số thành tổng (theo mẫu):</a:t>
              </a: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grpSp>
      <p:pic>
        <p:nvPicPr>
          <p:cNvPr id="17" name="Picture 16">
            <a:extLst>
              <a:ext uri="{FF2B5EF4-FFF2-40B4-BE49-F238E27FC236}">
                <a16:creationId xmlns:a16="http://schemas.microsoft.com/office/drawing/2014/main" id="{4710987D-66E5-96F8-726F-CD98B2DAEBF1}"/>
              </a:ext>
            </a:extLst>
          </p:cNvPr>
          <p:cNvPicPr>
            <a:picLocks noChangeAspect="1"/>
          </p:cNvPicPr>
          <p:nvPr/>
        </p:nvPicPr>
        <p:blipFill>
          <a:blip r:embed="rId5"/>
          <a:stretch>
            <a:fillRect/>
          </a:stretch>
        </p:blipFill>
        <p:spPr>
          <a:xfrm>
            <a:off x="1282441" y="1599791"/>
            <a:ext cx="9010669" cy="2322777"/>
          </a:xfrm>
          <a:prstGeom prst="rect">
            <a:avLst/>
          </a:prstGeom>
        </p:spPr>
      </p:pic>
      <p:sp>
        <p:nvSpPr>
          <p:cNvPr id="18" name="Rectangle: Rounded Corners 17">
            <a:extLst>
              <a:ext uri="{FF2B5EF4-FFF2-40B4-BE49-F238E27FC236}">
                <a16:creationId xmlns:a16="http://schemas.microsoft.com/office/drawing/2014/main" id="{FB657449-C61A-E8C1-45F4-B203EB5CF033}"/>
              </a:ext>
            </a:extLst>
          </p:cNvPr>
          <p:cNvSpPr/>
          <p:nvPr/>
        </p:nvSpPr>
        <p:spPr>
          <a:xfrm>
            <a:off x="760288" y="4006922"/>
            <a:ext cx="3359649"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20 000 000 + 7 000 000 + 900</a:t>
            </a:r>
          </a:p>
        </p:txBody>
      </p:sp>
    </p:spTree>
    <p:extLst>
      <p:ext uri="{BB962C8B-B14F-4D97-AF65-F5344CB8AC3E}">
        <p14:creationId xmlns:p14="http://schemas.microsoft.com/office/powerpoint/2010/main" val="2468888642"/>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6" name="Picture 5">
            <a:extLst>
              <a:ext uri="{FF2B5EF4-FFF2-40B4-BE49-F238E27FC236}">
                <a16:creationId xmlns:a16="http://schemas.microsoft.com/office/drawing/2014/main" id="{5DA9E38A-E499-8590-94C5-DEDF29D1598C}"/>
              </a:ext>
            </a:extLst>
          </p:cNvPr>
          <p:cNvPicPr>
            <a:picLocks noChangeAspect="1"/>
          </p:cNvPicPr>
          <p:nvPr/>
        </p:nvPicPr>
        <p:blipFill>
          <a:blip r:embed="rId6"/>
          <a:stretch>
            <a:fillRect/>
          </a:stretch>
        </p:blipFill>
        <p:spPr>
          <a:xfrm>
            <a:off x="4350301" y="606175"/>
            <a:ext cx="3797477" cy="3537574"/>
          </a:xfrm>
          <a:prstGeom prst="rect">
            <a:avLst/>
          </a:prstGeom>
        </p:spPr>
      </p:pic>
      <p:sp>
        <p:nvSpPr>
          <p:cNvPr id="8" name="Rectangle: Rounded Corners 7">
            <a:extLst>
              <a:ext uri="{FF2B5EF4-FFF2-40B4-BE49-F238E27FC236}">
                <a16:creationId xmlns:a16="http://schemas.microsoft.com/office/drawing/2014/main" id="{9EFC85C3-2C30-678F-A286-253F010275C6}"/>
              </a:ext>
            </a:extLst>
          </p:cNvPr>
          <p:cNvSpPr/>
          <p:nvPr/>
        </p:nvSpPr>
        <p:spPr>
          <a:xfrm>
            <a:off x="1972639" y="4232953"/>
            <a:ext cx="9318660"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100 000 000 + 9 000 000 + 100 000 + 40 000 + 900 + 3</a:t>
            </a:r>
          </a:p>
        </p:txBody>
      </p:sp>
    </p:spTree>
    <p:extLst>
      <p:ext uri="{BB962C8B-B14F-4D97-AF65-F5344CB8AC3E}">
        <p14:creationId xmlns:p14="http://schemas.microsoft.com/office/powerpoint/2010/main" val="1777486251"/>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sp>
        <p:nvSpPr>
          <p:cNvPr id="8" name="Rectangle: Rounded Corners 7">
            <a:extLst>
              <a:ext uri="{FF2B5EF4-FFF2-40B4-BE49-F238E27FC236}">
                <a16:creationId xmlns:a16="http://schemas.microsoft.com/office/drawing/2014/main" id="{9EFC85C3-2C30-678F-A286-253F010275C6}"/>
              </a:ext>
            </a:extLst>
          </p:cNvPr>
          <p:cNvSpPr/>
          <p:nvPr/>
        </p:nvSpPr>
        <p:spPr>
          <a:xfrm>
            <a:off x="3071974" y="4212404"/>
            <a:ext cx="7202184"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rPr>
              <a:t>3 000 000 + 40 000 + 5 000 + 300 + 2</a:t>
            </a:r>
            <a:endParaRPr kumimoji="0" lang="en-US" sz="3600" b="1" i="0" u="none" strike="noStrike" kern="1200" cap="none" spc="0" normalizeH="0" baseline="0" noProof="0" dirty="0">
              <a:ln>
                <a:noFill/>
              </a:ln>
              <a:solidFill>
                <a:srgbClr val="002060"/>
              </a:solidFill>
              <a:effectLst/>
              <a:uLnTx/>
              <a:uFillTx/>
              <a:latin typeface="Calibri"/>
            </a:endParaRPr>
          </a:p>
        </p:txBody>
      </p:sp>
      <p:pic>
        <p:nvPicPr>
          <p:cNvPr id="3" name="Picture 2">
            <a:extLst>
              <a:ext uri="{FF2B5EF4-FFF2-40B4-BE49-F238E27FC236}">
                <a16:creationId xmlns:a16="http://schemas.microsoft.com/office/drawing/2014/main" id="{9C6AF03C-4B97-1BCB-68F4-C918C6F52FA6}"/>
              </a:ext>
            </a:extLst>
          </p:cNvPr>
          <p:cNvPicPr>
            <a:picLocks noChangeAspect="1"/>
          </p:cNvPicPr>
          <p:nvPr/>
        </p:nvPicPr>
        <p:blipFill>
          <a:blip r:embed="rId6"/>
          <a:stretch>
            <a:fillRect/>
          </a:stretch>
        </p:blipFill>
        <p:spPr>
          <a:xfrm>
            <a:off x="4365340" y="710308"/>
            <a:ext cx="3833438" cy="3365232"/>
          </a:xfrm>
          <a:prstGeom prst="rect">
            <a:avLst/>
          </a:prstGeom>
        </p:spPr>
      </p:pic>
    </p:spTree>
    <p:extLst>
      <p:ext uri="{BB962C8B-B14F-4D97-AF65-F5344CB8AC3E}">
        <p14:creationId xmlns:p14="http://schemas.microsoft.com/office/powerpoint/2010/main" val="79027711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7018" y="2444979"/>
            <a:ext cx="3661003" cy="362299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2" name="Group 1">
            <a:extLst>
              <a:ext uri="{FF2B5EF4-FFF2-40B4-BE49-F238E27FC236}">
                <a16:creationId xmlns:a16="http://schemas.microsoft.com/office/drawing/2014/main" id="{1F3C4FCF-1602-0C2E-FCEA-A7067E990E16}"/>
              </a:ext>
            </a:extLst>
          </p:cNvPr>
          <p:cNvGrpSpPr/>
          <p:nvPr/>
        </p:nvGrpSpPr>
        <p:grpSpPr>
          <a:xfrm rot="11258933">
            <a:off x="1809709" y="328645"/>
            <a:ext cx="11948592" cy="5580278"/>
            <a:chOff x="-2916" y="5691"/>
            <a:chExt cx="10464" cy="7930"/>
          </a:xfrm>
        </p:grpSpPr>
        <p:pic>
          <p:nvPicPr>
            <p:cNvPr id="8" name="图片 8" descr="图片包含 电视&#10;&#10;自动生成的说明">
              <a:extLst>
                <a:ext uri="{FF2B5EF4-FFF2-40B4-BE49-F238E27FC236}">
                  <a16:creationId xmlns:a16="http://schemas.microsoft.com/office/drawing/2014/main" id="{70D0A0CB-CB50-03F8-CD3B-214947E20F7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0" name="Text Box 24">
              <a:extLst>
                <a:ext uri="{FF2B5EF4-FFF2-40B4-BE49-F238E27FC236}">
                  <a16:creationId xmlns:a16="http://schemas.microsoft.com/office/drawing/2014/main" id="{52731FB2-6CA6-11CA-5F3B-4832F65640C0}"/>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Sao Thổ, hay Thổ Tinh là hành tinh thứ sáu tính theo khoảng cách trung bình từ Mặt Trời và là hành tinh lớn thứ hai về đường kính cũng như khối lượng, sau Sao Mộc trong hệ Mặt Trời.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59529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4" name="Group 3">
            <a:extLst>
              <a:ext uri="{FF2B5EF4-FFF2-40B4-BE49-F238E27FC236}">
                <a16:creationId xmlns:a16="http://schemas.microsoft.com/office/drawing/2014/main" id="{F34CB585-8E12-6496-0973-21275BD9477A}"/>
              </a:ext>
            </a:extLst>
          </p:cNvPr>
          <p:cNvGrpSpPr/>
          <p:nvPr/>
        </p:nvGrpSpPr>
        <p:grpSpPr>
          <a:xfrm>
            <a:off x="1929773" y="115784"/>
            <a:ext cx="7296150" cy="3952875"/>
            <a:chOff x="6728" y="7172"/>
            <a:chExt cx="11490" cy="6225"/>
          </a:xfrm>
        </p:grpSpPr>
        <p:pic>
          <p:nvPicPr>
            <p:cNvPr id="9" name="图片 8" descr="图片包含 电视&#10;&#10;自动生成的说明">
              <a:extLst>
                <a:ext uri="{FF2B5EF4-FFF2-40B4-BE49-F238E27FC236}">
                  <a16:creationId xmlns:a16="http://schemas.microsoft.com/office/drawing/2014/main" id="{554A77B7-B992-65A1-F1AB-157E2BB57B5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11490" cy="6225"/>
            </a:xfrm>
            <a:prstGeom prst="rect">
              <a:avLst/>
            </a:prstGeom>
          </p:spPr>
        </p:pic>
        <p:pic>
          <p:nvPicPr>
            <p:cNvPr id="11" name="Picture 10" descr="Picture14">
              <a:extLst>
                <a:ext uri="{FF2B5EF4-FFF2-40B4-BE49-F238E27FC236}">
                  <a16:creationId xmlns:a16="http://schemas.microsoft.com/office/drawing/2014/main" id="{65396961-ACC7-96FD-A78D-39754073924D}"/>
                </a:ext>
              </a:extLst>
            </p:cNvPr>
            <p:cNvPicPr>
              <a:picLocks noChangeAspect="1"/>
            </p:cNvPicPr>
            <p:nvPr/>
          </p:nvPicPr>
          <p:blipFill>
            <a:blip r:embed="rId7"/>
            <a:stretch>
              <a:fillRect/>
            </a:stretch>
          </p:blipFill>
          <p:spPr>
            <a:xfrm>
              <a:off x="11240" y="9038"/>
              <a:ext cx="3485" cy="1411"/>
            </a:xfrm>
            <a:prstGeom prst="rect">
              <a:avLst/>
            </a:prstGeom>
          </p:spPr>
        </p:pic>
      </p:grpSp>
      <p:sp>
        <p:nvSpPr>
          <p:cNvPr id="13" name="Text Box 25">
            <a:extLst>
              <a:ext uri="{FF2B5EF4-FFF2-40B4-BE49-F238E27FC236}">
                <a16:creationId xmlns:a16="http://schemas.microsoft.com/office/drawing/2014/main" id="{8AD2C546-A2E8-A6FD-9CCF-7235F087987F}"/>
              </a:ext>
            </a:extLst>
          </p:cNvPr>
          <p:cNvSpPr txBox="1"/>
          <p:nvPr/>
        </p:nvSpPr>
        <p:spPr>
          <a:xfrm>
            <a:off x="4067894" y="2264167"/>
            <a:ext cx="388430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iCiel Cadena" panose="02000503000000020004" charset="0"/>
                <a:cs typeface="iCiel Cadena" panose="02000503000000020004" charset="0"/>
              </a:rPr>
              <a:t>Khám</a:t>
            </a:r>
            <a:r>
              <a:rPr lang="en-US" sz="4000" dirty="0">
                <a:solidFill>
                  <a:srgbClr val="FF0000"/>
                </a:solidFill>
                <a:latin typeface="iCiel Cadena" panose="02000503000000020004" charset="0"/>
                <a:cs typeface="iCiel Cadena" panose="02000503000000020004" charset="0"/>
              </a:rPr>
              <a:t> </a:t>
            </a:r>
            <a:r>
              <a:rPr lang="en-US" sz="4000" dirty="0" err="1">
                <a:solidFill>
                  <a:srgbClr val="FF0000"/>
                </a:solidFill>
                <a:latin typeface="iCiel Cadena" panose="02000503000000020004" charset="0"/>
                <a:cs typeface="iCiel Cadena" panose="02000503000000020004" charset="0"/>
              </a:rPr>
              <a:t>phá</a:t>
            </a:r>
            <a:r>
              <a:rPr lang="en-US" sz="4000" dirty="0">
                <a:solidFill>
                  <a:srgbClr val="FF0000"/>
                </a:solidFill>
                <a:latin typeface="iCiel Cadena" panose="02000503000000020004" charset="0"/>
                <a:cs typeface="iCiel Cadena" panose="02000503000000020004" charset="0"/>
              </a:rPr>
              <a:t> </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Sao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Thiên</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Vương</a:t>
            </a:r>
            <a:endPar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nvGrpSpPr>
          <p:cNvPr id="14" name="Group 13">
            <a:extLst>
              <a:ext uri="{FF2B5EF4-FFF2-40B4-BE49-F238E27FC236}">
                <a16:creationId xmlns:a16="http://schemas.microsoft.com/office/drawing/2014/main" id="{B4FDBEF9-7813-D9E6-BAD1-3BB497B88FFE}"/>
              </a:ext>
            </a:extLst>
          </p:cNvPr>
          <p:cNvGrpSpPr/>
          <p:nvPr/>
        </p:nvGrpSpPr>
        <p:grpSpPr>
          <a:xfrm>
            <a:off x="2568539" y="4793661"/>
            <a:ext cx="8979613" cy="1668888"/>
            <a:chOff x="6856" y="7538"/>
            <a:chExt cx="24894" cy="7481"/>
          </a:xfrm>
          <a:solidFill>
            <a:srgbClr val="FFE6E8"/>
          </a:solidFill>
        </p:grpSpPr>
        <p:sp>
          <p:nvSpPr>
            <p:cNvPr id="15" name="Rounded Rectangular Callout 2">
              <a:extLst>
                <a:ext uri="{FF2B5EF4-FFF2-40B4-BE49-F238E27FC236}">
                  <a16:creationId xmlns:a16="http://schemas.microsoft.com/office/drawing/2014/main" id="{C521C366-3A6C-3911-D7D2-480F1BB38A11}"/>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Box 27">
              <a:extLst>
                <a:ext uri="{FF2B5EF4-FFF2-40B4-BE49-F238E27FC236}">
                  <a16:creationId xmlns:a16="http://schemas.microsoft.com/office/drawing/2014/main" id="{8508D70B-382A-A45E-256A-53F4C27DA2A4}"/>
                </a:ext>
              </a:extLst>
            </p:cNvPr>
            <p:cNvSpPr txBox="1"/>
            <p:nvPr/>
          </p:nvSpPr>
          <p:spPr>
            <a:xfrm>
              <a:off x="7286" y="7815"/>
              <a:ext cx="23695"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libri" panose="020F0502020204030204" charset="0"/>
                  <a:cs typeface="Calibri" panose="020F0502020204030204" charset="0"/>
                </a:rPr>
                <a:t>Thử</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thách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cuối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cùng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trong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ngày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hôm</a:t>
              </a:r>
              <a:r>
                <a:rPr lang="en-US" sz="3600" b="1" dirty="0">
                  <a:solidFill>
                    <a:prstClr val="black"/>
                  </a:solidFill>
                  <a:latin typeface="Calibri" panose="020F0502020204030204" charset="0"/>
                  <a:cs typeface="Calibri" panose="020F0502020204030204" charset="0"/>
                </a:rPr>
                <a:t> nay </a:t>
              </a:r>
              <a:r>
                <a:rPr lang="en-US" sz="3600" b="1" dirty="0" err="1">
                  <a:solidFill>
                    <a:prstClr val="black"/>
                  </a:solidFill>
                  <a:latin typeface="Calibri" panose="020F0502020204030204" charset="0"/>
                  <a:cs typeface="Calibri" panose="020F0502020204030204" charset="0"/>
                </a:rPr>
                <a:t>là</a:t>
              </a:r>
              <a:r>
                <a:rPr lang="en-US" sz="3600" b="1" dirty="0">
                  <a:solidFill>
                    <a:prstClr val="black"/>
                  </a:solidFill>
                  <a:latin typeface="Calibri" panose="020F0502020204030204" charset="0"/>
                  <a:cs typeface="Calibri" panose="020F0502020204030204" charset="0"/>
                </a:rPr>
                <a:t> BT3, </a:t>
              </a:r>
              <a:r>
                <a:rPr lang="en-US" sz="3600" b="1" dirty="0" err="1">
                  <a:solidFill>
                    <a:prstClr val="black"/>
                  </a:solidFill>
                  <a:latin typeface="Calibri" panose="020F0502020204030204" charset="0"/>
                  <a:cs typeface="Calibri" panose="020F0502020204030204" charset="0"/>
                </a:rPr>
                <a:t>hãy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cùng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giải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bài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tập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này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nhé</a:t>
              </a:r>
              <a:r>
                <a:rPr lang="en-US" sz="3600" b="1" dirty="0">
                  <a:solidFill>
                    <a:prstClr val="black"/>
                  </a:solidFill>
                  <a:latin typeface="Calibri" panose="020F0502020204030204"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4013201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14024" y="913073"/>
            <a:ext cx="11252200" cy="1272540"/>
            <a:chOff x="191" y="680"/>
            <a:chExt cx="17720" cy="2004"/>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6569" cy="1890"/>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Mỗi chữ số được gạch chân dưới đây thuộc hàng nào, lớp nào?</a:t>
              </a: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3</a:t>
                </a:r>
              </a:p>
            </p:txBody>
          </p:sp>
        </p:grpSp>
      </p:grpSp>
      <p:pic>
        <p:nvPicPr>
          <p:cNvPr id="6" name="Picture 5">
            <a:extLst>
              <a:ext uri="{FF2B5EF4-FFF2-40B4-BE49-F238E27FC236}">
                <a16:creationId xmlns:a16="http://schemas.microsoft.com/office/drawing/2014/main" id="{17DB7590-ABB0-3031-975F-A9B7FE0DFD06}"/>
              </a:ext>
            </a:extLst>
          </p:cNvPr>
          <p:cNvPicPr>
            <a:picLocks noChangeAspect="1"/>
          </p:cNvPicPr>
          <p:nvPr/>
        </p:nvPicPr>
        <p:blipFill>
          <a:blip r:embed="rId5"/>
          <a:stretch>
            <a:fillRect/>
          </a:stretch>
        </p:blipFill>
        <p:spPr>
          <a:xfrm>
            <a:off x="750012" y="2895323"/>
            <a:ext cx="10631773" cy="757568"/>
          </a:xfrm>
          <a:prstGeom prst="rect">
            <a:avLst/>
          </a:prstGeom>
        </p:spPr>
      </p:pic>
    </p:spTree>
    <p:extLst>
      <p:ext uri="{BB962C8B-B14F-4D97-AF65-F5344CB8AC3E}">
        <p14:creationId xmlns:p14="http://schemas.microsoft.com/office/powerpoint/2010/main" val="1864224890"/>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8" name="Picture 7">
            <a:extLst>
              <a:ext uri="{FF2B5EF4-FFF2-40B4-BE49-F238E27FC236}">
                <a16:creationId xmlns:a16="http://schemas.microsoft.com/office/drawing/2014/main" id="{F099C5F3-63E3-5468-BD92-BFCD5E59372F}"/>
              </a:ext>
            </a:extLst>
          </p:cNvPr>
          <p:cNvPicPr>
            <a:picLocks noChangeAspect="1"/>
          </p:cNvPicPr>
          <p:nvPr/>
        </p:nvPicPr>
        <p:blipFill>
          <a:blip r:embed="rId6"/>
          <a:stretch>
            <a:fillRect/>
          </a:stretch>
        </p:blipFill>
        <p:spPr>
          <a:xfrm>
            <a:off x="839806" y="1205661"/>
            <a:ext cx="2457450" cy="809625"/>
          </a:xfrm>
          <a:prstGeom prst="rect">
            <a:avLst/>
          </a:prstGeom>
        </p:spPr>
      </p:pic>
      <p:sp>
        <p:nvSpPr>
          <p:cNvPr id="11" name="TextBox 10">
            <a:extLst>
              <a:ext uri="{FF2B5EF4-FFF2-40B4-BE49-F238E27FC236}">
                <a16:creationId xmlns:a16="http://schemas.microsoft.com/office/drawing/2014/main" id="{31572560-0108-A981-3AAD-C257AED4EACE}"/>
              </a:ext>
            </a:extLst>
          </p:cNvPr>
          <p:cNvSpPr txBox="1"/>
          <p:nvPr/>
        </p:nvSpPr>
        <p:spPr>
          <a:xfrm>
            <a:off x="3544584" y="976045"/>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8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63 782 910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nghìn</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nghìn</a:t>
            </a:r>
            <a:endParaRPr lang="en-US" sz="3600" b="1" dirty="0">
              <a:solidFill>
                <a:srgbClr val="FF0000"/>
              </a:solidFill>
            </a:endParaRPr>
          </a:p>
        </p:txBody>
      </p:sp>
      <p:pic>
        <p:nvPicPr>
          <p:cNvPr id="13" name="Picture 12">
            <a:extLst>
              <a:ext uri="{FF2B5EF4-FFF2-40B4-BE49-F238E27FC236}">
                <a16:creationId xmlns:a16="http://schemas.microsoft.com/office/drawing/2014/main" id="{320B781D-3937-40CD-DD78-00922CF3E824}"/>
              </a:ext>
            </a:extLst>
          </p:cNvPr>
          <p:cNvPicPr>
            <a:picLocks noChangeAspect="1"/>
          </p:cNvPicPr>
          <p:nvPr/>
        </p:nvPicPr>
        <p:blipFill>
          <a:blip r:embed="rId7"/>
          <a:stretch>
            <a:fillRect/>
          </a:stretch>
        </p:blipFill>
        <p:spPr>
          <a:xfrm>
            <a:off x="750066" y="2606961"/>
            <a:ext cx="2657475" cy="781050"/>
          </a:xfrm>
          <a:prstGeom prst="rect">
            <a:avLst/>
          </a:prstGeom>
        </p:spPr>
      </p:pic>
      <p:sp>
        <p:nvSpPr>
          <p:cNvPr id="14" name="TextBox 13">
            <a:extLst>
              <a:ext uri="{FF2B5EF4-FFF2-40B4-BE49-F238E27FC236}">
                <a16:creationId xmlns:a16="http://schemas.microsoft.com/office/drawing/2014/main" id="{FF5D38E0-8AC8-34C9-52A8-7C20928CC438}"/>
              </a:ext>
            </a:extLst>
          </p:cNvPr>
          <p:cNvSpPr txBox="1"/>
          <p:nvPr/>
        </p:nvSpPr>
        <p:spPr>
          <a:xfrm>
            <a:off x="3554858" y="2383604"/>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3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839 000 038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triệu</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triệu</a:t>
            </a:r>
            <a:endParaRPr lang="en-US" sz="3600" b="1" dirty="0">
              <a:solidFill>
                <a:srgbClr val="FF0000"/>
              </a:solidFill>
            </a:endParaRPr>
          </a:p>
        </p:txBody>
      </p:sp>
      <p:pic>
        <p:nvPicPr>
          <p:cNvPr id="16" name="Picture 15">
            <a:extLst>
              <a:ext uri="{FF2B5EF4-FFF2-40B4-BE49-F238E27FC236}">
                <a16:creationId xmlns:a16="http://schemas.microsoft.com/office/drawing/2014/main" id="{DBEF72E5-8FF9-66B6-EE92-C9D34F74187F}"/>
              </a:ext>
            </a:extLst>
          </p:cNvPr>
          <p:cNvPicPr>
            <a:picLocks noChangeAspect="1"/>
          </p:cNvPicPr>
          <p:nvPr/>
        </p:nvPicPr>
        <p:blipFill>
          <a:blip r:embed="rId8"/>
          <a:stretch>
            <a:fillRect/>
          </a:stretch>
        </p:blipFill>
        <p:spPr>
          <a:xfrm>
            <a:off x="1016500" y="3907016"/>
            <a:ext cx="2247900" cy="790575"/>
          </a:xfrm>
          <a:prstGeom prst="rect">
            <a:avLst/>
          </a:prstGeom>
        </p:spPr>
      </p:pic>
      <p:sp>
        <p:nvSpPr>
          <p:cNvPr id="17" name="TextBox 16">
            <a:extLst>
              <a:ext uri="{FF2B5EF4-FFF2-40B4-BE49-F238E27FC236}">
                <a16:creationId xmlns:a16="http://schemas.microsoft.com/office/drawing/2014/main" id="{CE633258-AB66-3B98-F014-FA9BAEEBFF2E}"/>
              </a:ext>
            </a:extLst>
          </p:cNvPr>
          <p:cNvSpPr txBox="1"/>
          <p:nvPr/>
        </p:nvSpPr>
        <p:spPr>
          <a:xfrm>
            <a:off x="3544584" y="375006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Chữ số 3 trong số 9 300 037 thuộc hàng chục, lớp đơn vị</a:t>
            </a:r>
            <a:endParaRPr lang="en-US" sz="3600" b="1" dirty="0">
              <a:solidFill>
                <a:srgbClr val="FF000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C447893C-6BC0-955C-0BC7-3F8BF1671C76}"/>
              </a:ext>
            </a:extLst>
          </p:cNvPr>
          <p:cNvPicPr>
            <a:picLocks noChangeAspect="1"/>
          </p:cNvPicPr>
          <p:nvPr/>
        </p:nvPicPr>
        <p:blipFill>
          <a:blip r:embed="rId9"/>
          <a:stretch>
            <a:fillRect/>
          </a:stretch>
        </p:blipFill>
        <p:spPr>
          <a:xfrm>
            <a:off x="857838" y="5204556"/>
            <a:ext cx="2524125" cy="866775"/>
          </a:xfrm>
          <a:prstGeom prst="rect">
            <a:avLst/>
          </a:prstGeom>
        </p:spPr>
      </p:pic>
      <p:sp>
        <p:nvSpPr>
          <p:cNvPr id="20" name="TextBox 19">
            <a:extLst>
              <a:ext uri="{FF2B5EF4-FFF2-40B4-BE49-F238E27FC236}">
                <a16:creationId xmlns:a16="http://schemas.microsoft.com/office/drawing/2014/main" id="{97EE9913-FAEE-3143-D5D3-EC15CF86069A}"/>
              </a:ext>
            </a:extLst>
          </p:cNvPr>
          <p:cNvSpPr txBox="1"/>
          <p:nvPr/>
        </p:nvSpPr>
        <p:spPr>
          <a:xfrm>
            <a:off x="3575407" y="503433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 Chữ số 2 trong số 239 111 003 thuộc hàng trăm triệu, lớp triệu.</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569227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down)">
                                      <p:cBhvr>
                                        <p:cTn id="42" dur="500"/>
                                        <p:tgtEl>
                                          <p:spTgt spid="20">
                                            <p:txEl>
                                              <p:pRg st="0" end="0"/>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2" name="Group 1">
            <a:extLst>
              <a:ext uri="{FF2B5EF4-FFF2-40B4-BE49-F238E27FC236}">
                <a16:creationId xmlns:a16="http://schemas.microsoft.com/office/drawing/2014/main" id="{62C9EA6F-FD9B-E093-71F0-209E0AE884E3}"/>
              </a:ext>
            </a:extLst>
          </p:cNvPr>
          <p:cNvGrpSpPr/>
          <p:nvPr/>
        </p:nvGrpSpPr>
        <p:grpSpPr>
          <a:xfrm rot="11258933">
            <a:off x="1809709" y="328645"/>
            <a:ext cx="11948592" cy="5580278"/>
            <a:chOff x="-2916" y="5691"/>
            <a:chExt cx="10464" cy="7930"/>
          </a:xfrm>
        </p:grpSpPr>
        <p:pic>
          <p:nvPicPr>
            <p:cNvPr id="3" name="图片 8" descr="图片包含 电视&#10;&#10;自动生成的说明">
              <a:extLst>
                <a:ext uri="{FF2B5EF4-FFF2-40B4-BE49-F238E27FC236}">
                  <a16:creationId xmlns:a16="http://schemas.microsoft.com/office/drawing/2014/main" id="{AAA54A1F-D97F-DA4E-4B9C-67488B2D29A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6" name="Text Box 24">
              <a:extLst>
                <a:ext uri="{FF2B5EF4-FFF2-40B4-BE49-F238E27FC236}">
                  <a16:creationId xmlns:a16="http://schemas.microsoft.com/office/drawing/2014/main" id="{E76A441E-99EE-CF4B-D81B-59CEED091CAB}"/>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Sao Thiên Vương là hành tinh đầu tiên trong Hệ Mặt trời được phát hiện chỉ bằng kính thiên văn. Nhà thiên văn học người Đức William Herschel là người đã phát hiện ra hành tinh này vào năm 1781.</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2813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72E80-ED8D-6F36-1514-AE13C7F6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5DF6A707-5D11-FE9B-E844-DF4EE36A4B29}"/>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372B42FE-6C42-B232-CECE-1BC9E2E4FC90}"/>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71F124CD-2B67-ADBF-56B2-590F16D3BF44}"/>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93A1894C-9A26-BFAD-D6EC-C73DCCBCD6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B5E51D58-8A41-C08A-784B-B2F3BA484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A62E4571-9998-43A1-2875-67B5B5A96472}"/>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1" name="Picture 20">
            <a:hlinkClick r:id="" action="ppaction://hlinkshowjump?jump=endshow"/>
            <a:extLst>
              <a:ext uri="{FF2B5EF4-FFF2-40B4-BE49-F238E27FC236}">
                <a16:creationId xmlns:a16="http://schemas.microsoft.com/office/drawing/2014/main" id="{22C2B6C4-66EB-81F7-DDB0-3E36A8ADC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DFD4AB55-7377-B03D-00FA-441C541D2272}"/>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46B5124-91E5-6B47-5AB0-22707C90D4BC}"/>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CAE27D4B-CF51-639E-396D-A0A783BD2AA3}"/>
              </a:ext>
            </a:extLst>
          </p:cNvPr>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162501AA-1A6D-0565-DF01-66E0492CA1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a:extLst>
              <a:ext uri="{FF2B5EF4-FFF2-40B4-BE49-F238E27FC236}">
                <a16:creationId xmlns:a16="http://schemas.microsoft.com/office/drawing/2014/main" id="{49F36230-8A83-6CB9-7758-A0899433A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a:extLst>
              <a:ext uri="{FF2B5EF4-FFF2-40B4-BE49-F238E27FC236}">
                <a16:creationId xmlns:a16="http://schemas.microsoft.com/office/drawing/2014/main" id="{D386F0D3-5127-27D4-316C-76E004FF1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8CEE82CF-28B6-4617-1E1D-6C632D14E834}"/>
              </a:ext>
            </a:extLst>
          </p:cNvPr>
          <p:cNvSpPr txBox="1"/>
          <p:nvPr/>
        </p:nvSpPr>
        <p:spPr>
          <a:xfrm>
            <a:off x="4304872" y="4017195"/>
            <a:ext cx="3369924" cy="1077218"/>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0C5D217B-9D61-85D9-D3FC-BA378E6BE3F9}"/>
              </a:ext>
            </a:extLst>
          </p:cNvPr>
          <p:cNvSpPr txBox="1"/>
          <p:nvPr/>
        </p:nvSpPr>
        <p:spPr>
          <a:xfrm>
            <a:off x="708916" y="3904181"/>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16582420-16E3-77BA-1012-063E882A25E0}"/>
              </a:ext>
            </a:extLst>
          </p:cNvPr>
          <p:cNvSpPr txBox="1"/>
          <p:nvPr/>
        </p:nvSpPr>
        <p:spPr>
          <a:xfrm>
            <a:off x="8465906" y="3832262"/>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22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7EF23E1-9D7A-557E-31B4-D4507E499387}"/>
              </a:ext>
            </a:extLst>
          </p:cNvPr>
          <p:cNvGrpSpPr/>
          <p:nvPr/>
        </p:nvGrpSpPr>
        <p:grpSpPr>
          <a:xfrm>
            <a:off x="2510565" y="2553559"/>
            <a:ext cx="6655476" cy="1031003"/>
            <a:chOff x="5266189" y="1443269"/>
            <a:chExt cx="6655476" cy="1031003"/>
          </a:xfrm>
        </p:grpSpPr>
        <p:sp>
          <p:nvSpPr>
            <p:cNvPr id="4" name="TextBox 47">
              <a:extLst>
                <a:ext uri="{FF2B5EF4-FFF2-40B4-BE49-F238E27FC236}">
                  <a16:creationId xmlns:a16="http://schemas.microsoft.com/office/drawing/2014/main" id="{D52283F1-DBF5-17AB-644B-D01E178BAEEA}"/>
                </a:ext>
              </a:extLst>
            </p:cNvPr>
            <p:cNvSpPr txBox="1"/>
            <p:nvPr/>
          </p:nvSpPr>
          <p:spPr>
            <a:xfrm>
              <a:off x="6402804" y="1586382"/>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6" name="Hình ảnh 32" descr="Ảnh có chứa văn bản&#10;&#10;Mô tả được tạo tự động">
              <a:extLst>
                <a:ext uri="{FF2B5EF4-FFF2-40B4-BE49-F238E27FC236}">
                  <a16:creationId xmlns:a16="http://schemas.microsoft.com/office/drawing/2014/main" id="{0DF0F045-FDD4-AC45-7B87-003DCC910F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66189" y="1443269"/>
              <a:ext cx="1136648" cy="1031003"/>
            </a:xfrm>
            <a:prstGeom prst="rect">
              <a:avLst/>
            </a:prstGeom>
          </p:spPr>
        </p:pic>
      </p:grpSp>
      <p:grpSp>
        <p:nvGrpSpPr>
          <p:cNvPr id="8" name="Group 7">
            <a:extLst>
              <a:ext uri="{FF2B5EF4-FFF2-40B4-BE49-F238E27FC236}">
                <a16:creationId xmlns:a16="http://schemas.microsoft.com/office/drawing/2014/main" id="{AE5DA3E1-612A-2457-6CA7-4964C05D3901}"/>
              </a:ext>
            </a:extLst>
          </p:cNvPr>
          <p:cNvGrpSpPr/>
          <p:nvPr/>
        </p:nvGrpSpPr>
        <p:grpSpPr>
          <a:xfrm>
            <a:off x="2518681" y="3714001"/>
            <a:ext cx="6613984" cy="1058675"/>
            <a:chOff x="5274305" y="2603711"/>
            <a:chExt cx="6613984" cy="1058675"/>
          </a:xfrm>
        </p:grpSpPr>
        <p:sp>
          <p:nvSpPr>
            <p:cNvPr id="9" name="TextBox 47">
              <a:extLst>
                <a:ext uri="{FF2B5EF4-FFF2-40B4-BE49-F238E27FC236}">
                  <a16:creationId xmlns:a16="http://schemas.microsoft.com/office/drawing/2014/main" id="{E4999395-D45F-7012-87FC-85AF9A3449F7}"/>
                </a:ext>
              </a:extLst>
            </p:cNvPr>
            <p:cNvSpPr txBox="1"/>
            <p:nvPr/>
          </p:nvSpPr>
          <p:spPr>
            <a:xfrm>
              <a:off x="6369428" y="288024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10" name="Hình ảnh 32" descr="Ảnh có chứa văn bản&#10;&#10;Mô tả được tạo tự động">
              <a:extLst>
                <a:ext uri="{FF2B5EF4-FFF2-40B4-BE49-F238E27FC236}">
                  <a16:creationId xmlns:a16="http://schemas.microsoft.com/office/drawing/2014/main" id="{9ED0954A-DC95-9851-2ACC-37FEC42EC0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74305" y="2603711"/>
              <a:ext cx="1136648" cy="1031003"/>
            </a:xfrm>
            <a:prstGeom prst="rect">
              <a:avLst/>
            </a:prstGeom>
          </p:spPr>
        </p:pic>
      </p:grpSp>
      <p:grpSp>
        <p:nvGrpSpPr>
          <p:cNvPr id="11" name="Group 10">
            <a:extLst>
              <a:ext uri="{FF2B5EF4-FFF2-40B4-BE49-F238E27FC236}">
                <a16:creationId xmlns:a16="http://schemas.microsoft.com/office/drawing/2014/main" id="{A1465E04-E72B-B283-BBDF-211136E19B63}"/>
              </a:ext>
            </a:extLst>
          </p:cNvPr>
          <p:cNvGrpSpPr/>
          <p:nvPr/>
        </p:nvGrpSpPr>
        <p:grpSpPr>
          <a:xfrm>
            <a:off x="2518681" y="5065191"/>
            <a:ext cx="6613984" cy="1031003"/>
            <a:chOff x="5274305" y="3954901"/>
            <a:chExt cx="6613984" cy="1031003"/>
          </a:xfrm>
        </p:grpSpPr>
        <p:sp>
          <p:nvSpPr>
            <p:cNvPr id="12" name="TextBox 47">
              <a:extLst>
                <a:ext uri="{FF2B5EF4-FFF2-40B4-BE49-F238E27FC236}">
                  <a16:creationId xmlns:a16="http://schemas.microsoft.com/office/drawing/2014/main" id="{0C02F269-A158-C6D7-D9AA-EAB842886355}"/>
                </a:ext>
              </a:extLst>
            </p:cNvPr>
            <p:cNvSpPr txBox="1"/>
            <p:nvPr/>
          </p:nvSpPr>
          <p:spPr>
            <a:xfrm>
              <a:off x="6369428" y="4122847"/>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13" name="Hình ảnh 32" descr="Ảnh có chứa văn bản&#10;&#10;Mô tả được tạo tự động">
              <a:extLst>
                <a:ext uri="{FF2B5EF4-FFF2-40B4-BE49-F238E27FC236}">
                  <a16:creationId xmlns:a16="http://schemas.microsoft.com/office/drawing/2014/main" id="{A2CE064E-630F-4ECB-676D-EAC2EBA122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74305" y="3954901"/>
              <a:ext cx="1136648" cy="1031003"/>
            </a:xfrm>
            <a:prstGeom prst="rect">
              <a:avLst/>
            </a:prstGeom>
          </p:spPr>
        </p:pic>
      </p:grpSp>
      <p:pic>
        <p:nvPicPr>
          <p:cNvPr id="14" name="Picture 13">
            <a:extLst>
              <a:ext uri="{FF2B5EF4-FFF2-40B4-BE49-F238E27FC236}">
                <a16:creationId xmlns:a16="http://schemas.microsoft.com/office/drawing/2014/main" id="{BF01CBDA-031B-967D-E179-6399B7FEC06D}"/>
              </a:ext>
            </a:extLst>
          </p:cNvPr>
          <p:cNvPicPr>
            <a:picLocks noChangeAspect="1"/>
          </p:cNvPicPr>
          <p:nvPr/>
        </p:nvPicPr>
        <p:blipFill>
          <a:blip r:embed="rId5"/>
          <a:stretch>
            <a:fillRect/>
          </a:stretch>
        </p:blipFill>
        <p:spPr>
          <a:xfrm>
            <a:off x="3051164" y="680724"/>
            <a:ext cx="6285521" cy="1938696"/>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5" name="图片 14" descr="a6a6d201e3a52359e6f7f4c39de68391"/>
          <p:cNvPicPr>
            <a:picLocks noChangeAspect="1"/>
          </p:cNvPicPr>
          <p:nvPr/>
        </p:nvPicPr>
        <p:blipFill>
          <a:blip r:embed="rId4"/>
          <a:stretch>
            <a:fillRect/>
          </a:stretch>
        </p:blipFill>
        <p:spPr>
          <a:xfrm>
            <a:off x="1545590" y="-344805"/>
            <a:ext cx="10834770" cy="7316470"/>
          </a:xfrm>
          <a:prstGeom prst="rect">
            <a:avLst/>
          </a:prstGeom>
        </p:spPr>
      </p:pic>
      <p:pic>
        <p:nvPicPr>
          <p:cNvPr id="2" name="图片 6" descr="undefined (16)">
            <a:extLst>
              <a:ext uri="{FF2B5EF4-FFF2-40B4-BE49-F238E27FC236}">
                <a16:creationId xmlns:a16="http://schemas.microsoft.com/office/drawing/2014/main" id="{1B7E914E-F0DE-18AF-A276-C8A007C4595F}"/>
              </a:ext>
            </a:extLst>
          </p:cNvPr>
          <p:cNvPicPr>
            <a:picLocks noChangeAspect="1"/>
          </p:cNvPicPr>
          <p:nvPr/>
        </p:nvPicPr>
        <p:blipFill>
          <a:blip r:embed="rId5"/>
          <a:stretch>
            <a:fillRect/>
          </a:stretch>
        </p:blipFill>
        <p:spPr>
          <a:xfrm>
            <a:off x="-81280" y="3660915"/>
            <a:ext cx="5516309" cy="3225660"/>
          </a:xfrm>
          <a:prstGeom prst="rect">
            <a:avLst/>
          </a:prstGeom>
        </p:spPr>
      </p:pic>
      <p:pic>
        <p:nvPicPr>
          <p:cNvPr id="3" name="Picture 2" descr="Picture1">
            <a:extLst>
              <a:ext uri="{FF2B5EF4-FFF2-40B4-BE49-F238E27FC236}">
                <a16:creationId xmlns:a16="http://schemas.microsoft.com/office/drawing/2014/main" id="{75D30279-F47F-9329-A4F9-DFE822BC5F6D}"/>
              </a:ext>
            </a:extLst>
          </p:cNvPr>
          <p:cNvPicPr>
            <a:picLocks noChangeAspect="1"/>
          </p:cNvPicPr>
          <p:nvPr/>
        </p:nvPicPr>
        <p:blipFill>
          <a:blip r:embed="rId6"/>
          <a:stretch>
            <a:fillRect/>
          </a:stretch>
        </p:blipFill>
        <p:spPr>
          <a:xfrm>
            <a:off x="4274585" y="2207195"/>
            <a:ext cx="4968240" cy="2750185"/>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2" name="Picture 1">
            <a:extLst>
              <a:ext uri="{FF2B5EF4-FFF2-40B4-BE49-F238E27FC236}">
                <a16:creationId xmlns:a16="http://schemas.microsoft.com/office/drawing/2014/main" id="{CE74AF78-AF7C-CE22-8214-3645664CBFAC}"/>
              </a:ext>
            </a:extLst>
          </p:cNvPr>
          <p:cNvPicPr>
            <a:picLocks noChangeAspect="1"/>
          </p:cNvPicPr>
          <p:nvPr/>
        </p:nvPicPr>
        <p:blipFill>
          <a:blip r:embed="rId7"/>
          <a:stretch>
            <a:fillRect/>
          </a:stretch>
        </p:blipFill>
        <p:spPr>
          <a:xfrm>
            <a:off x="663606"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159B99-8172-5D5E-1545-5CB8DB6C5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6">
            <a:extLst>
              <a:ext uri="{FF2B5EF4-FFF2-40B4-BE49-F238E27FC236}">
                <a16:creationId xmlns:a16="http://schemas.microsoft.com/office/drawing/2014/main" id="{A071CD5A-AA6F-9C0B-DFFE-BADA388ECA82}"/>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9" name="组合 3">
            <a:extLst>
              <a:ext uri="{FF2B5EF4-FFF2-40B4-BE49-F238E27FC236}">
                <a16:creationId xmlns:a16="http://schemas.microsoft.com/office/drawing/2014/main" id="{84427422-E64A-6370-BD88-8108B63C74EC}"/>
              </a:ext>
            </a:extLst>
          </p:cNvPr>
          <p:cNvGrpSpPr/>
          <p:nvPr/>
        </p:nvGrpSpPr>
        <p:grpSpPr>
          <a:xfrm>
            <a:off x="0" y="4531757"/>
            <a:ext cx="12191999" cy="2326243"/>
            <a:chOff x="1" y="4546271"/>
            <a:chExt cx="12191999" cy="2326243"/>
          </a:xfrm>
        </p:grpSpPr>
        <p:sp>
          <p:nvSpPr>
            <p:cNvPr id="13" name="任意多边形 4">
              <a:extLst>
                <a:ext uri="{FF2B5EF4-FFF2-40B4-BE49-F238E27FC236}">
                  <a16:creationId xmlns:a16="http://schemas.microsoft.com/office/drawing/2014/main" id="{C8E68CA2-8EE7-EF49-982E-5E4301316E39}"/>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18" name="任意多边形 5">
              <a:extLst>
                <a:ext uri="{FF2B5EF4-FFF2-40B4-BE49-F238E27FC236}">
                  <a16:creationId xmlns:a16="http://schemas.microsoft.com/office/drawing/2014/main" id="{8D9A0697-FEAF-E05C-5958-A7FD8A19B1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19" name="next">
            <a:hlinkClick r:id="rId7" action="ppaction://hlinksldjump"/>
            <a:extLst>
              <a:ext uri="{FF2B5EF4-FFF2-40B4-BE49-F238E27FC236}">
                <a16:creationId xmlns:a16="http://schemas.microsoft.com/office/drawing/2014/main" id="{EEF7E0F0-CB1C-F9A8-1E63-C23E71AAB5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20" name="Cloud 19">
            <a:extLst>
              <a:ext uri="{FF2B5EF4-FFF2-40B4-BE49-F238E27FC236}">
                <a16:creationId xmlns:a16="http://schemas.microsoft.com/office/drawing/2014/main" id="{F1AB6BB2-28DC-1CD4-BFD1-85AECD38CCEF}"/>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0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70387E12-ECD6-217A-343C-1D739938537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B96AA0C1-57F8-7F9E-C6C6-A51931EDC929}"/>
              </a:ext>
            </a:extLst>
          </p:cNvPr>
          <p:cNvSpPr/>
          <p:nvPr/>
        </p:nvSpPr>
        <p:spPr>
          <a:xfrm>
            <a:off x="4373993"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3" name="Rectangle 22">
            <a:extLst>
              <a:ext uri="{FF2B5EF4-FFF2-40B4-BE49-F238E27FC236}">
                <a16:creationId xmlns:a16="http://schemas.microsoft.com/office/drawing/2014/main" id="{1E53E177-6D65-15F9-CCD7-020B7EA2B552}"/>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2BDE352E-DFBC-DC1C-D669-495742C6D3F5}"/>
              </a:ext>
            </a:extLst>
          </p:cNvPr>
          <p:cNvSpPr/>
          <p:nvPr/>
        </p:nvSpPr>
        <p:spPr>
          <a:xfrm>
            <a:off x="610926"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5" name="dung">
            <a:extLst>
              <a:ext uri="{FF2B5EF4-FFF2-40B4-BE49-F238E27FC236}">
                <a16:creationId xmlns:a16="http://schemas.microsoft.com/office/drawing/2014/main" id="{38FA46D6-96B0-1CBB-6A64-ABD8C2F5E7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6333" y="5247992"/>
            <a:ext cx="854803" cy="854803"/>
          </a:xfrm>
          <a:prstGeom prst="ellipse">
            <a:avLst/>
          </a:prstGeom>
        </p:spPr>
      </p:pic>
      <p:pic>
        <p:nvPicPr>
          <p:cNvPr id="26" name="sai2">
            <a:extLst>
              <a:ext uri="{FF2B5EF4-FFF2-40B4-BE49-F238E27FC236}">
                <a16:creationId xmlns:a16="http://schemas.microsoft.com/office/drawing/2014/main" id="{151A7403-9AD2-3643-E00C-67EF8789BA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27" name="sai1">
            <a:extLst>
              <a:ext uri="{FF2B5EF4-FFF2-40B4-BE49-F238E27FC236}">
                <a16:creationId xmlns:a16="http://schemas.microsoft.com/office/drawing/2014/main" id="{859AC2EB-C5AC-C9AB-FF07-2F4A7CBA15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69981" y="5251823"/>
            <a:ext cx="837291" cy="847141"/>
          </a:xfrm>
          <a:prstGeom prst="ellipse">
            <a:avLst/>
          </a:prstGeom>
        </p:spPr>
      </p:pic>
      <p:sp>
        <p:nvSpPr>
          <p:cNvPr id="28" name="TextBox 27">
            <a:extLst>
              <a:ext uri="{FF2B5EF4-FFF2-40B4-BE49-F238E27FC236}">
                <a16:creationId xmlns:a16="http://schemas.microsoft.com/office/drawing/2014/main" id="{F86D6319-BEE2-CD5C-7F60-7EBCC177A62F}"/>
              </a:ext>
            </a:extLst>
          </p:cNvPr>
          <p:cNvSpPr txBox="1"/>
          <p:nvPr/>
        </p:nvSpPr>
        <p:spPr>
          <a:xfrm>
            <a:off x="811658" y="4006921"/>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819 055</a:t>
            </a:r>
          </a:p>
        </p:txBody>
      </p:sp>
      <p:sp>
        <p:nvSpPr>
          <p:cNvPr id="29" name="TextBox 28">
            <a:extLst>
              <a:ext uri="{FF2B5EF4-FFF2-40B4-BE49-F238E27FC236}">
                <a16:creationId xmlns:a16="http://schemas.microsoft.com/office/drawing/2014/main" id="{D14DC65B-A538-77EB-C0F4-EDEDB920DA44}"/>
              </a:ext>
            </a:extLst>
          </p:cNvPr>
          <p:cNvSpPr txBox="1"/>
          <p:nvPr/>
        </p:nvSpPr>
        <p:spPr>
          <a:xfrm>
            <a:off x="4417888" y="4119937"/>
            <a:ext cx="31849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700 198</a:t>
            </a:r>
          </a:p>
        </p:txBody>
      </p:sp>
      <p:sp>
        <p:nvSpPr>
          <p:cNvPr id="35" name="TextBox 34">
            <a:extLst>
              <a:ext uri="{FF2B5EF4-FFF2-40B4-BE49-F238E27FC236}">
                <a16:creationId xmlns:a16="http://schemas.microsoft.com/office/drawing/2014/main" id="{D44DBBEE-D343-42DF-982A-C435C2CD6ABF}"/>
              </a:ext>
            </a:extLst>
          </p:cNvPr>
          <p:cNvSpPr txBox="1"/>
          <p:nvPr/>
        </p:nvSpPr>
        <p:spPr>
          <a:xfrm>
            <a:off x="8476180" y="4048019"/>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cs typeface="Calibri" panose="020F0502020204030204" pitchFamily="34" charset="0"/>
              </a:rPr>
              <a:t>340 155</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 name="TextBox 35">
            <a:extLst>
              <a:ext uri="{FF2B5EF4-FFF2-40B4-BE49-F238E27FC236}">
                <a16:creationId xmlns:a16="http://schemas.microsoft.com/office/drawing/2014/main" id="{9AB07F7B-4266-80F3-55D2-14B779B192A7}"/>
              </a:ext>
            </a:extLst>
          </p:cNvPr>
          <p:cNvSpPr txBox="1"/>
          <p:nvPr/>
        </p:nvSpPr>
        <p:spPr>
          <a:xfrm>
            <a:off x="0" y="161925"/>
            <a:ext cx="5181600" cy="461665"/>
          </a:xfrm>
          <a:prstGeom prst="rect">
            <a:avLst/>
          </a:prstGeom>
          <a:noFill/>
        </p:spPr>
        <p:txBody>
          <a:bodyPr wrap="square" rtlCol="0">
            <a:spAutoFit/>
          </a:bodyPr>
          <a:lstStyle/>
          <a:p>
            <a:r>
              <a:rPr lang="en-US" sz="2400" dirty="0" err="1">
                <a:solidFill>
                  <a:schemeClr val="bg1"/>
                </a:solidFill>
                <a:latin typeface="Pattaya" panose="00000500000000000000" pitchFamily="2" charset="-34"/>
                <a:cs typeface="Pattaya" panose="00000500000000000000" pitchFamily="2" charset="-34"/>
              </a:rPr>
              <a:t>Hương</a:t>
            </a:r>
            <a:r>
              <a:rPr lang="en-US" sz="2400" dirty="0">
                <a:solidFill>
                  <a:schemeClr val="bg1"/>
                </a:solidFill>
                <a:latin typeface="Pattaya" panose="00000500000000000000" pitchFamily="2" charset="-34"/>
                <a:cs typeface="Pattaya" panose="00000500000000000000" pitchFamily="2" charset="-34"/>
              </a:rPr>
              <a:t> </a:t>
            </a:r>
            <a:r>
              <a:rPr lang="en-US" sz="2400" dirty="0" err="1">
                <a:solidFill>
                  <a:schemeClr val="bg1"/>
                </a:solidFill>
                <a:latin typeface="Pattaya" panose="00000500000000000000" pitchFamily="2" charset="-34"/>
                <a:cs typeface="Pattaya" panose="00000500000000000000" pitchFamily="2" charset="-34"/>
              </a:rPr>
              <a:t>Thảo</a:t>
            </a:r>
            <a:r>
              <a:rPr lang="en-US" sz="2400" dirty="0">
                <a:solidFill>
                  <a:schemeClr val="bg1"/>
                </a:solidFill>
                <a:latin typeface="Pattaya" panose="00000500000000000000" pitchFamily="2" charset="-34"/>
                <a:cs typeface="Pattaya" panose="00000500000000000000" pitchFamily="2" charset="-34"/>
              </a:rPr>
              <a:t> – </a:t>
            </a:r>
            <a:r>
              <a:rPr lang="en-US" sz="2400" dirty="0" err="1">
                <a:solidFill>
                  <a:schemeClr val="bg1"/>
                </a:solidFill>
                <a:latin typeface="Pattaya" panose="00000500000000000000" pitchFamily="2" charset="-34"/>
                <a:cs typeface="Pattaya" panose="00000500000000000000" pitchFamily="2" charset="-34"/>
              </a:rPr>
              <a:t>Zalo</a:t>
            </a:r>
            <a:r>
              <a:rPr lang="en-US" sz="2400" dirty="0">
                <a:solidFill>
                  <a:schemeClr val="bg1"/>
                </a:solidFill>
                <a:latin typeface="Pattaya" panose="00000500000000000000" pitchFamily="2" charset="-34"/>
                <a:cs typeface="Pattaya" panose="00000500000000000000" pitchFamily="2" charset="-34"/>
              </a:rPr>
              <a:t> 0972.115.126</a:t>
            </a:r>
          </a:p>
        </p:txBody>
      </p:sp>
    </p:spTree>
    <p:extLst>
      <p:ext uri="{BB962C8B-B14F-4D97-AF65-F5344CB8AC3E}">
        <p14:creationId xmlns:p14="http://schemas.microsoft.com/office/powerpoint/2010/main" val="415075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3A8F47-96DA-45F8-DA33-FC22B5626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6FAD870A-38ED-57DC-2913-CA5D13A818C2}"/>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761580D2-57FE-EA27-5C5E-2ABC9F9C93B5}"/>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DD8DDA25-F7FC-F32E-3CAD-9EB4A78829E7}"/>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CAC9C7D6-644A-96FC-1DFD-CB39A03127B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1E82DBFE-9D90-84C9-848B-BAF912C6F0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57720F65-0C49-EDCA-B242-40FEEC1CEDAF}"/>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A113D3BF-0B0E-12D2-97B0-EADF93289C8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9EB6ED2E-94EC-BD89-AF77-C1425621059F}"/>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EDFB891-2B52-37F2-329A-DD2340B59E67}"/>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8338E597-6281-A376-41D6-72E26E1C2523}"/>
              </a:ext>
            </a:extLst>
          </p:cNvPr>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3C24B730-FEFB-E23B-FAD4-1C48BCD50B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a:extLst>
              <a:ext uri="{FF2B5EF4-FFF2-40B4-BE49-F238E27FC236}">
                <a16:creationId xmlns:a16="http://schemas.microsoft.com/office/drawing/2014/main" id="{39835CFE-D1A1-66F9-FA89-7D30E10D4D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a:extLst>
              <a:ext uri="{FF2B5EF4-FFF2-40B4-BE49-F238E27FC236}">
                <a16:creationId xmlns:a16="http://schemas.microsoft.com/office/drawing/2014/main" id="{CB69738E-E2E3-4511-B6CF-647E087A1E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5790CC06-ECAA-167C-8C89-E8847D4A375C}"/>
              </a:ext>
            </a:extLst>
          </p:cNvPr>
          <p:cNvSpPr txBox="1"/>
          <p:nvPr/>
        </p:nvSpPr>
        <p:spPr>
          <a:xfrm>
            <a:off x="4304872" y="4017195"/>
            <a:ext cx="336992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 name="TextBox 39">
            <a:extLst>
              <a:ext uri="{FF2B5EF4-FFF2-40B4-BE49-F238E27FC236}">
                <a16:creationId xmlns:a16="http://schemas.microsoft.com/office/drawing/2014/main" id="{559F225C-8C28-7C60-37AE-493B1987F357}"/>
              </a:ext>
            </a:extLst>
          </p:cNvPr>
          <p:cNvSpPr txBox="1"/>
          <p:nvPr/>
        </p:nvSpPr>
        <p:spPr>
          <a:xfrm>
            <a:off x="708916" y="3904181"/>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TextBox 40">
            <a:extLst>
              <a:ext uri="{FF2B5EF4-FFF2-40B4-BE49-F238E27FC236}">
                <a16:creationId xmlns:a16="http://schemas.microsoft.com/office/drawing/2014/main" id="{9600A912-F1E3-62DC-7C97-7921F3C75F3D}"/>
              </a:ext>
            </a:extLst>
          </p:cNvPr>
          <p:cNvSpPr txBox="1"/>
          <p:nvPr/>
        </p:nvSpPr>
        <p:spPr>
          <a:xfrm>
            <a:off x="8465906" y="3832262"/>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6263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72E80-ED8D-6F36-1514-AE13C7F6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5DF6A707-5D11-FE9B-E844-DF4EE36A4B29}"/>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372B42FE-6C42-B232-CECE-1BC9E2E4FC90}"/>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71F124CD-2B67-ADBF-56B2-590F16D3BF44}"/>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93A1894C-9A26-BFAD-D6EC-C73DCCBCD6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B5E51D58-8A41-C08A-784B-B2F3BA484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A62E4571-9998-43A1-2875-67B5B5A96472}"/>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5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nghìn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22C2B6C4-66EB-81F7-DDB0-3E36A8ADC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DFD4AB55-7377-B03D-00FA-441C541D2272}"/>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46B5124-91E5-6B47-5AB0-22707C90D4BC}"/>
              </a:ext>
            </a:extLst>
          </p:cNvPr>
          <p:cNvSpPr/>
          <p:nvPr/>
        </p:nvSpPr>
        <p:spPr>
          <a:xfrm>
            <a:off x="4664395" y="3669789"/>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CAE27D4B-CF51-639E-396D-A0A783BD2AA3}"/>
              </a:ext>
            </a:extLst>
          </p:cNvPr>
          <p:cNvSpPr/>
          <p:nvPr/>
        </p:nvSpPr>
        <p:spPr>
          <a:xfrm>
            <a:off x="8665866" y="3680062"/>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162501AA-1A6D-0565-DF01-66E0492CA1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41273" y="5258266"/>
            <a:ext cx="854803" cy="854803"/>
          </a:xfrm>
          <a:prstGeom prst="ellipse">
            <a:avLst/>
          </a:prstGeom>
        </p:spPr>
      </p:pic>
      <p:pic>
        <p:nvPicPr>
          <p:cNvPr id="37" name="sai2">
            <a:extLst>
              <a:ext uri="{FF2B5EF4-FFF2-40B4-BE49-F238E27FC236}">
                <a16:creationId xmlns:a16="http://schemas.microsoft.com/office/drawing/2014/main" id="{49F36230-8A83-6CB9-7758-A0899433A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63451" y="5251824"/>
            <a:ext cx="837291" cy="847141"/>
          </a:xfrm>
          <a:prstGeom prst="ellipse">
            <a:avLst/>
          </a:prstGeom>
        </p:spPr>
      </p:pic>
      <p:pic>
        <p:nvPicPr>
          <p:cNvPr id="38" name="sai1">
            <a:extLst>
              <a:ext uri="{FF2B5EF4-FFF2-40B4-BE49-F238E27FC236}">
                <a16:creationId xmlns:a16="http://schemas.microsoft.com/office/drawing/2014/main" id="{D386F0D3-5127-27D4-316C-76E004FF1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8CEE82CF-28B6-4617-1E1D-6C632D14E834}"/>
              </a:ext>
            </a:extLst>
          </p:cNvPr>
          <p:cNvSpPr txBox="1"/>
          <p:nvPr/>
        </p:nvSpPr>
        <p:spPr>
          <a:xfrm>
            <a:off x="8743308" y="4119936"/>
            <a:ext cx="33699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650 374</a:t>
            </a:r>
          </a:p>
        </p:txBody>
      </p:sp>
      <p:sp>
        <p:nvSpPr>
          <p:cNvPr id="40" name="TextBox 39">
            <a:extLst>
              <a:ext uri="{FF2B5EF4-FFF2-40B4-BE49-F238E27FC236}">
                <a16:creationId xmlns:a16="http://schemas.microsoft.com/office/drawing/2014/main" id="{0C5D217B-9D61-85D9-D3FC-BA378E6BE3F9}"/>
              </a:ext>
            </a:extLst>
          </p:cNvPr>
          <p:cNvSpPr txBox="1"/>
          <p:nvPr/>
        </p:nvSpPr>
        <p:spPr>
          <a:xfrm>
            <a:off x="708916" y="4099390"/>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374 950</a:t>
            </a:r>
          </a:p>
        </p:txBody>
      </p:sp>
      <p:sp>
        <p:nvSpPr>
          <p:cNvPr id="41" name="TextBox 40">
            <a:extLst>
              <a:ext uri="{FF2B5EF4-FFF2-40B4-BE49-F238E27FC236}">
                <a16:creationId xmlns:a16="http://schemas.microsoft.com/office/drawing/2014/main" id="{16582420-16E3-77BA-1012-063E882A25E0}"/>
              </a:ext>
            </a:extLst>
          </p:cNvPr>
          <p:cNvSpPr txBox="1"/>
          <p:nvPr/>
        </p:nvSpPr>
        <p:spPr>
          <a:xfrm>
            <a:off x="4900773" y="4109665"/>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208 495</a:t>
            </a:r>
          </a:p>
        </p:txBody>
      </p:sp>
    </p:spTree>
    <p:extLst>
      <p:ext uri="{BB962C8B-B14F-4D97-AF65-F5344CB8AC3E}">
        <p14:creationId xmlns:p14="http://schemas.microsoft.com/office/powerpoint/2010/main" val="173844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258b2ad2d693f5628e36517393941e13"/>
          <p:cNvPicPr>
            <a:picLocks noChangeAspect="1"/>
          </p:cNvPicPr>
          <p:nvPr/>
        </p:nvPicPr>
        <p:blipFill>
          <a:blip r:embed="rId4"/>
          <a:stretch>
            <a:fillRect/>
          </a:stretch>
        </p:blipFill>
        <p:spPr>
          <a:xfrm>
            <a:off x="1849348" y="42545"/>
            <a:ext cx="8537825" cy="6772910"/>
          </a:xfrm>
          <a:prstGeom prst="rect">
            <a:avLst/>
          </a:prstGeom>
        </p:spPr>
      </p:pic>
      <p:pic>
        <p:nvPicPr>
          <p:cNvPr id="4" name="图片 3" descr="undefined (17)"/>
          <p:cNvPicPr>
            <a:picLocks noChangeAspect="1"/>
          </p:cNvPicPr>
          <p:nvPr/>
        </p:nvPicPr>
        <p:blipFill>
          <a:blip r:embed="rId5"/>
          <a:srcRect r="53034" b="34472"/>
          <a:stretch>
            <a:fillRect/>
          </a:stretch>
        </p:blipFill>
        <p:spPr>
          <a:xfrm>
            <a:off x="90556" y="2622728"/>
            <a:ext cx="2974975" cy="4151630"/>
          </a:xfrm>
          <a:prstGeom prst="rect">
            <a:avLst/>
          </a:prstGeom>
        </p:spPr>
      </p:pic>
      <p:pic>
        <p:nvPicPr>
          <p:cNvPr id="5" name="图片 4" descr="undefined (17)"/>
          <p:cNvPicPr>
            <a:picLocks noChangeAspect="1"/>
          </p:cNvPicPr>
          <p:nvPr/>
        </p:nvPicPr>
        <p:blipFill>
          <a:blip r:embed="rId5"/>
          <a:srcRect r="53034" b="34472"/>
          <a:stretch>
            <a:fillRect/>
          </a:stretch>
        </p:blipFill>
        <p:spPr>
          <a:xfrm flipH="1">
            <a:off x="9451168" y="2706370"/>
            <a:ext cx="2974975" cy="4151630"/>
          </a:xfrm>
          <a:prstGeom prst="rect">
            <a:avLst/>
          </a:prstGeom>
        </p:spPr>
      </p:pic>
      <p:sp>
        <p:nvSpPr>
          <p:cNvPr id="3" name="矩形: 圆角 13">
            <a:extLst>
              <a:ext uri="{FF2B5EF4-FFF2-40B4-BE49-F238E27FC236}">
                <a16:creationId xmlns:a16="http://schemas.microsoft.com/office/drawing/2014/main" id="{EC16C234-63B6-424A-9836-B41FB19D2F6B}"/>
              </a:ext>
            </a:extLst>
          </p:cNvPr>
          <p:cNvSpPr/>
          <p:nvPr/>
        </p:nvSpPr>
        <p:spPr>
          <a:xfrm>
            <a:off x="2174233" y="1790044"/>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Thứ</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ngày</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tháng</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năm</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a:t>
            </a:r>
          </a:p>
        </p:txBody>
      </p:sp>
      <p:grpSp>
        <p:nvGrpSpPr>
          <p:cNvPr id="8" name="Group 7">
            <a:extLst>
              <a:ext uri="{FF2B5EF4-FFF2-40B4-BE49-F238E27FC236}">
                <a16:creationId xmlns:a16="http://schemas.microsoft.com/office/drawing/2014/main" id="{5E146129-8F13-D93E-F756-73A6E37F7615}"/>
              </a:ext>
            </a:extLst>
          </p:cNvPr>
          <p:cNvGrpSpPr/>
          <p:nvPr/>
        </p:nvGrpSpPr>
        <p:grpSpPr>
          <a:xfrm>
            <a:off x="4927593" y="2486004"/>
            <a:ext cx="1942465" cy="1042670"/>
            <a:chOff x="7012" y="1646"/>
            <a:chExt cx="3411" cy="1551"/>
          </a:xfrm>
        </p:grpSpPr>
        <p:pic>
          <p:nvPicPr>
            <p:cNvPr id="9" name="Picture 8">
              <a:extLst>
                <a:ext uri="{FF2B5EF4-FFF2-40B4-BE49-F238E27FC236}">
                  <a16:creationId xmlns:a16="http://schemas.microsoft.com/office/drawing/2014/main" id="{F3449A1B-DE5C-8E45-2D26-422ACA8659F0}"/>
                </a:ext>
              </a:extLst>
            </p:cNvPr>
            <p:cNvPicPr/>
            <p:nvPr/>
          </p:nvPicPr>
          <p:blipFill>
            <a:blip r:embed="rId6">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0" name="Text Box 10">
              <a:extLst>
                <a:ext uri="{FF2B5EF4-FFF2-40B4-BE49-F238E27FC236}">
                  <a16:creationId xmlns:a16="http://schemas.microsoft.com/office/drawing/2014/main" id="{F2CFF42F-02E9-F17A-0BB3-A38DFFB9C289}"/>
                </a:ext>
              </a:extLst>
            </p:cNvPr>
            <p:cNvSpPr txBox="1"/>
            <p:nvPr/>
          </p:nvSpPr>
          <p:spPr>
            <a:xfrm>
              <a:off x="7704" y="2106"/>
              <a:ext cx="2719" cy="868"/>
            </a:xfrm>
            <a:prstGeom prst="rect">
              <a:avLst/>
            </a:prstGeom>
            <a:noFill/>
          </p:spPr>
          <p:txBody>
            <a:bodyPr wrap="square" rtlCol="0">
              <a:spAutoFit/>
            </a:bodyPr>
            <a:lstStyle/>
            <a:p>
              <a:r>
                <a:rPr lang="en-US" sz="3200">
                  <a:solidFill>
                    <a:schemeClr val="bg1"/>
                  </a:solidFill>
                  <a:latin typeface="Coiny" panose="02000903060500060000" charset="0"/>
                  <a:cs typeface="Coiny" panose="02000903060500060000" charset="0"/>
                </a:rPr>
                <a:t>TOÁN</a:t>
              </a:r>
            </a:p>
          </p:txBody>
        </p:sp>
      </p:grpSp>
      <p:pic>
        <p:nvPicPr>
          <p:cNvPr id="12" name="Picture 11">
            <a:extLst>
              <a:ext uri="{FF2B5EF4-FFF2-40B4-BE49-F238E27FC236}">
                <a16:creationId xmlns:a16="http://schemas.microsoft.com/office/drawing/2014/main" id="{6CCA76A4-B5E6-A190-B2A7-46833BDB3627}"/>
              </a:ext>
            </a:extLst>
          </p:cNvPr>
          <p:cNvPicPr>
            <a:picLocks noChangeAspect="1"/>
          </p:cNvPicPr>
          <p:nvPr/>
        </p:nvPicPr>
        <p:blipFill>
          <a:blip r:embed="rId7"/>
          <a:stretch>
            <a:fillRect/>
          </a:stretch>
        </p:blipFill>
        <p:spPr>
          <a:xfrm>
            <a:off x="2721012" y="3533471"/>
            <a:ext cx="7017104" cy="196917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39047" y="-302260"/>
            <a:ext cx="11496782" cy="7613015"/>
            <a:chOff x="5142" y="230"/>
            <a:chExt cx="10138" cy="10340"/>
          </a:xfrm>
        </p:grpSpPr>
        <p:sp>
          <p:nvSpPr>
            <p:cNvPr id="5" name="矩形 4"/>
            <p:cNvSpPr/>
            <p:nvPr/>
          </p:nvSpPr>
          <p:spPr>
            <a:xfrm>
              <a:off x="6191" y="1170"/>
              <a:ext cx="7680" cy="8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0749F"/>
                </a:solidFill>
                <a:effectLst/>
                <a:uLnTx/>
                <a:uFillTx/>
                <a:latin typeface="Calibri"/>
                <a:ea typeface="宋体" panose="02010600030101010101" pitchFamily="2" charset="-122"/>
                <a:cs typeface="+mn-cs"/>
              </a:endParaRPr>
            </a:p>
          </p:txBody>
        </p:sp>
        <p:pic>
          <p:nvPicPr>
            <p:cNvPr id="3" name="图片 2" descr="6451b6593f5c6e578a677c1913853aa5"/>
            <p:cNvPicPr>
              <a:picLocks noChangeAspect="1"/>
            </p:cNvPicPr>
            <p:nvPr/>
          </p:nvPicPr>
          <p:blipFill>
            <a:blip r:embed="rId4"/>
            <a:stretch>
              <a:fillRect/>
            </a:stretch>
          </p:blipFill>
          <p:spPr>
            <a:xfrm>
              <a:off x="5142" y="230"/>
              <a:ext cx="10138" cy="10341"/>
            </a:xfrm>
            <a:prstGeom prst="rect">
              <a:avLst/>
            </a:prstGeom>
          </p:spPr>
        </p:pic>
      </p:grpSp>
      <p:pic>
        <p:nvPicPr>
          <p:cNvPr id="4" name="Picture 3">
            <a:extLst>
              <a:ext uri="{FF2B5EF4-FFF2-40B4-BE49-F238E27FC236}">
                <a16:creationId xmlns:a16="http://schemas.microsoft.com/office/drawing/2014/main" id="{A86D5B5D-4AB5-2342-3570-559BFA071949}"/>
              </a:ext>
            </a:extLst>
          </p:cNvPr>
          <p:cNvPicPr>
            <a:picLocks noChangeAspect="1"/>
          </p:cNvPicPr>
          <p:nvPr/>
        </p:nvPicPr>
        <p:blipFill>
          <a:blip r:embed="rId5"/>
          <a:stretch>
            <a:fillRect/>
          </a:stretch>
        </p:blipFill>
        <p:spPr>
          <a:xfrm>
            <a:off x="5076562" y="253975"/>
            <a:ext cx="4011516" cy="1603387"/>
          </a:xfrm>
          <a:prstGeom prst="rect">
            <a:avLst/>
          </a:prstGeom>
        </p:spPr>
      </p:pic>
      <p:sp>
        <p:nvSpPr>
          <p:cNvPr id="15" name="TextBox 14">
            <a:extLst>
              <a:ext uri="{FF2B5EF4-FFF2-40B4-BE49-F238E27FC236}">
                <a16:creationId xmlns:a16="http://schemas.microsoft.com/office/drawing/2014/main" id="{1F4C3F3A-79CF-E567-AC91-ED600E587276}"/>
              </a:ext>
            </a:extLst>
          </p:cNvPr>
          <p:cNvSpPr txBox="1"/>
          <p:nvPr/>
        </p:nvSpPr>
        <p:spPr>
          <a:xfrm>
            <a:off x="2178121" y="2383604"/>
            <a:ext cx="7839181" cy="2126223"/>
          </a:xfrm>
          <a:prstGeom prst="rect">
            <a:avLst/>
          </a:prstGeom>
          <a:noFill/>
        </p:spPr>
        <p:txBody>
          <a:bodyPr wrap="square" rtlCol="0">
            <a:spAutoFit/>
          </a:bodyPr>
          <a:lstStyle/>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Biết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phân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tích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cấu</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tạo</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đọc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và</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trong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phạm</a:t>
            </a:r>
            <a:r>
              <a:rPr lang="en-US" sz="3200" b="1" i="0" u="none" strike="noStrike" dirty="0">
                <a:solidFill>
                  <a:srgbClr val="002060"/>
                </a:solidFill>
                <a:effectLst/>
                <a:latin typeface="Cambria" panose="02040503050406030204" pitchFamily="18" charset="0"/>
                <a:ea typeface="Cambria" panose="02040503050406030204" pitchFamily="18" charset="0"/>
              </a:rPr>
              <a:t> vi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triệu</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Củng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kiến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thức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về</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hàng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anim calcmode="lin" valueType="num">
                                      <p:cBhvr>
                                        <p:cTn id="1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fade">
                                      <p:cBhvr>
                                        <p:cTn id="22" dur="1000"/>
                                        <p:tgtEl>
                                          <p:spTgt spid="15">
                                            <p:txEl>
                                              <p:pRg st="1" end="1"/>
                                            </p:txEl>
                                          </p:spTgt>
                                        </p:tgtEl>
                                      </p:cBhvr>
                                    </p:animEffect>
                                    <p:anim calcmode="lin" valueType="num">
                                      <p:cBhvr>
                                        <p:cTn id="2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2" name="Picture 1">
            <a:extLst>
              <a:ext uri="{FF2B5EF4-FFF2-40B4-BE49-F238E27FC236}">
                <a16:creationId xmlns:a16="http://schemas.microsoft.com/office/drawing/2014/main" id="{A50B98C8-A3F6-1C50-E52E-DD41C05117AE}"/>
              </a:ext>
            </a:extLst>
          </p:cNvPr>
          <p:cNvPicPr>
            <a:picLocks noChangeAspect="1"/>
          </p:cNvPicPr>
          <p:nvPr/>
        </p:nvPicPr>
        <p:blipFill>
          <a:blip r:embed="rId6"/>
          <a:stretch>
            <a:fillRect/>
          </a:stretch>
        </p:blipFill>
        <p:spPr>
          <a:xfrm>
            <a:off x="4027468" y="2245834"/>
            <a:ext cx="3993226" cy="302387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995</Words>
  <Application>Microsoft Office PowerPoint</Application>
  <PresentationFormat>Widescreen</PresentationFormat>
  <Paragraphs>116</Paragraphs>
  <Slides>32</Slides>
  <Notes>22</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32</vt:i4>
      </vt:variant>
    </vt:vector>
  </HeadingPairs>
  <TitlesOfParts>
    <vt:vector size="48" baseType="lpstr">
      <vt:lpstr>宋体</vt:lpstr>
      <vt:lpstr>Arial</vt:lpstr>
      <vt:lpstr>Calibri</vt:lpstr>
      <vt:lpstr>Calibri Light</vt:lpstr>
      <vt:lpstr>Cambria</vt:lpstr>
      <vt:lpstr>Coiny</vt:lpstr>
      <vt:lpstr>Corbel</vt:lpstr>
      <vt:lpstr>iCiel Cadena</vt:lpstr>
      <vt:lpstr>Pattaya</vt:lpstr>
      <vt:lpstr>Tahoma</vt:lpstr>
      <vt:lpstr>Times New Roman</vt:lpstr>
      <vt:lpstr>Wingdings</vt:lpstr>
      <vt:lpstr>Office 主题</vt:lpstr>
      <vt:lpstr>Basis</vt:lpstr>
      <vt:lpstr>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62</cp:revision>
  <dcterms:created xsi:type="dcterms:W3CDTF">2023-07-12T08:48:53Z</dcterms:created>
  <dcterms:modified xsi:type="dcterms:W3CDTF">2023-08-18T01:02:19Z</dcterms:modified>
</cp:coreProperties>
</file>