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 id="2147483698" r:id="rId5"/>
  </p:sldMasterIdLst>
  <p:notesMasterIdLst>
    <p:notesMasterId r:id="rId36"/>
  </p:notesMasterIdLst>
  <p:sldIdLst>
    <p:sldId id="484" r:id="rId6"/>
    <p:sldId id="554" r:id="rId7"/>
    <p:sldId id="2007577173" r:id="rId8"/>
    <p:sldId id="2007577174" r:id="rId9"/>
    <p:sldId id="2007577175" r:id="rId10"/>
    <p:sldId id="2007577176" r:id="rId11"/>
    <p:sldId id="558" r:id="rId12"/>
    <p:sldId id="560" r:id="rId13"/>
    <p:sldId id="559" r:id="rId14"/>
    <p:sldId id="2007577177" r:id="rId15"/>
    <p:sldId id="2007577178" r:id="rId16"/>
    <p:sldId id="2007577179" r:id="rId17"/>
    <p:sldId id="555" r:id="rId18"/>
    <p:sldId id="561" r:id="rId19"/>
    <p:sldId id="2007577180" r:id="rId20"/>
    <p:sldId id="2007577181" r:id="rId21"/>
    <p:sldId id="257" r:id="rId22"/>
    <p:sldId id="258" r:id="rId23"/>
    <p:sldId id="259" r:id="rId24"/>
    <p:sldId id="260" r:id="rId25"/>
    <p:sldId id="261" r:id="rId26"/>
    <p:sldId id="262" r:id="rId27"/>
    <p:sldId id="263" r:id="rId28"/>
    <p:sldId id="574" r:id="rId29"/>
    <p:sldId id="2007577185" r:id="rId30"/>
    <p:sldId id="2007577183" r:id="rId31"/>
    <p:sldId id="2007577184" r:id="rId32"/>
    <p:sldId id="577" r:id="rId33"/>
    <p:sldId id="2007577182" r:id="rId34"/>
    <p:sldId id="116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60" d="100"/>
          <a:sy n="60" d="100"/>
        </p:scale>
        <p:origin x="90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2023/8/3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5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6320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620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9162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961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72206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33169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583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29642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0746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8/3/2023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8/3/2023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2429862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tags" Target="../tags/tag10.xml"/><Relationship Id="rId1" Type="http://schemas.openxmlformats.org/officeDocument/2006/relationships/control" Target="../activeX/activeX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tags" Target="../tags/tag11.xml"/><Relationship Id="rId1" Type="http://schemas.openxmlformats.org/officeDocument/2006/relationships/control" Target="../activeX/activeX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4.xml"/><Relationship Id="rId7" Type="http://schemas.openxmlformats.org/officeDocument/2006/relationships/image" Target="../media/image60.png"/><Relationship Id="rId12" Type="http://schemas.openxmlformats.org/officeDocument/2006/relationships/image" Target="../media/image62.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4.png"/><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8.jpg"/><Relationship Id="rId9" Type="http://schemas.openxmlformats.org/officeDocument/2006/relationships/image" Target="../media/image61.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6.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9.png"/><Relationship Id="rId2" Type="http://schemas.openxmlformats.org/officeDocument/2006/relationships/image" Target="../media/image65.jpg"/><Relationship Id="rId16" Type="http://schemas.openxmlformats.org/officeDocument/2006/relationships/slide" Target="slide23.xml"/><Relationship Id="rId20" Type="http://schemas.openxmlformats.org/officeDocument/2006/relationships/image" Target="../media/image70.gif"/><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61.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jpg"/><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12"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49.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12.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0.png"/><Relationship Id="rId11" Type="http://schemas.openxmlformats.org/officeDocument/2006/relationships/image" Target="../media/image77.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10.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3.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
        <p:nvSpPr>
          <p:cNvPr id="2" name="TextBox 1">
            <a:extLst>
              <a:ext uri="{FF2B5EF4-FFF2-40B4-BE49-F238E27FC236}">
                <a16:creationId xmlns:a16="http://schemas.microsoft.com/office/drawing/2014/main" id="{1914FC0A-7166-B5DB-FF60-A0F605CD7523}"/>
              </a:ext>
            </a:extLst>
          </p:cNvPr>
          <p:cNvSpPr txBox="1"/>
          <p:nvPr/>
        </p:nvSpPr>
        <p:spPr>
          <a:xfrm>
            <a:off x="4316819" y="223284"/>
            <a:ext cx="4614530" cy="369332"/>
          </a:xfrm>
          <a:prstGeom prst="rect">
            <a:avLst/>
          </a:prstGeom>
          <a:noFill/>
        </p:spPr>
        <p:txBody>
          <a:bodyPr wrap="square" rtlCol="0">
            <a:spAutoFit/>
          </a:bodyPr>
          <a:lstStyle/>
          <a:p>
            <a:r>
              <a:rPr lang="en-US" altLang="zh-CN" dirty="0" err="1">
                <a:latin typeface="#9Slide03 AllRoundGothic" panose="020B0703020202020104" pitchFamily="34" charset="0"/>
              </a:rPr>
              <a:t>Hương</a:t>
            </a:r>
            <a:r>
              <a:rPr lang="en-US" altLang="zh-CN" dirty="0">
                <a:latin typeface="#9Slide03 AllRoundGothic" panose="020B0703020202020104" pitchFamily="34" charset="0"/>
              </a:rPr>
              <a:t> </a:t>
            </a:r>
            <a:r>
              <a:rPr lang="en-US" altLang="zh-CN" dirty="0" err="1">
                <a:latin typeface="#9Slide03 AllRoundGothic" panose="020B0703020202020104" pitchFamily="34" charset="0"/>
              </a:rPr>
              <a:t>Thảo</a:t>
            </a:r>
            <a:r>
              <a:rPr lang="en-US" altLang="zh-CN" dirty="0">
                <a:latin typeface="#9Slide03 AllRoundGothic" panose="020B0703020202020104" pitchFamily="34" charset="0"/>
              </a:rPr>
              <a:t> – </a:t>
            </a:r>
            <a:r>
              <a:rPr lang="en-US" altLang="zh-CN" dirty="0" err="1">
                <a:latin typeface="#9Slide03 AllRoundGothic" panose="020B0703020202020104" pitchFamily="34" charset="0"/>
              </a:rPr>
              <a:t>Zalo</a:t>
            </a:r>
            <a:r>
              <a:rPr lang="en-US" altLang="zh-CN" dirty="0">
                <a:latin typeface="#9Slide03 AllRoundGothic" panose="020B0703020202020104" pitchFamily="34" charset="0"/>
              </a:rPr>
              <a:t> 0972.115.126</a:t>
            </a:r>
            <a:endParaRPr lang="en-US" dirty="0">
              <a:latin typeface="#9Slide03 AllRoundGothic" panose="020B07030202020201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name="TextBox1" r:id="rId1" imgW="5657760" imgH="1079640"/>
        </mc:Choice>
        <mc:Fallback>
          <p:control name="TextBox1" r:id="rId1"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name="TextBox1" r:id="rId1" imgW="5657760" imgH="1079640"/>
        </mc:Choice>
        <mc:Fallback>
          <p:control name="TextBox1" r:id="rId1" imgW="5657760" imgH="107964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1645</Words>
  <Application>Microsoft Office PowerPoint</Application>
  <PresentationFormat>Widescreen</PresentationFormat>
  <Paragraphs>199</Paragraphs>
  <Slides>30</Slides>
  <Notes>20</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30</vt:i4>
      </vt:variant>
    </vt:vector>
  </HeadingPairs>
  <TitlesOfParts>
    <vt:vector size="42" baseType="lpstr">
      <vt:lpstr>等线</vt:lpstr>
      <vt:lpstr>#9Slide03 AllRoundGothic</vt:lpstr>
      <vt:lpstr>Arial</vt:lpstr>
      <vt:lpstr>Calibri</vt:lpstr>
      <vt:lpstr>Segoe UI Historic</vt:lpstr>
      <vt:lpstr>Times New Roman</vt:lpstr>
      <vt:lpstr>UTM Duepuntozero</vt:lpstr>
      <vt:lpstr>自定义设计方案</vt:lpstr>
      <vt:lpstr>千图网海量PPT模板www.58pic.com​​</vt:lpstr>
      <vt:lpstr>Office Theme</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2023-07-14T08:36:04Z</dcterms:created>
  <dcterms:modified xsi:type="dcterms:W3CDTF">2023-08-03T12:33:44Z</dcterms:modified>
</cp:coreProperties>
</file>