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 id="2147483693" r:id="rId5"/>
  </p:sldMasterIdLst>
  <p:notesMasterIdLst>
    <p:notesMasterId r:id="rId44"/>
  </p:notesMasterIdLst>
  <p:sldIdLst>
    <p:sldId id="11692" r:id="rId6"/>
    <p:sldId id="257" r:id="rId7"/>
    <p:sldId id="263" r:id="rId8"/>
    <p:sldId id="260" r:id="rId9"/>
    <p:sldId id="337" r:id="rId10"/>
    <p:sldId id="338" r:id="rId11"/>
    <p:sldId id="342" r:id="rId12"/>
    <p:sldId id="343" r:id="rId13"/>
    <p:sldId id="341" r:id="rId14"/>
    <p:sldId id="340" r:id="rId15"/>
    <p:sldId id="271" r:id="rId16"/>
    <p:sldId id="259" r:id="rId17"/>
    <p:sldId id="317" r:id="rId18"/>
    <p:sldId id="344" r:id="rId19"/>
    <p:sldId id="313" r:id="rId20"/>
    <p:sldId id="319" r:id="rId21"/>
    <p:sldId id="346" r:id="rId22"/>
    <p:sldId id="347" r:id="rId23"/>
    <p:sldId id="320" r:id="rId24"/>
    <p:sldId id="322" r:id="rId25"/>
    <p:sldId id="348" r:id="rId26"/>
    <p:sldId id="349" r:id="rId27"/>
    <p:sldId id="350" r:id="rId28"/>
    <p:sldId id="351" r:id="rId29"/>
    <p:sldId id="493" r:id="rId30"/>
    <p:sldId id="494" r:id="rId31"/>
    <p:sldId id="495" r:id="rId32"/>
    <p:sldId id="496" r:id="rId33"/>
    <p:sldId id="497" r:id="rId34"/>
    <p:sldId id="498" r:id="rId35"/>
    <p:sldId id="500" r:id="rId36"/>
    <p:sldId id="499" r:id="rId37"/>
    <p:sldId id="501" r:id="rId38"/>
    <p:sldId id="502" r:id="rId39"/>
    <p:sldId id="505" r:id="rId40"/>
    <p:sldId id="504" r:id="rId41"/>
    <p:sldId id="506" r:id="rId42"/>
    <p:sldId id="32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806" autoAdjust="0"/>
  </p:normalViewPr>
  <p:slideViewPr>
    <p:cSldViewPr snapToGrid="0">
      <p:cViewPr varScale="1">
        <p:scale>
          <a:sx n="56" d="100"/>
          <a:sy n="56" d="100"/>
        </p:scale>
        <p:origin x="10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40529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6</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216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04229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89592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03486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17464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7721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76641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22183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77717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003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4980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4541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2023/8/10</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7533DA3B-61C1-3468-9C15-9B48371DA20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94614" y="331381"/>
            <a:ext cx="1800003" cy="1800003"/>
          </a:xfrm>
          <a:prstGeom prst="rect">
            <a:avLst/>
          </a:prstGeom>
        </p:spPr>
      </p:pic>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3A43340-53B4-41BF-A37C-43589DB61D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09534077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facebook.com/huongthaoGAD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slide" Target="slide6.xml"/><Relationship Id="rId2" Type="http://schemas.openxmlformats.org/officeDocument/2006/relationships/image" Target="../media/image32.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5.png"/><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6.png"/><Relationship Id="rId4" Type="http://schemas.openxmlformats.org/officeDocument/2006/relationships/image" Target="../media/image25.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0.xml"/><Relationship Id="rId11" Type="http://schemas.microsoft.com/office/2007/relationships/hdphoto" Target="../media/hdphoto9.wdp"/><Relationship Id="rId5" Type="http://schemas.openxmlformats.org/officeDocument/2006/relationships/slideLayout" Target="../slideLayouts/slideLayout4.xml"/><Relationship Id="rId10" Type="http://schemas.openxmlformats.org/officeDocument/2006/relationships/image" Target="../media/image54.png"/><Relationship Id="rId4" Type="http://schemas.openxmlformats.org/officeDocument/2006/relationships/tags" Target="../tags/tag4.xml"/><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control" Target="../activeX/activeX1.xml"/><Relationship Id="rId5" Type="http://schemas.openxmlformats.org/officeDocument/2006/relationships/image" Target="../media/image56.wmf"/><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control" Target="../activeX/activeX2.xml"/><Relationship Id="rId5" Type="http://schemas.openxmlformats.org/officeDocument/2006/relationships/image" Target="../media/image57.wmf"/><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control" Target="../activeX/activeX3.xml"/><Relationship Id="rId5" Type="http://schemas.openxmlformats.org/officeDocument/2006/relationships/image" Target="../media/image58.wmf"/><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4.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4.xml"/><Relationship Id="rId7" Type="http://schemas.openxmlformats.org/officeDocument/2006/relationships/image" Target="../media/image6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9.gif"/><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microsoft.com/office/2007/relationships/hdphoto" Target="../media/hdphoto10.wdp"/><Relationship Id="rId2" Type="http://schemas.openxmlformats.org/officeDocument/2006/relationships/image" Target="../media/image59.png"/><Relationship Id="rId1" Type="http://schemas.openxmlformats.org/officeDocument/2006/relationships/slideLayout" Target="../slideLayouts/slideLayout2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png"/><Relationship Id="rId7" Type="http://schemas.microsoft.com/office/2007/relationships/hdphoto" Target="../media/hdphoto11.wdp"/><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82.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5.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0.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slide" Target="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8.xml"/><Relationship Id="rId3" Type="http://schemas.openxmlformats.org/officeDocument/2006/relationships/image" Target="../media/image36.GIF"/><Relationship Id="rId7" Type="http://schemas.microsoft.com/office/2007/relationships/hdphoto" Target="../media/hdphoto5.wdp"/><Relationship Id="rId12"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slide" Target="slide11.xml"/><Relationship Id="rId5" Type="http://schemas.microsoft.com/office/2007/relationships/hdphoto" Target="../media/hdphoto4.wdp"/><Relationship Id="rId15" Type="http://schemas.openxmlformats.org/officeDocument/2006/relationships/slide" Target="slide10.xml"/><Relationship Id="rId10" Type="http://schemas.openxmlformats.org/officeDocument/2006/relationships/image" Target="../media/image41.GIF"/><Relationship Id="rId4" Type="http://schemas.openxmlformats.org/officeDocument/2006/relationships/image" Target="../media/image37.png"/><Relationship Id="rId9" Type="http://schemas.openxmlformats.org/officeDocument/2006/relationships/image" Target="../media/image40.GIF"/><Relationship Id="rId14"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slide" Target="slide6.xml"/><Relationship Id="rId2" Type="http://schemas.openxmlformats.org/officeDocument/2006/relationships/image" Target="../media/image32.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slide" Target="slide6.xml"/><Relationship Id="rId2" Type="http://schemas.openxmlformats.org/officeDocument/2006/relationships/image" Target="../media/image32.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slide" Target="slide6.xml"/><Relationship Id="rId2" Type="http://schemas.openxmlformats.org/officeDocument/2006/relationships/image" Target="../media/image32.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a16="http://schemas.microsoft.com/office/drawing/2014/main" id="{6BAB6E43-4BF5-4A90-A051-2DE616529B90}"/>
              </a:ext>
            </a:extLst>
          </p:cNvPr>
          <p:cNvSpPr txBox="1"/>
          <p:nvPr/>
        </p:nvSpPr>
        <p:spPr>
          <a:xfrm>
            <a:off x="883831" y="1361040"/>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a16="http://schemas.microsoft.com/office/drawing/2014/main" id="{3FA70300-1203-B5F8-F265-03634F387034}"/>
              </a:ext>
            </a:extLst>
          </p:cNvPr>
          <p:cNvSpPr txBox="1"/>
          <p:nvPr/>
        </p:nvSpPr>
        <p:spPr>
          <a:xfrm>
            <a:off x="788138" y="3264268"/>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a16="http://schemas.microsoft.com/office/drawing/2014/main" id="{169EC6E6-1809-54D6-64FE-AFE28E458C47}"/>
              </a:ext>
            </a:extLst>
          </p:cNvPr>
          <p:cNvSpPr txBox="1"/>
          <p:nvPr/>
        </p:nvSpPr>
        <p:spPr>
          <a:xfrm>
            <a:off x="734975" y="5135598"/>
            <a:ext cx="10822616" cy="954107"/>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FC00F78-B4C8-B4A5-86D2-70951C0D8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ECA4763A-BEEB-22B1-E228-95452A13EA3F}"/>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47B8FA8D-9F2B-D20D-A034-B4AD992D9DA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id="{6DA96153-11A1-1E60-7B5D-E5D50D584F09}"/>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id="{415AE392-C2CF-A9D6-B8BE-A955782569EA}"/>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3C51CEF6-8332-8E0E-78B4-EB8351AA33CA}"/>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D25231AB-4B0D-2674-4194-DF801698A972}"/>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FDE572F-7462-350D-E005-26F2B6647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F837AA7-53BB-0E00-D775-0B35B2E41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0A46384-B966-973B-40FB-B7950BA0F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EC4F2B0-1C3D-A67D-8F8A-D81F5A4B5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93D3712-F166-5EDF-BE42-15572DE24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C202A3EE-0FF9-1F99-D2B9-4DDB4832E284}"/>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328049081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15" name="Picture 14">
            <a:extLst>
              <a:ext uri="{FF2B5EF4-FFF2-40B4-BE49-F238E27FC236}">
                <a16:creationId xmlns:a16="http://schemas.microsoft.com/office/drawing/2014/main" id="{5B66B482-4693-443D-AE52-914BB07DB404}"/>
              </a:ext>
            </a:extLst>
          </p:cNvPr>
          <p:cNvPicPr>
            <a:picLocks noChangeAspect="1"/>
          </p:cNvPicPr>
          <p:nvPr/>
        </p:nvPicPr>
        <p:blipFill>
          <a:blip r:embed="rId9"/>
          <a:stretch>
            <a:fillRect/>
          </a:stretch>
        </p:blipFill>
        <p:spPr>
          <a:xfrm>
            <a:off x="1307692" y="563671"/>
            <a:ext cx="7492633" cy="4816257"/>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2690</Words>
  <Application>Microsoft Office PowerPoint</Application>
  <PresentationFormat>Widescreen</PresentationFormat>
  <Paragraphs>171</Paragraphs>
  <Slides>38</Slides>
  <Notes>30</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38</vt:i4>
      </vt:variant>
    </vt:vector>
  </HeadingPairs>
  <TitlesOfParts>
    <vt:vector size="56" baseType="lpstr">
      <vt:lpstr>等线</vt:lpstr>
      <vt:lpstr>字魂73号-江南手书</vt:lpstr>
      <vt:lpstr>方正行楷简体</vt:lpstr>
      <vt:lpstr>汉真广标</vt:lpstr>
      <vt:lpstr>#9Slide07 SVNBeachwood Sans</vt:lpstr>
      <vt:lpstr>Arial</vt:lpstr>
      <vt:lpstr>Bodoni MT</vt:lpstr>
      <vt:lpstr>Calibri</vt:lpstr>
      <vt:lpstr>Calibri Light</vt:lpstr>
      <vt:lpstr>Cambria</vt:lpstr>
      <vt:lpstr>Comic Sans MS</vt:lpstr>
      <vt:lpstr>Segoe UI Historic</vt:lpstr>
      <vt:lpstr>Times New Roman</vt:lpstr>
      <vt:lpstr>Office 主题​​</vt:lpstr>
      <vt:lpstr>2_Office 主题</vt:lpstr>
      <vt:lpstr>1_Office 主题​​</vt:lpstr>
      <vt:lpstr>3_Office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2023-07-28T23:53:47Z</dcterms:created>
  <dcterms:modified xsi:type="dcterms:W3CDTF">2023-08-10T08:45:42Z</dcterms:modified>
</cp:coreProperties>
</file>