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 id="2147483712" r:id="rId5"/>
  </p:sldMasterIdLst>
  <p:notesMasterIdLst>
    <p:notesMasterId r:id="rId41"/>
  </p:notesMasterIdLst>
  <p:handoutMasterIdLst>
    <p:handoutMasterId r:id="rId42"/>
  </p:handoutMasterIdLst>
  <p:sldIdLst>
    <p:sldId id="517" r:id="rId6"/>
    <p:sldId id="11523" r:id="rId7"/>
    <p:sldId id="520" r:id="rId8"/>
    <p:sldId id="284" r:id="rId9"/>
    <p:sldId id="11520" r:id="rId10"/>
    <p:sldId id="11521" r:id="rId11"/>
    <p:sldId id="471" r:id="rId12"/>
    <p:sldId id="11522" r:id="rId13"/>
    <p:sldId id="11524" r:id="rId14"/>
    <p:sldId id="518" r:id="rId15"/>
    <p:sldId id="495" r:id="rId16"/>
    <p:sldId id="11525" r:id="rId17"/>
    <p:sldId id="11526" r:id="rId18"/>
    <p:sldId id="448" r:id="rId19"/>
    <p:sldId id="501" r:id="rId20"/>
    <p:sldId id="11529" r:id="rId21"/>
    <p:sldId id="11530" r:id="rId22"/>
    <p:sldId id="11531" r:id="rId23"/>
    <p:sldId id="502" r:id="rId24"/>
    <p:sldId id="404" r:id="rId25"/>
    <p:sldId id="519" r:id="rId26"/>
    <p:sldId id="503" r:id="rId27"/>
    <p:sldId id="504" r:id="rId28"/>
    <p:sldId id="449" r:id="rId29"/>
    <p:sldId id="11532" r:id="rId30"/>
    <p:sldId id="11533" r:id="rId31"/>
    <p:sldId id="11534" r:id="rId32"/>
    <p:sldId id="11535" r:id="rId33"/>
    <p:sldId id="11527" r:id="rId34"/>
    <p:sldId id="11528" r:id="rId35"/>
    <p:sldId id="398" r:id="rId36"/>
    <p:sldId id="2007577185" r:id="rId37"/>
    <p:sldId id="2007577186" r:id="rId38"/>
    <p:sldId id="529" r:id="rId39"/>
    <p:sldId id="11692" r:id="rId40"/>
  </p:sldIdLst>
  <p:sldSz cx="9144000" cy="5143500" type="screen16x9"/>
  <p:notesSz cx="6858000" cy="9144000"/>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83" d="100"/>
          <a:sy n="83" d="100"/>
        </p:scale>
        <p:origin x="7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2023/8/6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2023/8/6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2023/8/6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280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7"/>
            <a:ext cx="7772400" cy="1021557"/>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9391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95034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8546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1004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199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9"/>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729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6"/>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849913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426687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81536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13"/>
            <a:ext cx="8229600" cy="856985"/>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457200" y="1199781"/>
            <a:ext cx="8229600" cy="339461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41333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594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2023/8/6</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84489045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914378" rtl="0" eaLnBrk="1" latinLnBrk="0" hangingPunct="1">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59" Type="http://schemas.openxmlformats.org/officeDocument/2006/relationships/image" Target="../media/image1.jpg"/><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5.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1.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2.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188" Type="http://schemas.openxmlformats.org/officeDocument/2006/relationships/image" Target="../media/image1.jpg"/><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4.wmf"/><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8.wmf"/><Relationship Id="rId5" Type="http://schemas.openxmlformats.org/officeDocument/2006/relationships/image" Target="../media/image4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1.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3.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1.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0.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71.wmf"/><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2.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6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12" Type="http://schemas.openxmlformats.org/officeDocument/2006/relationships/image" Target="../media/image1.jp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
        <p:nvSpPr>
          <p:cNvPr id="1987" name="TextBox 1986">
            <a:extLst>
              <a:ext uri="{FF2B5EF4-FFF2-40B4-BE49-F238E27FC236}">
                <a16:creationId xmlns:a16="http://schemas.microsoft.com/office/drawing/2014/main" id="{DCE7EBBA-BDAD-A40C-0A3A-F40FE88B0553}"/>
              </a:ext>
            </a:extLst>
          </p:cNvPr>
          <p:cNvSpPr txBox="1"/>
          <p:nvPr/>
        </p:nvSpPr>
        <p:spPr>
          <a:xfrm>
            <a:off x="4287691" y="3165822"/>
            <a:ext cx="3649915" cy="461665"/>
          </a:xfrm>
          <a:prstGeom prst="rect">
            <a:avLst/>
          </a:prstGeom>
          <a:noFill/>
        </p:spPr>
        <p:txBody>
          <a:bodyPr wrap="square" rtlCol="0">
            <a:spAutoFit/>
          </a:bodyPr>
          <a:lstStyle/>
          <a:p>
            <a:r>
              <a:rPr lang="en-US" sz="2400" dirty="0" err="1">
                <a:latin typeface="UTM Duepuntozero" panose="02040603050506020204" pitchFamily="18" charset="0"/>
              </a:rPr>
              <a:t>Hương</a:t>
            </a:r>
            <a:r>
              <a:rPr lang="en-US" sz="2400" dirty="0">
                <a:latin typeface="UTM Duepuntozero" panose="02040603050506020204" pitchFamily="18" charset="0"/>
              </a:rPr>
              <a:t> </a:t>
            </a:r>
            <a:r>
              <a:rPr lang="en-US" sz="2400" dirty="0" err="1">
                <a:latin typeface="UTM Duepuntozero" panose="02040603050506020204" pitchFamily="18" charset="0"/>
              </a:rPr>
              <a:t>Thảo</a:t>
            </a:r>
            <a:r>
              <a:rPr lang="en-US" sz="2400" dirty="0">
                <a:latin typeface="UTM Duepuntozero" panose="02040603050506020204" pitchFamily="18" charset="0"/>
              </a:rPr>
              <a:t> – </a:t>
            </a:r>
            <a:r>
              <a:rPr lang="en-US" sz="2400" dirty="0" err="1">
                <a:latin typeface="UTM Duepuntozero" panose="02040603050506020204" pitchFamily="18" charset="0"/>
              </a:rPr>
              <a:t>Zalo</a:t>
            </a:r>
            <a:r>
              <a:rPr lang="en-US" sz="2400" dirty="0">
                <a:latin typeface="UTM Duepuntozero" panose="02040603050506020204" pitchFamily="18" charset="0"/>
              </a:rPr>
              <a:t> 0972.115.126</a:t>
            </a:r>
          </a:p>
        </p:txBody>
      </p:sp>
      <p:pic>
        <p:nvPicPr>
          <p:cNvPr id="1985" name="Picture 1984" descr="A pink background with white leaves and black text&#10;&#10;Description automatically generated">
            <a:extLst>
              <a:ext uri="{FF2B5EF4-FFF2-40B4-BE49-F238E27FC236}">
                <a16:creationId xmlns:a16="http://schemas.microsoft.com/office/drawing/2014/main" id="{9CC355A2-023C-0670-5CF9-4C3E4C9CFC41}"/>
              </a:ext>
            </a:extLst>
          </p:cNvPr>
          <p:cNvPicPr>
            <a:picLocks noChangeAspect="1"/>
          </p:cNvPicPr>
          <p:nvPr/>
        </p:nvPicPr>
        <p:blipFill>
          <a:blip r:embed="rId259"/>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D399FD3-0969-2B71-5053-00E38952D939}"/>
              </a:ext>
            </a:extLst>
          </p:cNvPr>
          <p:cNvPicPr>
            <a:picLocks noChangeAspect="1"/>
          </p:cNvPicPr>
          <p:nvPr/>
        </p:nvPicPr>
        <p:blipFill>
          <a:blip r:embed="rId188"/>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48280" imgH="812880"/>
        </mc:Choice>
        <mc:Fallback>
          <p:control name="TextBox1" r:id="rId1" imgW="5048280" imgH="81288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22600"/>
        </mc:Choice>
        <mc:Fallback>
          <p:control name="TextBox1" r:id="rId1" imgW="2400480" imgH="262260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48280" imgH="812880"/>
        </mc:Choice>
        <mc:Fallback>
          <p:control name="TextBox1" r:id="rId1" imgW="5048280" imgH="81288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51" y="75972"/>
            <a:ext cx="8484486" cy="1924506"/>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892969" y="1800387"/>
            <a:ext cx="7458075" cy="900247"/>
          </a:xfrm>
          <a:prstGeom prst="rect">
            <a:avLst/>
          </a:prstGeom>
        </p:spPr>
        <p:txBody>
          <a:bodyPr vert="horz" lIns="68580" tIns="34290" rIns="68580" bIns="3429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66">
              <a:lnSpc>
                <a:spcPct val="100000"/>
              </a:lnSpc>
              <a:buClrTx/>
              <a:defRPr/>
            </a:pPr>
            <a:r>
              <a:rPr lang="en-US" sz="1800" b="1" dirty="0" err="1">
                <a:solidFill>
                  <a:srgbClr val="FF0000"/>
                </a:solidFill>
                <a:latin typeface="Times New Roman" panose="02020603050405020304" pitchFamily="18" charset="0"/>
                <a:cs typeface="Times New Roman" panose="02020603050405020304" pitchFamily="18" charset="0"/>
              </a:rPr>
              <a:t>Liên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hệ</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Hương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Thảo</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Zalo</a:t>
            </a:r>
            <a:r>
              <a:rPr lang="en-US" sz="1800" b="1" dirty="0">
                <a:solidFill>
                  <a:srgbClr val="FF0000"/>
                </a:solidFill>
                <a:latin typeface="Times New Roman" panose="02020603050405020304" pitchFamily="18" charset="0"/>
                <a:cs typeface="Times New Roman" panose="02020603050405020304" pitchFamily="18" charset="0"/>
              </a:rPr>
              <a:t> 0972.115.126</a:t>
            </a:r>
          </a:p>
          <a:p>
            <a:pPr defTabSz="685766">
              <a:lnSpc>
                <a:spcPct val="100000"/>
              </a:lnSpc>
              <a:buClrTx/>
              <a:defRPr/>
            </a:pPr>
            <a:r>
              <a:rPr lang="en-US" sz="1800" b="1" dirty="0">
                <a:solidFill>
                  <a:srgbClr val="FF0000"/>
                </a:solidFill>
                <a:latin typeface="Times New Roman" panose="02020603050405020304" pitchFamily="18" charset="0"/>
                <a:cs typeface="Times New Roman" panose="02020603050405020304" pitchFamily="18" charset="0"/>
              </a:rPr>
              <a:t>Link Facebook: </a:t>
            </a:r>
            <a:r>
              <a:rPr lang="en-US" sz="1800" b="1" dirty="0">
                <a:solidFill>
                  <a:srgbClr val="FF0000"/>
                </a:solidFill>
                <a:latin typeface="Times New Roman" panose="02020603050405020304" pitchFamily="18" charset="0"/>
                <a:cs typeface="Times New Roman" panose="02020603050405020304" pitchFamily="18" charset="0"/>
                <a:hlinkClick r:id="rId4"/>
              </a:rPr>
              <a:t>https://www.facebook.com/huongthaoGADT</a:t>
            </a:r>
            <a:endParaRPr lang="en-US" sz="1800" b="1" dirty="0">
              <a:solidFill>
                <a:srgbClr val="FF0000"/>
              </a:solidFill>
              <a:latin typeface="Times New Roman" panose="02020603050405020304" pitchFamily="18" charset="0"/>
              <a:cs typeface="Times New Roman" panose="02020603050405020304" pitchFamily="18" charset="0"/>
            </a:endParaRPr>
          </a:p>
          <a:p>
            <a:pPr defTabSz="685766">
              <a:lnSpc>
                <a:spcPct val="100000"/>
              </a:lnSpc>
              <a:buClrTx/>
              <a:defRPr/>
            </a:pPr>
            <a:r>
              <a:rPr lang="en-US" sz="1800" b="1" dirty="0" err="1">
                <a:solidFill>
                  <a:srgbClr val="FF0000"/>
                </a:solidFill>
                <a:latin typeface="Times New Roman" panose="02020603050405020304" pitchFamily="18" charset="0"/>
                <a:ea typeface="微软雅黑"/>
                <a:cs typeface="Times New Roman" panose="02020603050405020304" pitchFamily="18" charset="0"/>
              </a:rPr>
              <a:t>Thầy</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cô</a:t>
            </a:r>
            <a:r>
              <a:rPr lang="en-US" sz="1800" b="1" dirty="0">
                <a:solidFill>
                  <a:srgbClr val="FF0000"/>
                </a:solidFill>
                <a:latin typeface="Times New Roman" panose="02020603050405020304" pitchFamily="18" charset="0"/>
                <a:ea typeface="微软雅黑"/>
                <a:cs typeface="Times New Roman" panose="02020603050405020304" pitchFamily="18" charset="0"/>
              </a:rPr>
              <a:t> copy link FB </a:t>
            </a:r>
            <a:r>
              <a:rPr lang="en-US" sz="1800" b="1" dirty="0" err="1">
                <a:solidFill>
                  <a:srgbClr val="FF0000"/>
                </a:solidFill>
                <a:latin typeface="Times New Roman" panose="02020603050405020304" pitchFamily="18" charset="0"/>
                <a:ea typeface="微软雅黑"/>
                <a:cs typeface="Times New Roman" panose="02020603050405020304" pitchFamily="18" charset="0"/>
              </a:rPr>
              <a:t>và</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dán</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vào</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trình</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duyệt</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sẽ</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ra</a:t>
            </a:r>
            <a:r>
              <a:rPr lang="en-US" sz="1800" b="1" dirty="0">
                <a:solidFill>
                  <a:srgbClr val="FF0000"/>
                </a:solidFill>
                <a:latin typeface="Times New Roman" panose="02020603050405020304" pitchFamily="18" charset="0"/>
                <a:ea typeface="微软雅黑"/>
                <a:cs typeface="Times New Roman" panose="02020603050405020304" pitchFamily="18" charset="0"/>
              </a:rPr>
              <a:t> nick </a:t>
            </a:r>
            <a:r>
              <a:rPr lang="en-US" sz="1800" b="1" dirty="0" err="1">
                <a:solidFill>
                  <a:srgbClr val="FF0000"/>
                </a:solidFill>
                <a:latin typeface="Times New Roman" panose="02020603050405020304" pitchFamily="18" charset="0"/>
                <a:ea typeface="微软雅黑"/>
                <a:cs typeface="Times New Roman" panose="02020603050405020304" pitchFamily="18" charset="0"/>
              </a:rPr>
              <a:t>của</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em</a:t>
            </a:r>
            <a:r>
              <a:rPr lang="en-US" sz="1800" b="1" dirty="0">
                <a:solidFill>
                  <a:srgbClr val="FF0000"/>
                </a:solidFill>
                <a:latin typeface="Times New Roman" panose="02020603050405020304" pitchFamily="18" charset="0"/>
                <a:ea typeface="微软雅黑"/>
                <a:cs typeface="Times New Roman" panose="02020603050405020304" pitchFamily="18" charset="0"/>
              </a:rPr>
              <a:t> ạ, </a:t>
            </a:r>
            <a:r>
              <a:rPr lang="en-US" sz="1800" b="1" dirty="0" err="1">
                <a:solidFill>
                  <a:srgbClr val="FF0000"/>
                </a:solidFill>
                <a:latin typeface="Times New Roman" panose="02020603050405020304" pitchFamily="18" charset="0"/>
                <a:ea typeface="微软雅黑"/>
                <a:cs typeface="Times New Roman" panose="02020603050405020304" pitchFamily="18" charset="0"/>
              </a:rPr>
              <a:t>hoặc</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gõ</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tìm</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kiếm</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trên</a:t>
            </a:r>
            <a:r>
              <a:rPr lang="en-US" sz="1800" b="1" dirty="0">
                <a:solidFill>
                  <a:srgbClr val="FF0000"/>
                </a:solidFill>
                <a:latin typeface="Times New Roman" panose="02020603050405020304" pitchFamily="18" charset="0"/>
                <a:ea typeface="微软雅黑"/>
                <a:cs typeface="Times New Roman" panose="02020603050405020304" pitchFamily="18" charset="0"/>
              </a:rPr>
              <a:t> Facebook </a:t>
            </a:r>
            <a:r>
              <a:rPr lang="en-US" sz="1800" b="1" dirty="0" err="1">
                <a:solidFill>
                  <a:srgbClr val="FF0000"/>
                </a:solidFill>
                <a:latin typeface="Times New Roman" panose="02020603050405020304" pitchFamily="18" charset="0"/>
                <a:ea typeface="微软雅黑"/>
                <a:cs typeface="Times New Roman" panose="02020603050405020304" pitchFamily="18" charset="0"/>
              </a:rPr>
              <a:t>với</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tên</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huongthaogadt</a:t>
            </a:r>
            <a:endParaRPr lang="en-US" sz="1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437863" y="83080"/>
            <a:ext cx="6377400" cy="1487661"/>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85" y="-171360"/>
            <a:ext cx="1442858" cy="1442858"/>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304159" y="2712478"/>
            <a:ext cx="8248603" cy="2318205"/>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DEEAC741-CF60-C56C-B75F-6AB2A0949536}"/>
              </a:ext>
            </a:extLst>
          </p:cNvPr>
          <p:cNvPicPr>
            <a:picLocks noChangeAspect="1"/>
          </p:cNvPicPr>
          <p:nvPr/>
        </p:nvPicPr>
        <p:blipFill>
          <a:blip r:embed="rId12"/>
          <a:stretch>
            <a:fillRect/>
          </a:stretch>
        </p:blipFill>
        <p:spPr>
          <a:xfrm>
            <a:off x="-1429231" y="420220"/>
            <a:ext cx="1313169" cy="1313169"/>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2863</Words>
  <Application>Microsoft Office PowerPoint</Application>
  <PresentationFormat>On-screen Show (16:9)</PresentationFormat>
  <Paragraphs>196</Paragraphs>
  <Slides>35</Slides>
  <Notes>29</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35</vt:i4>
      </vt:variant>
    </vt:vector>
  </HeadingPairs>
  <TitlesOfParts>
    <vt:vector size="56" baseType="lpstr">
      <vt:lpstr>等线</vt:lpstr>
      <vt:lpstr>TsangerYuMo W04</vt:lpstr>
      <vt:lpstr>UVN Bach Dang Nang</vt:lpstr>
      <vt:lpstr>印品黑体</vt:lpstr>
      <vt:lpstr>思源黑体 CN Bold</vt:lpstr>
      <vt:lpstr>思源黑体 CN Light</vt:lpstr>
      <vt:lpstr>Arial</vt:lpstr>
      <vt:lpstr>Calibri</vt:lpstr>
      <vt:lpstr>Cambria</vt:lpstr>
      <vt:lpstr>iCiel Crocante</vt:lpstr>
      <vt:lpstr>PT Sans</vt:lpstr>
      <vt:lpstr>Tahoma</vt:lpstr>
      <vt:lpstr>Times New Roman</vt:lpstr>
      <vt:lpstr>UTM Duepuntozero</vt:lpstr>
      <vt:lpstr>UVN Banh Mi</vt:lpstr>
      <vt:lpstr>Wingdings</vt:lpstr>
      <vt:lpstr>office</vt:lpstr>
      <vt:lpstr>第一PPT，www.1ppt.com</vt:lpstr>
      <vt:lpstr>1_office</vt:lpstr>
      <vt:lpstr>自定义设计方案</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Thao Tran</cp:lastModifiedBy>
  <cp:revision>104</cp:revision>
  <dcterms:created xsi:type="dcterms:W3CDTF">2023-03-18T06:46:00Z</dcterms:created>
  <dcterms:modified xsi:type="dcterms:W3CDTF">2023-08-06T04:46:09Z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